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3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7445E-47F9-4D9A-85FE-0D35CA0B010A}" type="datetimeFigureOut">
              <a:rPr lang="es-ES" smtClean="0"/>
              <a:t>05/11/2025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09F53-9E49-4398-A7CB-0411C9BCD05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8867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AB919C-765A-8E20-E0B0-8BF21B8150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016DE3-51F1-8C96-A5C9-198A72333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B2CC4A-B91F-1129-98FF-EDEDD311B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7E1-634D-4350-9228-A7CAA701F2ED}" type="datetimeFigureOut">
              <a:rPr lang="es-ES" smtClean="0"/>
              <a:t>05/11/2025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5D9798-238F-AE79-CEBA-FD430C1E2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A56FFB-DBD9-AECB-DBF0-C7B48526C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7A25-4C91-4D28-940D-6213C9F1EE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59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7DE5B6-A7F7-7224-B3B8-016C8E655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86202A-4E13-E668-BA3A-77AEF1224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192294-C1E8-F26E-69D0-6073B702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7E1-634D-4350-9228-A7CAA701F2ED}" type="datetimeFigureOut">
              <a:rPr lang="es-ES" smtClean="0"/>
              <a:t>05/11/2025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253204-4F02-73AF-0663-F64936628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44D7A6-31EE-503F-C098-A07FC39AD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7A25-4C91-4D28-940D-6213C9F1EE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2888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8C2A49-C905-ABE2-5A5A-5B9AED813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31060D-0060-3223-E89C-EB7993862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343AF6-FBCD-83E2-AC77-D4D4F52B9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7E1-634D-4350-9228-A7CAA701F2ED}" type="datetimeFigureOut">
              <a:rPr lang="es-ES" smtClean="0"/>
              <a:t>05/11/2025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A403F0-C135-01E2-3E28-F31A1FB4B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058E9-4B07-D2BE-7F41-75252DCBF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7A25-4C91-4D28-940D-6213C9F1EE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3848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FD3A94-27D4-2C82-4EDA-68271A4E3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036E70-0940-9739-447D-7C013EF04F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2CDD458-1073-BF94-D8D5-F996A460C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D349AC7-372C-BB46-F786-EBB189169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7E1-634D-4350-9228-A7CAA701F2ED}" type="datetimeFigureOut">
              <a:rPr lang="es-ES" smtClean="0"/>
              <a:t>05/11/2025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3078978-1B61-CE54-270A-8487A98AE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5F2CB2A-EC6E-2A14-B4B4-8D5E5E108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7A25-4C91-4D28-940D-6213C9F1EE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6700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7FD745-C016-D31C-2A7C-6F3218D16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B70F7A-B0DB-A381-B643-0E80BBAC56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ECFF93A-DA31-D186-000D-278D80D96A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459F3E4-EE49-2126-31B7-70E28A570C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E763D94-575C-DE71-2A34-E0F0E5A5D3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EA65A2C-B0F8-95F7-70CD-FDD77D202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7E1-634D-4350-9228-A7CAA701F2ED}" type="datetimeFigureOut">
              <a:rPr lang="es-ES" smtClean="0"/>
              <a:t>05/11/2025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04A2590-F25A-9160-9EE4-255373ECA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4EE766F-A6ED-91A7-89D8-F8643BC59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7A25-4C91-4D28-940D-6213C9F1EE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5636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526340-ADC6-E6AD-914F-9067C89D7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9F882E0-538D-489E-6838-0CD4BC0EE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7E1-634D-4350-9228-A7CAA701F2ED}" type="datetimeFigureOut">
              <a:rPr lang="es-ES" smtClean="0"/>
              <a:t>05/11/2025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325F5DA-9855-6941-475B-3450A37C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ABB3AB9-CBE0-E683-D04C-F7D6B11CE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7A25-4C91-4D28-940D-6213C9F1EE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6512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22F8D9D-7A22-333F-6DDE-1802D3A76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7E1-634D-4350-9228-A7CAA701F2ED}" type="datetimeFigureOut">
              <a:rPr lang="es-ES" smtClean="0"/>
              <a:t>05/11/2025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8723BC6-140B-6617-42E3-E367D4708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C5CCC7C-0B32-79D8-0D3B-F1997B0AE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7A25-4C91-4D28-940D-6213C9F1EE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684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164FE-AD30-05EB-B8F5-1C8B337DC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29D33B-20E7-8CAF-D9A9-2EFC17C1A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1FEAF5E-6BD4-8012-490B-0484337AF6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DF1B834-3461-4266-07F0-303F56B36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7E1-634D-4350-9228-A7CAA701F2ED}" type="datetimeFigureOut">
              <a:rPr lang="es-ES" smtClean="0"/>
              <a:t>05/11/2025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7FF950A-DA18-5571-CE09-E31EF94BA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4F6179-8D62-C29B-1815-9E8B2A339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7A25-4C91-4D28-940D-6213C9F1EE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5582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41756E-7108-26DE-8B0B-243155ECE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1227E87-35D0-3197-C4C5-B467A0C4BD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E4001C6-14AF-D61F-0F67-0FC0DC7EB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6A8244-FCE0-656B-F209-8A7587F87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7E1-634D-4350-9228-A7CAA701F2ED}" type="datetimeFigureOut">
              <a:rPr lang="es-ES" smtClean="0"/>
              <a:t>05/11/2025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1F44CC-DC27-0BD3-A27E-1B2335D10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D9CEE0B-B6E1-FC78-0235-A18064743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7A25-4C91-4D28-940D-6213C9F1EE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1510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32E24C-7DCE-254C-5276-22F58F459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0C3650C-EB9C-96FC-9281-83C621831C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C43350-3719-B14A-4095-43DA63C54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7E1-634D-4350-9228-A7CAA701F2ED}" type="datetimeFigureOut">
              <a:rPr lang="es-ES" smtClean="0"/>
              <a:t>05/11/2025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F6942C-4DC2-C608-AEB9-AD098499F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4FA303-9F73-DE97-A2FF-E4131C1A8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7A25-4C91-4D28-940D-6213C9F1EE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4904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34B5681-5E2E-8372-44CA-D2EDEE1E51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2E7A2C4-3490-FF4B-044F-A710087E4F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ED9E07-81D5-86F2-74E4-01CE07A5D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7E1-634D-4350-9228-A7CAA701F2ED}" type="datetimeFigureOut">
              <a:rPr lang="es-ES" smtClean="0"/>
              <a:t>05/11/2025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35B75E-FE26-E353-BFCD-90787DEDD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59BAFA-CCC7-9B72-A8D8-F9EFEB5C8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7A25-4C91-4D28-940D-6213C9F1EE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507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DFB53B9-564C-6E16-7FEB-BA3B4B1D7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B58AF2-8D2D-2268-B1FB-BF9E03C4D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61DF72-E3CA-05D7-BD58-DAE0347A00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EC57E1-634D-4350-9228-A7CAA701F2ED}" type="datetimeFigureOut">
              <a:rPr lang="es-ES" smtClean="0"/>
              <a:t>05/11/2025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052777-E817-4AB9-D9C9-EDAA541A5C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C563C0-47A2-8DEA-308E-61498A367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3B7A25-4C91-4D28-940D-6213C9F1EE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122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nterfaz de usuario gráfica, Texto, Aplicación&#10;&#10;El contenido generado por IA puede ser incorrecto.">
            <a:extLst>
              <a:ext uri="{FF2B5EF4-FFF2-40B4-BE49-F238E27FC236}">
                <a16:creationId xmlns:a16="http://schemas.microsoft.com/office/drawing/2014/main" id="{F495C3B5-F13B-1B0A-1AE7-374575738C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04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66803DD8-185C-5227-B770-7E2DCBFAF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472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Diagrama, Esquemático&#10;&#10;El contenido generado por IA puede ser incorrecto.">
            <a:extLst>
              <a:ext uri="{FF2B5EF4-FFF2-40B4-BE49-F238E27FC236}">
                <a16:creationId xmlns:a16="http://schemas.microsoft.com/office/drawing/2014/main" id="{64DFE9AC-9E07-4922-ECBB-17C83B9B8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417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Diagrama, Esquemático&#10;&#10;El contenido generado por IA puede ser incorrecto.">
            <a:extLst>
              <a:ext uri="{FF2B5EF4-FFF2-40B4-BE49-F238E27FC236}">
                <a16:creationId xmlns:a16="http://schemas.microsoft.com/office/drawing/2014/main" id="{2C913641-2A10-6B78-74D1-0FE66A5C5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659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antalla de celular con imagen de mujer&#10;&#10;El contenido generado por IA puede ser incorrecto.">
            <a:extLst>
              <a:ext uri="{FF2B5EF4-FFF2-40B4-BE49-F238E27FC236}">
                <a16:creationId xmlns:a16="http://schemas.microsoft.com/office/drawing/2014/main" id="{92625CC4-5FB1-FE98-B748-8DFEE9600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531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Gráfico&#10;&#10;El contenido generado por IA puede ser incorrecto.">
            <a:extLst>
              <a:ext uri="{FF2B5EF4-FFF2-40B4-BE49-F238E27FC236}">
                <a16:creationId xmlns:a16="http://schemas.microsoft.com/office/drawing/2014/main" id="{070E5DB8-B3B0-F010-9037-AEA89D5F8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428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FD083031-32EC-CDEE-331D-5F4F91EC2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01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911ABA32-F4CB-5BBC-FB41-E2A6131543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977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2D095690-A0A0-C59D-4640-0B8DAA00C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234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ditoria_tekhne">
            <a:hlinkClick r:id="" action="ppaction://media"/>
            <a:extLst>
              <a:ext uri="{FF2B5EF4-FFF2-40B4-BE49-F238E27FC236}">
                <a16:creationId xmlns:a16="http://schemas.microsoft.com/office/drawing/2014/main" id="{8D126ECE-6FAD-0F61-3289-C185CC0784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2958" y="0"/>
            <a:ext cx="123579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52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C78224AE-36DA-7774-14D3-B09D2738E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3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7228A11F-75AA-2BFD-51C1-79E1F3226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230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13D7FCE4-C7DB-63D4-958A-336D33BE8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60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2F6DED0A-EAFA-8F72-A8C7-9C9918E18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59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21C309CE-893B-E6F3-91EC-247356AEF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3887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</TotalTime>
  <Words>0</Words>
  <Application>Microsoft Office PowerPoint</Application>
  <PresentationFormat>Panorámica</PresentationFormat>
  <Paragraphs>0</Paragraphs>
  <Slides>15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Aptos Display</vt:lpstr>
      <vt:lpstr>Arial</vt:lpstr>
      <vt:lpstr>Aptos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facu azocar</dc:creator>
  <cp:lastModifiedBy>facu azocar</cp:lastModifiedBy>
  <cp:revision>6</cp:revision>
  <dcterms:created xsi:type="dcterms:W3CDTF">2025-11-04T16:41:09Z</dcterms:created>
  <dcterms:modified xsi:type="dcterms:W3CDTF">2025-11-05T22:23:59Z</dcterms:modified>
</cp:coreProperties>
</file>