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2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5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6.xml" ContentType="application/vnd.openxmlformats-officedocument.theme+xml"/>
  <Override PartName="/ppt/media/image35.svg" ContentType="image/svg"/>
  <Override PartName="/ppt/media/image40.svg" ContentType="image/svg"/>
  <Override PartName="/ppt/media/image42.svg" ContentType="image/svg"/>
  <Override PartName="/ppt/media/image44.svg" ContentType="image/svg"/>
  <Override PartName="/ppt/media/image46.svg" ContentType="image/svg"/>
  <Override PartName="/ppt/media/image48.svg" ContentType="image/svg"/>
  <Override PartName="/ppt/media/image49.svg" ContentType="image/svg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4" r:id="rId5"/>
    <p:sldMasterId id="2147483742" r:id="rId6"/>
    <p:sldMasterId id="2147483803" r:id="rId7"/>
    <p:sldMasterId id="2147483891" r:id="rId8"/>
    <p:sldMasterId id="2147483970" r:id="rId9"/>
  </p:sldMasterIdLst>
  <p:notesMasterIdLst>
    <p:notesMasterId r:id="rId16"/>
  </p:notesMasterIdLst>
  <p:sldIdLst>
    <p:sldId id="256" r:id="rId10"/>
    <p:sldId id="2147471361" r:id="rId11"/>
    <p:sldId id="282" r:id="rId12"/>
    <p:sldId id="272" r:id="rId13"/>
    <p:sldId id="2147479580" r:id="rId14"/>
    <p:sldId id="2147479581" r:id="rId15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ED757CF-878A-8A8F-2608-695A60FF0531}" name="Melisa Fortunato" initials="MF" userId="S::melisa.fortunato@caeme.org.ar::92229254-43d7-4390-901c-51f3b8cb922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99132C-A1BC-4027-99F2-191055860A08}" v="1" dt="2025-11-05T14:05:28.3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10" Type="http://schemas.openxmlformats.org/officeDocument/2006/relationships/slide" Target="slides/slide1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ln>
              <a:noFill/>
            </a:ln>
            <a:effectLst>
              <a:outerShdw blurRad="50800" dist="38100" dir="2700000" algn="tl" rotWithShape="0">
                <a:schemeClr val="tx1">
                  <a:alpha val="40000"/>
                </a:schemeClr>
              </a:outerShdw>
            </a:effectLst>
          </c:spPr>
          <c:dPt>
            <c:idx val="0"/>
            <c:bubble3D val="0"/>
            <c:spPr>
              <a:solidFill>
                <a:srgbClr val="3A7194"/>
              </a:solidFill>
              <a:ln w="19050">
                <a:noFill/>
              </a:ln>
              <a:effectLst>
                <a:outerShdw blurRad="50800" dist="38100" dir="2700000" algn="tl" rotWithShape="0">
                  <a:schemeClr val="tx1">
                    <a:alpha val="40000"/>
                  </a:scheme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6F4-8540-977B-455A6837948D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  <a:alpha val="49804"/>
                </a:schemeClr>
              </a:solidFill>
              <a:ln w="19050">
                <a:noFill/>
              </a:ln>
              <a:effectLst>
                <a:outerShdw blurRad="50800" dist="38100" dir="2700000" algn="tl" rotWithShape="0">
                  <a:schemeClr val="tx1">
                    <a:alpha val="40000"/>
                  </a:scheme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6F4-8540-977B-455A6837948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>
                <a:outerShdw blurRad="50800" dist="38100" dir="2700000" algn="tl" rotWithShape="0">
                  <a:schemeClr val="tx1">
                    <a:alpha val="40000"/>
                  </a:scheme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6F4-8540-977B-455A6837948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>
                <a:outerShdw blurRad="50800" dist="38100" dir="2700000" algn="tl" rotWithShape="0">
                  <a:schemeClr val="tx1">
                    <a:alpha val="40000"/>
                  </a:scheme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6F4-8540-977B-455A6837948D}"/>
              </c:ext>
            </c:extLst>
          </c:dPt>
          <c:cat>
            <c:strRef>
              <c:f>Hoja1!$A$2:$A$5</c:f>
              <c:strCache>
                <c:ptCount val="1"/>
                <c:pt idx="0">
                  <c:v>1er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44</c:v>
                </c:pt>
                <c:pt idx="1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6F4-8540-977B-455A683794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  <c:holeSize val="56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AA0FCD-52F4-46E1-A96B-449E307B9A53}" type="datetimeFigureOut">
              <a:rPr lang="es-AR" smtClean="0"/>
              <a:t>5/11/2025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D058B1-AAE4-4BB3-812D-4519123C941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57261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475" tIns="46725" rIns="93475" bIns="46725" anchor="t" anchorCtr="0">
            <a:noAutofit/>
          </a:bodyPr>
          <a:lstStyle/>
          <a:p>
            <a:pPr marL="0" marR="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:notes"/>
          <p:cNvSpPr txBox="1">
            <a:spLocks noGrp="1"/>
          </p:cNvSpPr>
          <p:nvPr>
            <p:ph type="sldNum" idx="12"/>
          </p:nvPr>
        </p:nvSpPr>
        <p:spPr>
          <a:xfrm>
            <a:off x="3815374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475" tIns="46725" rIns="93475" bIns="467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4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7322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>
          <a:extLst>
            <a:ext uri="{FF2B5EF4-FFF2-40B4-BE49-F238E27FC236}">
              <a16:creationId xmlns:a16="http://schemas.microsoft.com/office/drawing/2014/main" id="{72560A0C-12C4-6DCA-17DD-809146704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:notes">
            <a:extLst>
              <a:ext uri="{FF2B5EF4-FFF2-40B4-BE49-F238E27FC236}">
                <a16:creationId xmlns:a16="http://schemas.microsoft.com/office/drawing/2014/main" id="{7AB34F50-99D6-4C30-7C9C-99C7ABEF7E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1:notes">
            <a:extLst>
              <a:ext uri="{FF2B5EF4-FFF2-40B4-BE49-F238E27FC236}">
                <a16:creationId xmlns:a16="http://schemas.microsoft.com/office/drawing/2014/main" id="{AE03CFBC-4E0D-4CCA-D2D8-9B13F758B2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475" tIns="46725" rIns="93475" bIns="46725" anchor="t" anchorCtr="0">
            <a:noAutofit/>
          </a:bodyPr>
          <a:lstStyle/>
          <a:p>
            <a:pPr marL="0" marR="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:notes">
            <a:extLst>
              <a:ext uri="{FF2B5EF4-FFF2-40B4-BE49-F238E27FC236}">
                <a16:creationId xmlns:a16="http://schemas.microsoft.com/office/drawing/2014/main" id="{E74EC18E-73D8-F7A4-2D00-A57EE13A479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15374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475" tIns="46725" rIns="93475" bIns="4672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83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9.png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8.sv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3.xml"/><Relationship Id="rId4" Type="http://schemas.openxmlformats.org/officeDocument/2006/relationships/image" Target="../media/image24.emf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7.png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9.png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5.xml"/><Relationship Id="rId4" Type="http://schemas.openxmlformats.org/officeDocument/2006/relationships/image" Target="../media/image29.emf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6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6.png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6.xml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7.png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6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6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6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2.png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2.png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9.svg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5D63A1-36F2-79C1-A7E5-218762FBD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5E6F9C8-9A57-0864-D753-D4776639B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70A3D0-1737-98F5-7095-661BCDFFD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0714-243F-4C04-87A0-3FEC8045A55A}" type="datetimeFigureOut">
              <a:rPr lang="es-AR" smtClean="0"/>
              <a:t>5/11/2025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3EE9DF-8FB1-EB51-15C8-F9857BEA1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7E2BED-D22B-684C-D61E-0ACAF7805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FA78C-7780-4E01-8BB5-5B992EB633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95440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BE27BD-5AC5-F36C-C868-B42AE7B54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92F26D-EC88-74E3-4895-D2E6A7953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95EB0F-0550-8FC2-0919-92BD2D423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0714-243F-4C04-87A0-3FEC8045A55A}" type="datetimeFigureOut">
              <a:rPr lang="es-AR" smtClean="0"/>
              <a:t>5/11/2025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5B6058-E17F-7772-F9F2-45572E8D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066384-6355-6F15-D02F-080BF932F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FA78C-7780-4E01-8BB5-5B992EB633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07472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5D14C4-9DD0-20D5-F7AC-AEC912E3C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E4EE46-6A5A-D3F0-3BBA-DDEA381F2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0B4E8A-A596-5986-F1A5-9BB29FFA4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0714-243F-4C04-87A0-3FEC8045A55A}" type="datetimeFigureOut">
              <a:rPr lang="es-AR" smtClean="0"/>
              <a:t>5/11/2025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CE508D-2D94-85D0-6200-E87B9BE0D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94E506-6D0D-D351-04B6-F6CCE7B6C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FA78C-7780-4E01-8BB5-5B992EB633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01355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FF488E-BEFA-2C9A-43BB-1459526E6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B05B1D-6EF8-C7B2-BBD9-F813A3102B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47DFB86-1701-E581-D464-32D71DD7A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B584AC9-B075-84C2-F9DC-6FB2B4308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0714-243F-4C04-87A0-3FEC8045A55A}" type="datetimeFigureOut">
              <a:rPr lang="es-AR" smtClean="0"/>
              <a:t>5/11/2025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852EF67-5C27-66C1-DBCD-B66F6533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888D5FD-5155-4A38-9936-92DE0E8BF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FA78C-7780-4E01-8BB5-5B992EB633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30070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CAE34F-A80F-B72C-7013-321081B7B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678989E-94C3-FF79-14CD-A4F6EE0ACD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1A20C4-DB8E-F080-BACB-A1A48DEC3D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481857A-DC6C-ACD3-A54A-94EB76616F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5E47A22-FD1D-5357-FFD6-94846342B8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1B58203-C5D4-9593-F055-345AE9357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0714-243F-4C04-87A0-3FEC8045A55A}" type="datetimeFigureOut">
              <a:rPr lang="es-AR" smtClean="0"/>
              <a:t>5/11/2025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B7FB3A3-239A-FB3E-AF5D-6C78C1850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74700EA-B68E-DC18-F9D1-BCE8BE303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FA78C-7780-4E01-8BB5-5B992EB633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21957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A7EA8F-E92E-2E50-5FD2-7EC3F07E9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9C1F197-37A6-348D-8699-3BBA77398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0714-243F-4C04-87A0-3FEC8045A55A}" type="datetimeFigureOut">
              <a:rPr lang="es-AR" smtClean="0"/>
              <a:t>5/11/2025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30886E7-DB48-2DB6-A29C-999840FD3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1DCC69C-1475-13B8-ACA0-0B9666F61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FA78C-7780-4E01-8BB5-5B992EB633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96231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FFBB1A-D412-DC43-EEA9-4C55CFAA9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0714-243F-4C04-87A0-3FEC8045A55A}" type="datetimeFigureOut">
              <a:rPr lang="es-AR" smtClean="0"/>
              <a:t>5/11/2025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A58202B-5019-9217-F315-D6A33EA5F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AA1BEA3-3F11-9EE1-42FF-2392E3D53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FA78C-7780-4E01-8BB5-5B992EB633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02573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50117F-F2EE-E0C6-22A5-48543AA05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7314EB-C557-710D-1F32-FB18917A3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F19C035-96B7-336E-125D-6AAE72677B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B1696D5-332D-754C-7984-AFCBAD0B5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0714-243F-4C04-87A0-3FEC8045A55A}" type="datetimeFigureOut">
              <a:rPr lang="es-AR" smtClean="0"/>
              <a:t>5/11/2025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A5AF30B-4DB1-EB92-510A-C1B8072FF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FC99AB2-CF6F-65B8-A25D-531F8A54F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FA78C-7780-4E01-8BB5-5B992EB633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87966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F39EEE-57EA-6C3C-F49C-AFFA4F466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9839F16-2B62-2976-919D-92FD9599FE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BB1971D-5D7D-C084-B401-9C69037E6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B7722E-6743-11B9-126A-9C5FFF322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0714-243F-4C04-87A0-3FEC8045A55A}" type="datetimeFigureOut">
              <a:rPr lang="es-AR" smtClean="0"/>
              <a:t>5/11/2025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556EC4F-595F-117C-873C-347425E0E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AD580CB-C62A-45C7-49E6-172348A62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FA78C-7780-4E01-8BB5-5B992EB633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35275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23BDF3-DCFF-8A6B-4095-F83E3857C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1F1031B-B886-F301-0AD6-39DF30B68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9FE836-25A8-F4CA-B6D3-4BA856770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0714-243F-4C04-87A0-3FEC8045A55A}" type="datetimeFigureOut">
              <a:rPr lang="es-AR" smtClean="0"/>
              <a:t>5/11/2025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8EB545-AF96-B2F1-3C99-BEB098B5E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3D82AB-CB01-D6A6-D3F5-8DBE171B8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FA78C-7780-4E01-8BB5-5B992EB633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64233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0B4F95B-8118-BA94-FADC-6194F72966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FF7D176-6385-983D-7442-086E50630F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2B54AD-AFB8-220D-425E-577C4749D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0714-243F-4C04-87A0-3FEC8045A55A}" type="datetimeFigureOut">
              <a:rPr lang="es-AR" smtClean="0"/>
              <a:t>5/11/2025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F3E1FD-2A05-0D53-F273-10AAADD1D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DCD56A-3AFD-0B43-2CCC-399B0E60F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FA78C-7780-4E01-8BB5-5B992EB633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44810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OJA CON 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112D4DB-9AB5-5140-8B68-687B45611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320549"/>
            <a:ext cx="11249176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718AC82-88F9-8145-AF79-E971A851A7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93E84140-6BA0-8344-88F7-1314672D923A}"/>
              </a:ext>
            </a:extLst>
          </p:cNvPr>
          <p:cNvGrpSpPr/>
          <p:nvPr userDrawn="1"/>
        </p:nvGrpSpPr>
        <p:grpSpPr>
          <a:xfrm>
            <a:off x="0" y="1892301"/>
            <a:ext cx="1158907" cy="4890292"/>
            <a:chOff x="0" y="1419225"/>
            <a:chExt cx="869180" cy="3667719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27A6AC24-F8E7-5A4E-AA54-4453716692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682" y="4845882"/>
              <a:ext cx="826498" cy="241062"/>
            </a:xfrm>
            <a:prstGeom prst="rect">
              <a:avLst/>
            </a:prstGeom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1A461694-3381-2241-BD1B-2D6AB554E397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  <p:sp>
        <p:nvSpPr>
          <p:cNvPr id="8" name="Marcador de número de diapositiva 2">
            <a:extLst>
              <a:ext uri="{FF2B5EF4-FFF2-40B4-BE49-F238E27FC236}">
                <a16:creationId xmlns:a16="http://schemas.microsoft.com/office/drawing/2014/main" id="{B58BE282-08FD-9D44-AF8A-A4178D94A46C}"/>
              </a:ext>
            </a:extLst>
          </p:cNvPr>
          <p:cNvSpPr txBox="1">
            <a:spLocks/>
          </p:cNvSpPr>
          <p:nvPr userDrawn="1"/>
        </p:nvSpPr>
        <p:spPr>
          <a:xfrm>
            <a:off x="11727544" y="6579656"/>
            <a:ext cx="464457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1" i="0" u="none" strike="noStrike" cap="none">
                <a:solidFill>
                  <a:srgbClr val="888888"/>
                </a:solidFill>
                <a:latin typeface="Montserrat SemiBold" pitchFamily="2" charset="77"/>
                <a:ea typeface="Montserrat SemiBold" pitchFamily="2" charset="77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1067" smtClean="0"/>
              <a:pPr/>
              <a:t>‹Nº›</a:t>
            </a:fld>
            <a:endParaRPr lang="en-US" sz="1067"/>
          </a:p>
        </p:txBody>
      </p:sp>
    </p:spTree>
    <p:extLst>
      <p:ext uri="{BB962C8B-B14F-4D97-AF65-F5344CB8AC3E}">
        <p14:creationId xmlns:p14="http://schemas.microsoft.com/office/powerpoint/2010/main" val="3306566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eño personalizado" userDrawn="1">
  <p:cSld name="5_Diseño personalizado">
    <p:bg>
      <p:bgPr>
        <a:solidFill>
          <a:schemeClr val="bg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4137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645">
          <p15:clr>
            <a:srgbClr val="FBAE40"/>
          </p15:clr>
        </p15:guide>
        <p15:guide id="4" orient="horz" pos="282">
          <p15:clr>
            <a:srgbClr val="FBAE40"/>
          </p15:clr>
        </p15:guide>
        <p15:guide id="5" orient="horz" pos="2958">
          <p15:clr>
            <a:srgbClr val="FBAE40"/>
          </p15:clr>
        </p15:guide>
        <p15:guide id="6" orient="horz" pos="3026">
          <p15:clr>
            <a:srgbClr val="FBAE40"/>
          </p15:clr>
        </p15:guide>
        <p15:guide id="7" orient="horz" pos="3162">
          <p15:clr>
            <a:srgbClr val="FBAE40"/>
          </p15:clr>
        </p15:guide>
        <p15:guide id="8" pos="226">
          <p15:clr>
            <a:srgbClr val="FBAE40"/>
          </p15:clr>
        </p15:guide>
        <p15:guide id="9" pos="553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ADA PPT NOMBRE Y FE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B19329D-5BD7-7242-824B-08C3BCA1A22A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5EF05989-F3B2-844F-81A8-F445544428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8368" y="1665172"/>
            <a:ext cx="11235265" cy="2387600"/>
          </a:xfrm>
          <a:prstGeom prst="rect">
            <a:avLst/>
          </a:prstGeom>
        </p:spPr>
        <p:txBody>
          <a:bodyPr anchor="b"/>
          <a:lstStyle>
            <a:lvl1pPr algn="ctr">
              <a:defRPr sz="5333" b="0" i="0">
                <a:latin typeface="Montserrat ExtraBold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479A5CAA-8C66-AC47-AFAC-1A5CC023CF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8367" y="4052773"/>
            <a:ext cx="11235267" cy="1062199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None/>
              <a:defRPr sz="3733" b="0" i="0"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</a:t>
            </a:r>
            <a:br>
              <a:rPr lang="es-MX"/>
            </a:br>
            <a:r>
              <a:rPr lang="es-MX"/>
              <a:t>de subtítulo del patrón</a:t>
            </a:r>
            <a:endParaRPr lang="es-AR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497CCFA0-7CDF-F941-9A20-32A0A9335639}"/>
              </a:ext>
            </a:extLst>
          </p:cNvPr>
          <p:cNvGrpSpPr/>
          <p:nvPr userDrawn="1"/>
        </p:nvGrpSpPr>
        <p:grpSpPr>
          <a:xfrm>
            <a:off x="0" y="1892301"/>
            <a:ext cx="1158907" cy="4890292"/>
            <a:chOff x="0" y="1419225"/>
            <a:chExt cx="869180" cy="3667719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343038E7-A7FF-7B49-B437-4190CCB7BA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682" y="4845882"/>
              <a:ext cx="826498" cy="241062"/>
            </a:xfrm>
            <a:prstGeom prst="rect">
              <a:avLst/>
            </a:prstGeom>
          </p:spPr>
        </p:pic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AEC482F9-E17D-A044-9CD1-B666DD588EAA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0F7BB515-0813-3C4B-8CF4-E3ADF19C21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583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orient="horz" pos="305">
          <p15:clr>
            <a:srgbClr val="FBAE40"/>
          </p15:clr>
        </p15:guide>
        <p15:guide id="5" orient="horz" pos="645">
          <p15:clr>
            <a:srgbClr val="FBAE40"/>
          </p15:clr>
        </p15:guide>
        <p15:guide id="6" orient="horz" pos="2935">
          <p15:clr>
            <a:srgbClr val="FBAE40"/>
          </p15:clr>
        </p15:guide>
        <p15:guide id="7" orient="horz" pos="3026">
          <p15:clr>
            <a:srgbClr val="FBAE40"/>
          </p15:clr>
        </p15:guide>
        <p15:guide id="8" orient="horz" pos="3162">
          <p15:clr>
            <a:srgbClr val="FBAE40"/>
          </p15:clr>
        </p15:guide>
        <p15:guide id="9" pos="5534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CAEM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FBF114E-6643-8848-B503-DE90EB195EB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C9FADCC-0472-D846-A796-718FCB6CC9C4}"/>
              </a:ext>
            </a:extLst>
          </p:cNvPr>
          <p:cNvSpPr/>
          <p:nvPr userDrawn="1"/>
        </p:nvSpPr>
        <p:spPr>
          <a:xfrm>
            <a:off x="1" y="1892300"/>
            <a:ext cx="241300" cy="309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40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EC1954D-8C59-D449-B3EC-6B4DFBDC03C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9991" y="2872013"/>
            <a:ext cx="5120472" cy="142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2404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PPT NOMBRE Y FE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B19329D-5BD7-7242-824B-08C3BCA1A22A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5EF05989-F3B2-844F-81A8-F445544428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8368" y="1665172"/>
            <a:ext cx="11235265" cy="2387600"/>
          </a:xfrm>
          <a:prstGeom prst="rect">
            <a:avLst/>
          </a:prstGeom>
        </p:spPr>
        <p:txBody>
          <a:bodyPr anchor="b"/>
          <a:lstStyle>
            <a:lvl1pPr algn="ctr">
              <a:defRPr sz="5333" b="0" i="0">
                <a:latin typeface="Montserrat ExtraBold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479A5CAA-8C66-AC47-AFAC-1A5CC023CF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8367" y="4052773"/>
            <a:ext cx="11235267" cy="1062199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None/>
              <a:defRPr sz="3733" b="0" i="0"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</a:t>
            </a:r>
            <a:br>
              <a:rPr lang="es-MX"/>
            </a:br>
            <a:r>
              <a:rPr lang="es-MX"/>
              <a:t>de subtítulo del patrón</a:t>
            </a:r>
            <a:endParaRPr lang="es-AR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497CCFA0-7CDF-F941-9A20-32A0A9335639}"/>
              </a:ext>
            </a:extLst>
          </p:cNvPr>
          <p:cNvGrpSpPr/>
          <p:nvPr userDrawn="1"/>
        </p:nvGrpSpPr>
        <p:grpSpPr>
          <a:xfrm>
            <a:off x="0" y="1892301"/>
            <a:ext cx="1158907" cy="4890292"/>
            <a:chOff x="0" y="1419225"/>
            <a:chExt cx="869180" cy="3667719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343038E7-A7FF-7B49-B437-4190CCB7BA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682" y="4845882"/>
              <a:ext cx="826498" cy="241062"/>
            </a:xfrm>
            <a:prstGeom prst="rect">
              <a:avLst/>
            </a:prstGeom>
          </p:spPr>
        </p:pic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AEC482F9-E17D-A044-9CD1-B666DD588EAA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0F7BB515-0813-3C4B-8CF4-E3ADF19C21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214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orient="horz" pos="305">
          <p15:clr>
            <a:srgbClr val="FBAE40"/>
          </p15:clr>
        </p15:guide>
        <p15:guide id="5" orient="horz" pos="645">
          <p15:clr>
            <a:srgbClr val="FBAE40"/>
          </p15:clr>
        </p15:guide>
        <p15:guide id="6" orient="horz" pos="2935">
          <p15:clr>
            <a:srgbClr val="FBAE40"/>
          </p15:clr>
        </p15:guide>
        <p15:guide id="7" orient="horz" pos="3026">
          <p15:clr>
            <a:srgbClr val="FBAE40"/>
          </p15:clr>
        </p15:guide>
        <p15:guide id="8" orient="horz" pos="3162">
          <p15:clr>
            <a:srgbClr val="FBAE40"/>
          </p15:clr>
        </p15:guide>
        <p15:guide id="9" pos="553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ATURA/SECC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36B8CBF3-8D86-0042-93F8-52124FFE5E9D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9AD7076-947C-A84C-81C8-2D5AFE60B9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76869" y="2455196"/>
            <a:ext cx="7550427" cy="1947609"/>
          </a:xfrm>
          <a:prstGeom prst="rect">
            <a:avLst/>
          </a:prstGeom>
        </p:spPr>
        <p:txBody>
          <a:bodyPr lIns="0" tIns="0" rIns="0" bIns="0"/>
          <a:lstStyle>
            <a:lvl1pPr>
              <a:defRPr lang="es-AR" sz="4267" b="1" i="0" u="none" strike="noStrike" cap="none" dirty="0">
                <a:solidFill>
                  <a:srgbClr val="636462"/>
                </a:solidFill>
                <a:latin typeface="Montserrat ExtraBold" pitchFamily="2" charset="77"/>
                <a:ea typeface="Montserrat"/>
                <a:cs typeface="Montserrat"/>
                <a:sym typeface="Arial"/>
              </a:defRPr>
            </a:lvl1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MX"/>
              <a:t>HAZ CLIC PARA MODIFICAR EL ESTILO</a:t>
            </a:r>
            <a:br>
              <a:rPr lang="es-MX"/>
            </a:br>
            <a:r>
              <a:rPr lang="es-MX"/>
              <a:t>DE TÍTULO DEL PATRÓN</a:t>
            </a:r>
            <a:endParaRPr lang="es-AR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99BDB36-5F6D-F143-81D2-6AB6A99B2BCB}"/>
              </a:ext>
            </a:extLst>
          </p:cNvPr>
          <p:cNvSpPr/>
          <p:nvPr userDrawn="1"/>
        </p:nvSpPr>
        <p:spPr>
          <a:xfrm>
            <a:off x="-1" y="1892300"/>
            <a:ext cx="3580713" cy="31347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40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E0FD54E-9D9C-6E44-9BC4-1D5C08A2D3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F636D0D-F5F6-1D4C-B86F-5C230F1E3AC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10" y="6461176"/>
            <a:ext cx="1101997" cy="32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886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orient="horz" pos="282">
          <p15:clr>
            <a:srgbClr val="FBAE40"/>
          </p15:clr>
        </p15:guide>
        <p15:guide id="5" orient="horz" pos="622">
          <p15:clr>
            <a:srgbClr val="FBAE40"/>
          </p15:clr>
        </p15:guide>
        <p15:guide id="6" orient="horz" pos="2935">
          <p15:clr>
            <a:srgbClr val="FBAE40"/>
          </p15:clr>
        </p15:guide>
        <p15:guide id="7" orient="horz" pos="3026">
          <p15:clr>
            <a:srgbClr val="FBAE40"/>
          </p15:clr>
        </p15:guide>
        <p15:guide id="8" orient="horz" pos="3162">
          <p15:clr>
            <a:srgbClr val="FBAE40"/>
          </p15:clr>
        </p15:guide>
        <p15:guide id="9" pos="553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número de diapositiva 2">
            <a:extLst>
              <a:ext uri="{FF2B5EF4-FFF2-40B4-BE49-F238E27FC236}">
                <a16:creationId xmlns:a16="http://schemas.microsoft.com/office/drawing/2014/main" id="{15B6ABAE-F920-FF4D-9CF5-3A9419D2D5E4}"/>
              </a:ext>
            </a:extLst>
          </p:cNvPr>
          <p:cNvSpPr txBox="1">
            <a:spLocks/>
          </p:cNvSpPr>
          <p:nvPr userDrawn="1"/>
        </p:nvSpPr>
        <p:spPr>
          <a:xfrm>
            <a:off x="11727544" y="6579656"/>
            <a:ext cx="464457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1" i="0" u="none" strike="noStrike" cap="none">
                <a:solidFill>
                  <a:srgbClr val="888888"/>
                </a:solidFill>
                <a:latin typeface="Montserrat SemiBold" pitchFamily="2" charset="77"/>
                <a:ea typeface="Montserrat SemiBold" pitchFamily="2" charset="77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1067" smtClean="0"/>
              <a:pPr/>
              <a:t>‹Nº›</a:t>
            </a:fld>
            <a:endParaRPr lang="en-US" sz="1067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AD6983E1-3DDA-5841-AAE0-3C1D091499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C2277749-014B-5048-B812-DA7938155911}"/>
              </a:ext>
            </a:extLst>
          </p:cNvPr>
          <p:cNvGrpSpPr/>
          <p:nvPr userDrawn="1"/>
        </p:nvGrpSpPr>
        <p:grpSpPr>
          <a:xfrm>
            <a:off x="0" y="1892301"/>
            <a:ext cx="1158907" cy="4890292"/>
            <a:chOff x="0" y="1419225"/>
            <a:chExt cx="869180" cy="3667719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A66D2F3D-80B9-FA42-926E-4A5601D0DD9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682" y="4845882"/>
              <a:ext cx="826498" cy="241062"/>
            </a:xfrm>
            <a:prstGeom prst="rect">
              <a:avLst/>
            </a:prstGeom>
          </p:spPr>
        </p:pic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AD51B2D7-74C9-2B4B-8E74-95782B9A5906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</p:spTree>
    <p:extLst>
      <p:ext uri="{BB962C8B-B14F-4D97-AF65-F5344CB8AC3E}">
        <p14:creationId xmlns:p14="http://schemas.microsoft.com/office/powerpoint/2010/main" val="2361742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282">
          <p15:clr>
            <a:srgbClr val="FBAE40"/>
          </p15:clr>
        </p15:guide>
        <p15:guide id="6" orient="horz" pos="2935">
          <p15:clr>
            <a:srgbClr val="FBAE40"/>
          </p15:clr>
        </p15:guide>
        <p15:guide id="7" orient="horz" pos="3026">
          <p15:clr>
            <a:srgbClr val="FBAE40"/>
          </p15:clr>
        </p15:guide>
        <p15:guide id="8" orient="horz" pos="3162">
          <p15:clr>
            <a:srgbClr val="FBAE40"/>
          </p15:clr>
        </p15:guide>
        <p15:guide id="9" orient="horz" pos="62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JA CON 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112D4DB-9AB5-5140-8B68-687B45611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320549"/>
            <a:ext cx="11249176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718AC82-88F9-8145-AF79-E971A851A7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93E84140-6BA0-8344-88F7-1314672D923A}"/>
              </a:ext>
            </a:extLst>
          </p:cNvPr>
          <p:cNvGrpSpPr/>
          <p:nvPr userDrawn="1"/>
        </p:nvGrpSpPr>
        <p:grpSpPr>
          <a:xfrm>
            <a:off x="0" y="1892301"/>
            <a:ext cx="1158907" cy="4890292"/>
            <a:chOff x="0" y="1419225"/>
            <a:chExt cx="869180" cy="3667719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27A6AC24-F8E7-5A4E-AA54-4453716692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682" y="4845882"/>
              <a:ext cx="826498" cy="241062"/>
            </a:xfrm>
            <a:prstGeom prst="rect">
              <a:avLst/>
            </a:prstGeom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1A461694-3381-2241-BD1B-2D6AB554E397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  <p:sp>
        <p:nvSpPr>
          <p:cNvPr id="8" name="Marcador de número de diapositiva 2">
            <a:extLst>
              <a:ext uri="{FF2B5EF4-FFF2-40B4-BE49-F238E27FC236}">
                <a16:creationId xmlns:a16="http://schemas.microsoft.com/office/drawing/2014/main" id="{B58BE282-08FD-9D44-AF8A-A4178D94A46C}"/>
              </a:ext>
            </a:extLst>
          </p:cNvPr>
          <p:cNvSpPr txBox="1">
            <a:spLocks/>
          </p:cNvSpPr>
          <p:nvPr userDrawn="1"/>
        </p:nvSpPr>
        <p:spPr>
          <a:xfrm>
            <a:off x="11727544" y="6579656"/>
            <a:ext cx="464457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1" i="0" u="none" strike="noStrike" cap="none">
                <a:solidFill>
                  <a:srgbClr val="888888"/>
                </a:solidFill>
                <a:latin typeface="Montserrat SemiBold" pitchFamily="2" charset="77"/>
                <a:ea typeface="Montserrat SemiBold" pitchFamily="2" charset="77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1067" smtClean="0"/>
              <a:pPr/>
              <a:t>‹Nº›</a:t>
            </a:fld>
            <a:endParaRPr lang="en-US" sz="1067"/>
          </a:p>
        </p:txBody>
      </p:sp>
    </p:spTree>
    <p:extLst>
      <p:ext uri="{BB962C8B-B14F-4D97-AF65-F5344CB8AC3E}">
        <p14:creationId xmlns:p14="http://schemas.microsoft.com/office/powerpoint/2010/main" val="2218670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JA C/TITULO Y SUB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E718AC82-88F9-8145-AF79-E971A851A7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sp>
        <p:nvSpPr>
          <p:cNvPr id="12" name="Subtítulo 2">
            <a:extLst>
              <a:ext uri="{FF2B5EF4-FFF2-40B4-BE49-F238E27FC236}">
                <a16:creationId xmlns:a16="http://schemas.microsoft.com/office/drawing/2014/main" id="{2AE4DA80-A2BA-DA4E-A9FE-F4C8A1159F4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78367" y="678183"/>
            <a:ext cx="11249175" cy="352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7648AAE6-60D6-244E-95F4-529EEA342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320549"/>
            <a:ext cx="11249176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B6EC3F88-347A-734D-AA59-4DD2EDB8F2D2}"/>
              </a:ext>
            </a:extLst>
          </p:cNvPr>
          <p:cNvGrpSpPr/>
          <p:nvPr userDrawn="1"/>
        </p:nvGrpSpPr>
        <p:grpSpPr>
          <a:xfrm>
            <a:off x="0" y="1892301"/>
            <a:ext cx="1158907" cy="4890292"/>
            <a:chOff x="0" y="1419225"/>
            <a:chExt cx="869180" cy="3667719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148401C6-A07C-254E-907D-F6695E046D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682" y="4845882"/>
              <a:ext cx="826498" cy="241062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7673364C-1C21-D847-A79C-9A42E68008AE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28B67EB9-CD85-9244-98BC-9108FC2CD80F}"/>
              </a:ext>
            </a:extLst>
          </p:cNvPr>
          <p:cNvSpPr txBox="1">
            <a:spLocks/>
          </p:cNvSpPr>
          <p:nvPr userDrawn="1"/>
        </p:nvSpPr>
        <p:spPr>
          <a:xfrm>
            <a:off x="11727544" y="6579656"/>
            <a:ext cx="464457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1" i="0" u="none" strike="noStrike" cap="none">
                <a:solidFill>
                  <a:srgbClr val="888888"/>
                </a:solidFill>
                <a:latin typeface="Montserrat SemiBold" pitchFamily="2" charset="77"/>
                <a:ea typeface="Montserrat SemiBold" pitchFamily="2" charset="77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1067" smtClean="0"/>
              <a:pPr/>
              <a:t>‹Nº›</a:t>
            </a:fld>
            <a:endParaRPr lang="en-US" sz="1067"/>
          </a:p>
        </p:txBody>
      </p:sp>
    </p:spTree>
    <p:extLst>
      <p:ext uri="{BB962C8B-B14F-4D97-AF65-F5344CB8AC3E}">
        <p14:creationId xmlns:p14="http://schemas.microsoft.com/office/powerpoint/2010/main" val="4107826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JA C/CAJA D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E718AC82-88F9-8145-AF79-E971A851A7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F1EA2B3F-7B52-A348-BC6C-D2AAC9FD4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368" y="1316567"/>
            <a:ext cx="11235265" cy="48958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333"/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14" name="Subtítulo 2">
            <a:extLst>
              <a:ext uri="{FF2B5EF4-FFF2-40B4-BE49-F238E27FC236}">
                <a16:creationId xmlns:a16="http://schemas.microsoft.com/office/drawing/2014/main" id="{52DF2DAE-ED05-C949-8FF2-3C3CCC338D1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78367" y="678183"/>
            <a:ext cx="11249175" cy="352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FA8359B5-A3E9-0B45-8B33-A0837ABED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320549"/>
            <a:ext cx="11249176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F8D334E8-F3CD-4F4C-A3A2-A7B7F87020CB}"/>
              </a:ext>
            </a:extLst>
          </p:cNvPr>
          <p:cNvGrpSpPr/>
          <p:nvPr userDrawn="1"/>
        </p:nvGrpSpPr>
        <p:grpSpPr>
          <a:xfrm>
            <a:off x="0" y="1892301"/>
            <a:ext cx="1158907" cy="4890292"/>
            <a:chOff x="0" y="1419225"/>
            <a:chExt cx="869180" cy="3667719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FC2A06C3-6F40-CE48-B818-E6EDFCEE87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682" y="4845882"/>
              <a:ext cx="826498" cy="241062"/>
            </a:xfrm>
            <a:prstGeom prst="rect">
              <a:avLst/>
            </a:prstGeom>
          </p:spPr>
        </p:pic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E84FDA98-2BD2-8542-8E00-DBFE72A5D7F0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  <p:sp>
        <p:nvSpPr>
          <p:cNvPr id="10" name="Marcador de número de diapositiva 2">
            <a:extLst>
              <a:ext uri="{FF2B5EF4-FFF2-40B4-BE49-F238E27FC236}">
                <a16:creationId xmlns:a16="http://schemas.microsoft.com/office/drawing/2014/main" id="{63940F3E-44D2-A44B-8B67-92BC4A7C9790}"/>
              </a:ext>
            </a:extLst>
          </p:cNvPr>
          <p:cNvSpPr txBox="1">
            <a:spLocks/>
          </p:cNvSpPr>
          <p:nvPr userDrawn="1"/>
        </p:nvSpPr>
        <p:spPr>
          <a:xfrm>
            <a:off x="11727544" y="6579656"/>
            <a:ext cx="464457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1" i="0" u="none" strike="noStrike" cap="none">
                <a:solidFill>
                  <a:srgbClr val="888888"/>
                </a:solidFill>
                <a:latin typeface="Montserrat SemiBold" pitchFamily="2" charset="77"/>
                <a:ea typeface="Montserrat SemiBold" pitchFamily="2" charset="77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1067" smtClean="0"/>
              <a:pPr/>
              <a:t>‹Nº›</a:t>
            </a:fld>
            <a:endParaRPr lang="en-US" sz="1067"/>
          </a:p>
        </p:txBody>
      </p:sp>
    </p:spTree>
    <p:extLst>
      <p:ext uri="{BB962C8B-B14F-4D97-AF65-F5344CB8AC3E}">
        <p14:creationId xmlns:p14="http://schemas.microsoft.com/office/powerpoint/2010/main" val="3314064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JA C/ 2 CAJAS D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E718AC82-88F9-8145-AF79-E971A851A7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id="{99115897-51D2-0B46-8152-AB2F1A466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367" y="1316567"/>
            <a:ext cx="5498364" cy="494453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333"/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F4BFB815-D6E1-0044-9435-C082C5662264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16558" y="1316567"/>
            <a:ext cx="5498364" cy="494453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333"/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78556582-A702-BB4D-A417-988962D437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78367" y="678183"/>
            <a:ext cx="11249175" cy="352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FDE44D03-5B97-F742-A1C5-37CAB0EC7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320549"/>
            <a:ext cx="11249176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E4163D37-1320-5B43-8204-5D347199B758}"/>
              </a:ext>
            </a:extLst>
          </p:cNvPr>
          <p:cNvGrpSpPr/>
          <p:nvPr userDrawn="1"/>
        </p:nvGrpSpPr>
        <p:grpSpPr>
          <a:xfrm>
            <a:off x="0" y="1892301"/>
            <a:ext cx="1158907" cy="4890292"/>
            <a:chOff x="0" y="1419225"/>
            <a:chExt cx="869180" cy="3667719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C20947F0-00C6-DB44-9E39-2785C094A65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682" y="4845882"/>
              <a:ext cx="826498" cy="241062"/>
            </a:xfrm>
            <a:prstGeom prst="rect">
              <a:avLst/>
            </a:prstGeom>
          </p:spPr>
        </p:pic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92BFC107-FDBB-D745-A90E-E6ABD2CAF69F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  <p:sp>
        <p:nvSpPr>
          <p:cNvPr id="12" name="Marcador de número de diapositiva 2">
            <a:extLst>
              <a:ext uri="{FF2B5EF4-FFF2-40B4-BE49-F238E27FC236}">
                <a16:creationId xmlns:a16="http://schemas.microsoft.com/office/drawing/2014/main" id="{C4D8DF01-73AB-F546-ACB3-C343ABED4F50}"/>
              </a:ext>
            </a:extLst>
          </p:cNvPr>
          <p:cNvSpPr txBox="1">
            <a:spLocks/>
          </p:cNvSpPr>
          <p:nvPr userDrawn="1"/>
        </p:nvSpPr>
        <p:spPr>
          <a:xfrm>
            <a:off x="11727544" y="6579656"/>
            <a:ext cx="464457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1" i="0" u="none" strike="noStrike" cap="none">
                <a:solidFill>
                  <a:srgbClr val="888888"/>
                </a:solidFill>
                <a:latin typeface="Montserrat SemiBold" pitchFamily="2" charset="77"/>
                <a:ea typeface="Montserrat SemiBold" pitchFamily="2" charset="77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1067" smtClean="0"/>
              <a:pPr/>
              <a:t>‹Nº›</a:t>
            </a:fld>
            <a:endParaRPr lang="en-US" sz="1067"/>
          </a:p>
        </p:txBody>
      </p:sp>
    </p:spTree>
    <p:extLst>
      <p:ext uri="{BB962C8B-B14F-4D97-AF65-F5344CB8AC3E}">
        <p14:creationId xmlns:p14="http://schemas.microsoft.com/office/powerpoint/2010/main" val="633819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JA C/ 2 C TEXTO Y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E718AC82-88F9-8145-AF79-E971A851A7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DC07EF76-6FDE-DA45-AFF0-8BAA23852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367" y="2043612"/>
            <a:ext cx="5498364" cy="42174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16" name="Marcador de texto 2">
            <a:extLst>
              <a:ext uri="{FF2B5EF4-FFF2-40B4-BE49-F238E27FC236}">
                <a16:creationId xmlns:a16="http://schemas.microsoft.com/office/drawing/2014/main" id="{09B9DFD0-192A-B640-AC62-522015B3A321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78367" y="1316567"/>
            <a:ext cx="5520267" cy="61139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24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A29E1443-B2B1-5A4B-B352-1EFF759609B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05773" y="2043612"/>
            <a:ext cx="5498364" cy="42174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18" name="Marcador de texto 2">
            <a:extLst>
              <a:ext uri="{FF2B5EF4-FFF2-40B4-BE49-F238E27FC236}">
                <a16:creationId xmlns:a16="http://schemas.microsoft.com/office/drawing/2014/main" id="{8B781A75-C0F8-8640-9183-793B6F349F43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6205772" y="1316567"/>
            <a:ext cx="5520267" cy="61139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24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4" name="Subtítulo 2">
            <a:extLst>
              <a:ext uri="{FF2B5EF4-FFF2-40B4-BE49-F238E27FC236}">
                <a16:creationId xmlns:a16="http://schemas.microsoft.com/office/drawing/2014/main" id="{FDE28046-E98E-C441-8E35-1C58DD71A88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78367" y="678183"/>
            <a:ext cx="11249175" cy="352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9C5CF8DC-C031-AF45-884E-D6ABC0886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320549"/>
            <a:ext cx="11249176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168973B3-526D-C047-A4D1-6E973E681043}"/>
              </a:ext>
            </a:extLst>
          </p:cNvPr>
          <p:cNvGrpSpPr/>
          <p:nvPr userDrawn="1"/>
        </p:nvGrpSpPr>
        <p:grpSpPr>
          <a:xfrm>
            <a:off x="0" y="1892301"/>
            <a:ext cx="1158907" cy="4890292"/>
            <a:chOff x="0" y="1419225"/>
            <a:chExt cx="869180" cy="366771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26A8E61D-B612-1343-BC95-41536962A8C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682" y="4845882"/>
              <a:ext cx="826498" cy="241062"/>
            </a:xfrm>
            <a:prstGeom prst="rect">
              <a:avLst/>
            </a:prstGeom>
          </p:spPr>
        </p:pic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9D1073FE-3B87-3C4F-B42F-4147C29066BC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  <p:sp>
        <p:nvSpPr>
          <p:cNvPr id="22" name="Marcador de número de diapositiva 2">
            <a:extLst>
              <a:ext uri="{FF2B5EF4-FFF2-40B4-BE49-F238E27FC236}">
                <a16:creationId xmlns:a16="http://schemas.microsoft.com/office/drawing/2014/main" id="{55A845C0-622E-4240-B3F8-EEEA6369377A}"/>
              </a:ext>
            </a:extLst>
          </p:cNvPr>
          <p:cNvSpPr txBox="1">
            <a:spLocks/>
          </p:cNvSpPr>
          <p:nvPr userDrawn="1"/>
        </p:nvSpPr>
        <p:spPr>
          <a:xfrm>
            <a:off x="11727544" y="6579656"/>
            <a:ext cx="464457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1" i="0" u="none" strike="noStrike" cap="none">
                <a:solidFill>
                  <a:srgbClr val="888888"/>
                </a:solidFill>
                <a:latin typeface="Montserrat SemiBold" pitchFamily="2" charset="77"/>
                <a:ea typeface="Montserrat SemiBold" pitchFamily="2" charset="77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1067" smtClean="0"/>
              <a:pPr/>
              <a:t>‹Nº›</a:t>
            </a:fld>
            <a:endParaRPr lang="en-US" sz="1067"/>
          </a:p>
        </p:txBody>
      </p:sp>
    </p:spTree>
    <p:extLst>
      <p:ext uri="{BB962C8B-B14F-4D97-AF65-F5344CB8AC3E}">
        <p14:creationId xmlns:p14="http://schemas.microsoft.com/office/powerpoint/2010/main" val="1372253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JA TEXTO RESALT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4B913E6E-1A02-D04D-B01C-8E8836057F05}"/>
              </a:ext>
            </a:extLst>
          </p:cNvPr>
          <p:cNvSpPr/>
          <p:nvPr userDrawn="1"/>
        </p:nvSpPr>
        <p:spPr>
          <a:xfrm>
            <a:off x="-2" y="12700"/>
            <a:ext cx="1171363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40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6B95C522-DEB2-1646-85B1-43476B004BF8}"/>
              </a:ext>
            </a:extLst>
          </p:cNvPr>
          <p:cNvSpPr/>
          <p:nvPr userDrawn="1"/>
        </p:nvSpPr>
        <p:spPr>
          <a:xfrm>
            <a:off x="1" y="1892300"/>
            <a:ext cx="241300" cy="309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400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688868DC-8623-8B4E-9014-63ED32878B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09" y="6461176"/>
            <a:ext cx="1101999" cy="321416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00BC9645-E00D-C942-8992-050575A4E2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9F9BCD00-5820-584A-94A7-BBFF92D15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316009"/>
            <a:ext cx="11186584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16" name="Marcador de contenido 2">
            <a:extLst>
              <a:ext uri="{FF2B5EF4-FFF2-40B4-BE49-F238E27FC236}">
                <a16:creationId xmlns:a16="http://schemas.microsoft.com/office/drawing/2014/main" id="{50BA361A-D640-4244-A5CC-A48A030FD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367" y="1316567"/>
            <a:ext cx="11186584" cy="4944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133">
                <a:solidFill>
                  <a:schemeClr val="bg1"/>
                </a:solidFill>
              </a:defRPr>
            </a:lvl3pPr>
            <a:lvl4pPr>
              <a:defRPr sz="1867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17" name="Subtítulo 2">
            <a:extLst>
              <a:ext uri="{FF2B5EF4-FFF2-40B4-BE49-F238E27FC236}">
                <a16:creationId xmlns:a16="http://schemas.microsoft.com/office/drawing/2014/main" id="{C0A107C7-31CC-AE46-AE2F-6FB512B3E55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78367" y="677496"/>
            <a:ext cx="11186584" cy="352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solidFill>
                  <a:schemeClr val="bg1"/>
                </a:solidFill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  <p:sp>
        <p:nvSpPr>
          <p:cNvPr id="10" name="Marcador de número de diapositiva 2">
            <a:extLst>
              <a:ext uri="{FF2B5EF4-FFF2-40B4-BE49-F238E27FC236}">
                <a16:creationId xmlns:a16="http://schemas.microsoft.com/office/drawing/2014/main" id="{D5FDFD9E-4C50-9046-BFEF-FC957A61E4E7}"/>
              </a:ext>
            </a:extLst>
          </p:cNvPr>
          <p:cNvSpPr txBox="1">
            <a:spLocks/>
          </p:cNvSpPr>
          <p:nvPr userDrawn="1"/>
        </p:nvSpPr>
        <p:spPr>
          <a:xfrm>
            <a:off x="11727544" y="6579656"/>
            <a:ext cx="464457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1" i="0" u="none" strike="noStrike" cap="none">
                <a:solidFill>
                  <a:srgbClr val="888888"/>
                </a:solidFill>
                <a:latin typeface="Montserrat SemiBold" pitchFamily="2" charset="77"/>
                <a:ea typeface="Montserrat SemiBold" pitchFamily="2" charset="77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1067" smtClean="0"/>
              <a:pPr/>
              <a:t>‹Nº›</a:t>
            </a:fld>
            <a:endParaRPr lang="en-US" sz="1067"/>
          </a:p>
        </p:txBody>
      </p:sp>
    </p:spTree>
    <p:extLst>
      <p:ext uri="{BB962C8B-B14F-4D97-AF65-F5344CB8AC3E}">
        <p14:creationId xmlns:p14="http://schemas.microsoft.com/office/powerpoint/2010/main" val="3408025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OJA TEXTO RESALT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4B913E6E-1A02-D04D-B01C-8E8836057F05}"/>
              </a:ext>
            </a:extLst>
          </p:cNvPr>
          <p:cNvSpPr/>
          <p:nvPr userDrawn="1"/>
        </p:nvSpPr>
        <p:spPr>
          <a:xfrm>
            <a:off x="-2" y="0"/>
            <a:ext cx="11713635" cy="6858000"/>
          </a:xfrm>
          <a:prstGeom prst="rect">
            <a:avLst/>
          </a:prstGeom>
          <a:solidFill>
            <a:srgbClr val="54A4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s-AR" sz="240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6B95C522-DEB2-1646-85B1-43476B004BF8}"/>
              </a:ext>
            </a:extLst>
          </p:cNvPr>
          <p:cNvSpPr/>
          <p:nvPr userDrawn="1"/>
        </p:nvSpPr>
        <p:spPr>
          <a:xfrm>
            <a:off x="1" y="1892300"/>
            <a:ext cx="241300" cy="309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40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00BC9645-E00D-C942-8992-050575A4E2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8D55FA4F-B1A8-9B4E-935D-779B2AE4E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316009"/>
            <a:ext cx="11186584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83A75781-E9ED-9048-A60E-EBD12530D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367" y="1316567"/>
            <a:ext cx="11186584" cy="4944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133">
                <a:solidFill>
                  <a:schemeClr val="bg1"/>
                </a:solidFill>
              </a:defRPr>
            </a:lvl3pPr>
            <a:lvl4pPr>
              <a:defRPr sz="1867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4D30A70E-1FCA-4944-B7D5-92C7C8C5E65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78367" y="677496"/>
            <a:ext cx="11186584" cy="352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solidFill>
                  <a:schemeClr val="bg1"/>
                </a:solidFill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2661840D-730B-C94A-B1AA-F75FBDC5E1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09" y="6461176"/>
            <a:ext cx="1101999" cy="321416"/>
          </a:xfrm>
          <a:prstGeom prst="rect">
            <a:avLst/>
          </a:prstGeom>
        </p:spPr>
      </p:pic>
      <p:sp>
        <p:nvSpPr>
          <p:cNvPr id="15" name="Marcador de número de diapositiva 2">
            <a:extLst>
              <a:ext uri="{FF2B5EF4-FFF2-40B4-BE49-F238E27FC236}">
                <a16:creationId xmlns:a16="http://schemas.microsoft.com/office/drawing/2014/main" id="{C4A408C2-FCD6-3C4E-9D9A-5BCEACDA3525}"/>
              </a:ext>
            </a:extLst>
          </p:cNvPr>
          <p:cNvSpPr txBox="1">
            <a:spLocks/>
          </p:cNvSpPr>
          <p:nvPr userDrawn="1"/>
        </p:nvSpPr>
        <p:spPr>
          <a:xfrm>
            <a:off x="11727544" y="6579656"/>
            <a:ext cx="464457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1" i="0" u="none" strike="noStrike" cap="none">
                <a:solidFill>
                  <a:srgbClr val="888888"/>
                </a:solidFill>
                <a:latin typeface="Montserrat SemiBold" pitchFamily="2" charset="77"/>
                <a:ea typeface="Montserrat SemiBold" pitchFamily="2" charset="77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1067" smtClean="0"/>
              <a:pPr/>
              <a:t>‹Nº›</a:t>
            </a:fld>
            <a:endParaRPr lang="en-US" sz="1067"/>
          </a:p>
        </p:txBody>
      </p:sp>
    </p:spTree>
    <p:extLst>
      <p:ext uri="{BB962C8B-B14F-4D97-AF65-F5344CB8AC3E}">
        <p14:creationId xmlns:p14="http://schemas.microsoft.com/office/powerpoint/2010/main" val="2840185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OJA TEXTO RESALT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4B913E6E-1A02-D04D-B01C-8E8836057F05}"/>
              </a:ext>
            </a:extLst>
          </p:cNvPr>
          <p:cNvSpPr/>
          <p:nvPr userDrawn="1"/>
        </p:nvSpPr>
        <p:spPr>
          <a:xfrm>
            <a:off x="-2" y="0"/>
            <a:ext cx="11713635" cy="6858000"/>
          </a:xfrm>
          <a:prstGeom prst="rect">
            <a:avLst/>
          </a:prstGeom>
          <a:gradFill flip="none" rotWithShape="1">
            <a:gsLst>
              <a:gs pos="0">
                <a:srgbClr val="3A7194"/>
              </a:gs>
              <a:gs pos="99000">
                <a:srgbClr val="4C95C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s-AR" sz="240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6B95C522-DEB2-1646-85B1-43476B004BF8}"/>
              </a:ext>
            </a:extLst>
          </p:cNvPr>
          <p:cNvSpPr/>
          <p:nvPr userDrawn="1"/>
        </p:nvSpPr>
        <p:spPr>
          <a:xfrm>
            <a:off x="1" y="1892300"/>
            <a:ext cx="241300" cy="309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40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00BC9645-E00D-C942-8992-050575A4E2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8D55FA4F-B1A8-9B4E-935D-779B2AE4E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316009"/>
            <a:ext cx="11186584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83A75781-E9ED-9048-A60E-EBD12530D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367" y="1316567"/>
            <a:ext cx="11186584" cy="4944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133">
                <a:solidFill>
                  <a:schemeClr val="bg1"/>
                </a:solidFill>
              </a:defRPr>
            </a:lvl3pPr>
            <a:lvl4pPr>
              <a:defRPr sz="1867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4D30A70E-1FCA-4944-B7D5-92C7C8C5E65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78367" y="677496"/>
            <a:ext cx="11186584" cy="352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solidFill>
                  <a:schemeClr val="bg1"/>
                </a:solidFill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2661840D-730B-C94A-B1AA-F75FBDC5E1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09" y="6461176"/>
            <a:ext cx="1101999" cy="321416"/>
          </a:xfrm>
          <a:prstGeom prst="rect">
            <a:avLst/>
          </a:prstGeom>
        </p:spPr>
      </p:pic>
      <p:sp>
        <p:nvSpPr>
          <p:cNvPr id="15" name="Marcador de número de diapositiva 2">
            <a:extLst>
              <a:ext uri="{FF2B5EF4-FFF2-40B4-BE49-F238E27FC236}">
                <a16:creationId xmlns:a16="http://schemas.microsoft.com/office/drawing/2014/main" id="{C4A408C2-FCD6-3C4E-9D9A-5BCEACDA3525}"/>
              </a:ext>
            </a:extLst>
          </p:cNvPr>
          <p:cNvSpPr txBox="1">
            <a:spLocks/>
          </p:cNvSpPr>
          <p:nvPr userDrawn="1"/>
        </p:nvSpPr>
        <p:spPr>
          <a:xfrm>
            <a:off x="11727544" y="6579656"/>
            <a:ext cx="464457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1" i="0" u="none" strike="noStrike" cap="none">
                <a:solidFill>
                  <a:srgbClr val="888888"/>
                </a:solidFill>
                <a:latin typeface="Montserrat SemiBold" pitchFamily="2" charset="77"/>
                <a:ea typeface="Montserrat SemiBold" pitchFamily="2" charset="77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1067" smtClean="0"/>
              <a:pPr/>
              <a:t>‹Nº›</a:t>
            </a:fld>
            <a:endParaRPr lang="en-US" sz="1067"/>
          </a:p>
        </p:txBody>
      </p:sp>
    </p:spTree>
    <p:extLst>
      <p:ext uri="{BB962C8B-B14F-4D97-AF65-F5344CB8AC3E}">
        <p14:creationId xmlns:p14="http://schemas.microsoft.com/office/powerpoint/2010/main" val="3847413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OJA TEXTO RESALT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4B913E6E-1A02-D04D-B01C-8E8836057F05}"/>
              </a:ext>
            </a:extLst>
          </p:cNvPr>
          <p:cNvSpPr/>
          <p:nvPr userDrawn="1"/>
        </p:nvSpPr>
        <p:spPr>
          <a:xfrm>
            <a:off x="0" y="0"/>
            <a:ext cx="3580712" cy="6858000"/>
          </a:xfrm>
          <a:prstGeom prst="rect">
            <a:avLst/>
          </a:prstGeom>
          <a:gradFill flip="none" rotWithShape="1">
            <a:gsLst>
              <a:gs pos="0">
                <a:srgbClr val="3A7194"/>
              </a:gs>
              <a:gs pos="99000">
                <a:srgbClr val="4C95C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s-AR" sz="240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6B95C522-DEB2-1646-85B1-43476B004BF8}"/>
              </a:ext>
            </a:extLst>
          </p:cNvPr>
          <p:cNvSpPr/>
          <p:nvPr userDrawn="1"/>
        </p:nvSpPr>
        <p:spPr>
          <a:xfrm>
            <a:off x="1" y="1892300"/>
            <a:ext cx="241300" cy="309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40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00BC9645-E00D-C942-8992-050575A4E2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8D55FA4F-B1A8-9B4E-935D-779B2AE4E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316009"/>
            <a:ext cx="11186584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83A75781-E9ED-9048-A60E-EBD12530D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367" y="1316567"/>
            <a:ext cx="11186584" cy="4944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133">
                <a:solidFill>
                  <a:schemeClr val="bg1"/>
                </a:solidFill>
              </a:defRPr>
            </a:lvl3pPr>
            <a:lvl4pPr>
              <a:defRPr sz="1867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4D30A70E-1FCA-4944-B7D5-92C7C8C5E65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78367" y="677496"/>
            <a:ext cx="11186584" cy="352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solidFill>
                  <a:schemeClr val="bg1"/>
                </a:solidFill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  <p:sp>
        <p:nvSpPr>
          <p:cNvPr id="15" name="Marcador de número de diapositiva 2">
            <a:extLst>
              <a:ext uri="{FF2B5EF4-FFF2-40B4-BE49-F238E27FC236}">
                <a16:creationId xmlns:a16="http://schemas.microsoft.com/office/drawing/2014/main" id="{C4A408C2-FCD6-3C4E-9D9A-5BCEACDA3525}"/>
              </a:ext>
            </a:extLst>
          </p:cNvPr>
          <p:cNvSpPr txBox="1">
            <a:spLocks/>
          </p:cNvSpPr>
          <p:nvPr userDrawn="1"/>
        </p:nvSpPr>
        <p:spPr>
          <a:xfrm>
            <a:off x="11727544" y="6579656"/>
            <a:ext cx="464457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1" i="0" u="none" strike="noStrike" cap="none">
                <a:solidFill>
                  <a:srgbClr val="888888"/>
                </a:solidFill>
                <a:latin typeface="Montserrat SemiBold" pitchFamily="2" charset="77"/>
                <a:ea typeface="Montserrat SemiBold" pitchFamily="2" charset="77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1067" smtClean="0"/>
              <a:pPr/>
              <a:t>‹Nº›</a:t>
            </a:fld>
            <a:endParaRPr lang="en-US" sz="1067"/>
          </a:p>
        </p:txBody>
      </p:sp>
    </p:spTree>
    <p:extLst>
      <p:ext uri="{BB962C8B-B14F-4D97-AF65-F5344CB8AC3E}">
        <p14:creationId xmlns:p14="http://schemas.microsoft.com/office/powerpoint/2010/main" val="635939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OJA TEXTO RESALT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4B913E6E-1A02-D04D-B01C-8E8836057F05}"/>
              </a:ext>
            </a:extLst>
          </p:cNvPr>
          <p:cNvSpPr/>
          <p:nvPr userDrawn="1"/>
        </p:nvSpPr>
        <p:spPr>
          <a:xfrm>
            <a:off x="0" y="0"/>
            <a:ext cx="3580712" cy="6858000"/>
          </a:xfrm>
          <a:prstGeom prst="rect">
            <a:avLst/>
          </a:prstGeom>
          <a:gradFill flip="none" rotWithShape="1">
            <a:gsLst>
              <a:gs pos="0">
                <a:srgbClr val="3A7194"/>
              </a:gs>
              <a:gs pos="99000">
                <a:srgbClr val="4C95C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s-AR" sz="240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6B95C522-DEB2-1646-85B1-43476B004BF8}"/>
              </a:ext>
            </a:extLst>
          </p:cNvPr>
          <p:cNvSpPr/>
          <p:nvPr userDrawn="1"/>
        </p:nvSpPr>
        <p:spPr>
          <a:xfrm>
            <a:off x="1" y="1892300"/>
            <a:ext cx="241300" cy="309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40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00BC9645-E00D-C942-8992-050575A4E2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8D55FA4F-B1A8-9B4E-935D-779B2AE4E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316009"/>
            <a:ext cx="11186584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83A75781-E9ED-9048-A60E-EBD12530D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367" y="1316567"/>
            <a:ext cx="11186584" cy="4944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133">
                <a:solidFill>
                  <a:schemeClr val="bg1"/>
                </a:solidFill>
              </a:defRPr>
            </a:lvl3pPr>
            <a:lvl4pPr>
              <a:defRPr sz="1867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4D30A70E-1FCA-4944-B7D5-92C7C8C5E65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78367" y="677496"/>
            <a:ext cx="11186584" cy="352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solidFill>
                  <a:schemeClr val="bg1"/>
                </a:solidFill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  <p:sp>
        <p:nvSpPr>
          <p:cNvPr id="15" name="Marcador de número de diapositiva 2">
            <a:extLst>
              <a:ext uri="{FF2B5EF4-FFF2-40B4-BE49-F238E27FC236}">
                <a16:creationId xmlns:a16="http://schemas.microsoft.com/office/drawing/2014/main" id="{C4A408C2-FCD6-3C4E-9D9A-5BCEACDA3525}"/>
              </a:ext>
            </a:extLst>
          </p:cNvPr>
          <p:cNvSpPr txBox="1">
            <a:spLocks/>
          </p:cNvSpPr>
          <p:nvPr userDrawn="1"/>
        </p:nvSpPr>
        <p:spPr>
          <a:xfrm>
            <a:off x="11727544" y="6579656"/>
            <a:ext cx="464457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1" i="0" u="none" strike="noStrike" cap="none">
                <a:solidFill>
                  <a:srgbClr val="888888"/>
                </a:solidFill>
                <a:latin typeface="Montserrat SemiBold" pitchFamily="2" charset="77"/>
                <a:ea typeface="Montserrat SemiBold" pitchFamily="2" charset="77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1067" smtClean="0"/>
              <a:pPr/>
              <a:t>‹Nº›</a:t>
            </a:fld>
            <a:endParaRPr lang="en-US" sz="1067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43DB759-6830-2196-F25D-653C05C8B30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09" y="6461176"/>
            <a:ext cx="1101999" cy="32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903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DE LA PRESENTAC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9770F897-3F9C-F54B-8616-45053710099C}"/>
              </a:ext>
            </a:extLst>
          </p:cNvPr>
          <p:cNvSpPr/>
          <p:nvPr userDrawn="1"/>
        </p:nvSpPr>
        <p:spPr>
          <a:xfrm>
            <a:off x="1" y="1892300"/>
            <a:ext cx="241300" cy="309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40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718AC82-88F9-8145-AF79-E971A851A7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F0C003D-B27E-CB4F-9275-16A4DB8313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1067" y="2573867"/>
            <a:ext cx="6129867" cy="171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398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eño personalizado" preserve="1" userDrawn="1">
  <p:cSld name="5_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>
            <a:extLst>
              <a:ext uri="{FF2B5EF4-FFF2-40B4-BE49-F238E27FC236}">
                <a16:creationId xmlns:a16="http://schemas.microsoft.com/office/drawing/2014/main" id="{2881460F-A0B3-8B46-BA4B-7780F98E64E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727544" y="6579657"/>
            <a:ext cx="464457" cy="164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ctr" rtl="0">
              <a:spcBef>
                <a:spcPts val="0"/>
              </a:spcBef>
              <a:buNone/>
              <a:defRPr sz="1067" b="1" i="0" u="none" strike="noStrike" cap="none">
                <a:solidFill>
                  <a:srgbClr val="888888"/>
                </a:solidFill>
                <a:latin typeface="Montserrat SemiBold" pitchFamily="2" charset="77"/>
                <a:ea typeface="Montserrat SemiBold" pitchFamily="2" charset="77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372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645">
          <p15:clr>
            <a:srgbClr val="FBAE40"/>
          </p15:clr>
        </p15:guide>
        <p15:guide id="4" orient="horz" pos="282">
          <p15:clr>
            <a:srgbClr val="FBAE40"/>
          </p15:clr>
        </p15:guide>
        <p15:guide id="5" orient="horz" pos="2935">
          <p15:clr>
            <a:srgbClr val="FBAE40"/>
          </p15:clr>
        </p15:guide>
        <p15:guide id="6" orient="horz" pos="3026">
          <p15:clr>
            <a:srgbClr val="FBAE40"/>
          </p15:clr>
        </p15:guide>
        <p15:guide id="7" orient="horz" pos="3162">
          <p15:clr>
            <a:srgbClr val="FBAE40"/>
          </p15:clr>
        </p15:guide>
        <p15:guide id="8" pos="226">
          <p15:clr>
            <a:srgbClr val="FBAE40"/>
          </p15:clr>
        </p15:guide>
        <p15:guide id="9" pos="5534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eño personalizado" preserve="1" userDrawn="1">
  <p:cSld name="6_Diseño personalizado">
    <p:bg>
      <p:bgPr>
        <a:solidFill>
          <a:schemeClr val="bg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98589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645">
          <p15:clr>
            <a:srgbClr val="FBAE40"/>
          </p15:clr>
        </p15:guide>
        <p15:guide id="4" orient="horz" pos="282">
          <p15:clr>
            <a:srgbClr val="FBAE40"/>
          </p15:clr>
        </p15:guide>
        <p15:guide id="5" orient="horz" pos="2958">
          <p15:clr>
            <a:srgbClr val="FBAE40"/>
          </p15:clr>
        </p15:guide>
        <p15:guide id="6" orient="horz" pos="3026">
          <p15:clr>
            <a:srgbClr val="FBAE40"/>
          </p15:clr>
        </p15:guide>
        <p15:guide id="7" orient="horz" pos="3162">
          <p15:clr>
            <a:srgbClr val="FBAE40"/>
          </p15:clr>
        </p15:guide>
        <p15:guide id="8" pos="226">
          <p15:clr>
            <a:srgbClr val="FBAE40"/>
          </p15:clr>
        </p15:guide>
        <p15:guide id="9" pos="5534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9280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1643">
          <p15:clr>
            <a:srgbClr val="FBAE40"/>
          </p15:clr>
        </p15:guide>
        <p15:guide id="4" orient="horz" pos="2346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ADA CAEM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FBF114E-6643-8848-B503-DE90EB195E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C9FADCC-0472-D846-A796-718FCB6CC9C4}"/>
              </a:ext>
            </a:extLst>
          </p:cNvPr>
          <p:cNvSpPr/>
          <p:nvPr userDrawn="1"/>
        </p:nvSpPr>
        <p:spPr>
          <a:xfrm>
            <a:off x="1" y="1892300"/>
            <a:ext cx="241300" cy="309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40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EC1954D-8C59-D449-B3EC-6B4DFBDC03C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09991" y="2872013"/>
            <a:ext cx="5120472" cy="142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2954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ADA PPT NOMBRE Y FE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B19329D-5BD7-7242-824B-08C3BCA1A22A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5EF05989-F3B2-844F-81A8-F445544428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8368" y="1665172"/>
            <a:ext cx="11235265" cy="2387600"/>
          </a:xfrm>
          <a:prstGeom prst="rect">
            <a:avLst/>
          </a:prstGeom>
        </p:spPr>
        <p:txBody>
          <a:bodyPr anchor="b"/>
          <a:lstStyle>
            <a:lvl1pPr algn="ctr">
              <a:defRPr sz="5333" b="0" i="0">
                <a:latin typeface="Montserrat ExtraBold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479A5CAA-8C66-AC47-AFAC-1A5CC023CF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8367" y="4052773"/>
            <a:ext cx="11235267" cy="1062199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None/>
              <a:defRPr sz="3733" b="0" i="0"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</a:t>
            </a:r>
            <a:br>
              <a:rPr lang="es-MX"/>
            </a:br>
            <a:r>
              <a:rPr lang="es-MX"/>
              <a:t>de subtítulo del patrón</a:t>
            </a:r>
            <a:endParaRPr lang="es-AR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497CCFA0-7CDF-F941-9A20-32A0A9335639}"/>
              </a:ext>
            </a:extLst>
          </p:cNvPr>
          <p:cNvGrpSpPr/>
          <p:nvPr userDrawn="1"/>
        </p:nvGrpSpPr>
        <p:grpSpPr>
          <a:xfrm>
            <a:off x="1" y="1892301"/>
            <a:ext cx="1638300" cy="4931833"/>
            <a:chOff x="0" y="1419225"/>
            <a:chExt cx="1228725" cy="3698875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343038E7-A7FF-7B49-B437-4190CCB7BA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9525" y="4762500"/>
              <a:ext cx="1219200" cy="355600"/>
            </a:xfrm>
            <a:prstGeom prst="rect">
              <a:avLst/>
            </a:prstGeom>
          </p:spPr>
        </p:pic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AEC482F9-E17D-A044-9CD1-B666DD588EAA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0F7BB515-0813-3C4B-8CF4-E3ADF19C215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279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orient="horz" pos="305">
          <p15:clr>
            <a:srgbClr val="FBAE40"/>
          </p15:clr>
        </p15:guide>
        <p15:guide id="5" orient="horz" pos="645">
          <p15:clr>
            <a:srgbClr val="FBAE40"/>
          </p15:clr>
        </p15:guide>
        <p15:guide id="6" orient="horz" pos="2935">
          <p15:clr>
            <a:srgbClr val="FBAE40"/>
          </p15:clr>
        </p15:guide>
        <p15:guide id="7" orient="horz" pos="3026">
          <p15:clr>
            <a:srgbClr val="FBAE40"/>
          </p15:clr>
        </p15:guide>
        <p15:guide id="8" orient="horz" pos="3162">
          <p15:clr>
            <a:srgbClr val="FBAE40"/>
          </p15:clr>
        </p15:guide>
        <p15:guide id="9" pos="5534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RATURA/SECC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36B8CBF3-8D86-0042-93F8-52124FFE5E9D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9AD7076-947C-A84C-81C8-2D5AFE60B9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76869" y="2455196"/>
            <a:ext cx="7550427" cy="1947609"/>
          </a:xfrm>
          <a:prstGeom prst="rect">
            <a:avLst/>
          </a:prstGeom>
        </p:spPr>
        <p:txBody>
          <a:bodyPr lIns="0" tIns="0" rIns="0" bIns="0"/>
          <a:lstStyle>
            <a:lvl1pPr>
              <a:defRPr lang="es-AR" sz="4267" b="1" i="0" u="none" strike="noStrike" cap="none" dirty="0">
                <a:solidFill>
                  <a:srgbClr val="636462"/>
                </a:solidFill>
                <a:latin typeface="Montserrat ExtraBold" pitchFamily="2" charset="77"/>
                <a:ea typeface="Montserrat"/>
                <a:cs typeface="Montserrat"/>
                <a:sym typeface="Arial"/>
              </a:defRPr>
            </a:lvl1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MX"/>
              <a:t>HAZ CLIC PARA MODIFICAR EL ESTILO</a:t>
            </a:r>
            <a:br>
              <a:rPr lang="es-MX"/>
            </a:br>
            <a:r>
              <a:rPr lang="es-MX"/>
              <a:t>DE TÍTULO DEL PATRÓN</a:t>
            </a:r>
            <a:endParaRPr lang="es-AR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99BDB36-5F6D-F143-81D2-6AB6A99B2BCB}"/>
              </a:ext>
            </a:extLst>
          </p:cNvPr>
          <p:cNvSpPr/>
          <p:nvPr userDrawn="1"/>
        </p:nvSpPr>
        <p:spPr>
          <a:xfrm>
            <a:off x="-1" y="1892300"/>
            <a:ext cx="3580713" cy="31347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40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DB6F485-E058-1B41-9170-118CD963E8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700" y="6350000"/>
            <a:ext cx="1625600" cy="47413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E0FD54E-9D9C-6E44-9BC4-1D5C08A2D3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9237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orient="horz" pos="282">
          <p15:clr>
            <a:srgbClr val="FBAE40"/>
          </p15:clr>
        </p15:guide>
        <p15:guide id="5" orient="horz" pos="622">
          <p15:clr>
            <a:srgbClr val="FBAE40"/>
          </p15:clr>
        </p15:guide>
        <p15:guide id="6" orient="horz" pos="2935">
          <p15:clr>
            <a:srgbClr val="FBAE40"/>
          </p15:clr>
        </p15:guide>
        <p15:guide id="7" orient="horz" pos="3026">
          <p15:clr>
            <a:srgbClr val="FBAE40"/>
          </p15:clr>
        </p15:guide>
        <p15:guide id="8" orient="horz" pos="3162">
          <p15:clr>
            <a:srgbClr val="FBAE40"/>
          </p15:clr>
        </p15:guide>
        <p15:guide id="9" pos="5534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O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número de diapositiva 2">
            <a:extLst>
              <a:ext uri="{FF2B5EF4-FFF2-40B4-BE49-F238E27FC236}">
                <a16:creationId xmlns:a16="http://schemas.microsoft.com/office/drawing/2014/main" id="{15B6ABAE-F920-FF4D-9CF5-3A9419D2D5E4}"/>
              </a:ext>
            </a:extLst>
          </p:cNvPr>
          <p:cNvSpPr txBox="1">
            <a:spLocks/>
          </p:cNvSpPr>
          <p:nvPr userDrawn="1"/>
        </p:nvSpPr>
        <p:spPr>
          <a:xfrm>
            <a:off x="11727544" y="6579656"/>
            <a:ext cx="464457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1" i="0" u="none" strike="noStrike" cap="none">
                <a:solidFill>
                  <a:srgbClr val="888888"/>
                </a:solidFill>
                <a:latin typeface="Montserrat SemiBold" pitchFamily="2" charset="77"/>
                <a:ea typeface="Montserrat SemiBold" pitchFamily="2" charset="77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1067" smtClean="0"/>
              <a:pPr/>
              <a:t>‹Nº›</a:t>
            </a:fld>
            <a:endParaRPr lang="en-US" sz="1067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267A1542-4DEF-9142-980B-E0B7CC4682F7}"/>
              </a:ext>
            </a:extLst>
          </p:cNvPr>
          <p:cNvGrpSpPr/>
          <p:nvPr userDrawn="1"/>
        </p:nvGrpSpPr>
        <p:grpSpPr>
          <a:xfrm>
            <a:off x="1" y="1892301"/>
            <a:ext cx="1638300" cy="4931833"/>
            <a:chOff x="0" y="1419225"/>
            <a:chExt cx="1228725" cy="3698875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1F832EF6-5A02-644B-BB2C-94047FA8C0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9525" y="4762500"/>
              <a:ext cx="1219200" cy="355600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943EFC17-510F-6D4B-8CE4-3750ECD0CC1A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AD6983E1-3DDA-5841-AAE0-3C1D091499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971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282">
          <p15:clr>
            <a:srgbClr val="FBAE40"/>
          </p15:clr>
        </p15:guide>
        <p15:guide id="6" orient="horz" pos="2935">
          <p15:clr>
            <a:srgbClr val="FBAE40"/>
          </p15:clr>
        </p15:guide>
        <p15:guide id="7" orient="horz" pos="3026">
          <p15:clr>
            <a:srgbClr val="FBAE40"/>
          </p15:clr>
        </p15:guide>
        <p15:guide id="8" orient="horz" pos="3162">
          <p15:clr>
            <a:srgbClr val="FBAE40"/>
          </p15:clr>
        </p15:guide>
        <p15:guide id="9" orient="horz" pos="622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OJA CON 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8F24A51-A2F9-5843-B30F-421158161FF7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112D4DB-9AB5-5140-8B68-687B45611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596901"/>
            <a:ext cx="11249176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2A38BA45-5E24-5849-85B6-35FB426CFBD8}"/>
              </a:ext>
            </a:extLst>
          </p:cNvPr>
          <p:cNvGrpSpPr/>
          <p:nvPr userDrawn="1"/>
        </p:nvGrpSpPr>
        <p:grpSpPr>
          <a:xfrm>
            <a:off x="1" y="1892301"/>
            <a:ext cx="1638300" cy="4931833"/>
            <a:chOff x="0" y="1419225"/>
            <a:chExt cx="1228725" cy="3698875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2AC6A0D4-F7AB-DB42-AC5B-BE2C6591A2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9525" y="4762500"/>
              <a:ext cx="1219200" cy="355600"/>
            </a:xfrm>
            <a:prstGeom prst="rect">
              <a:avLst/>
            </a:prstGeom>
          </p:spPr>
        </p:pic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9770F897-3F9C-F54B-8616-45053710099C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E718AC82-88F9-8145-AF79-E971A851A7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6516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OJA C/TITULO Y SUB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8F24A51-A2F9-5843-B30F-421158161FF7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112D4DB-9AB5-5140-8B68-687B45611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596901"/>
            <a:ext cx="11249176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2A38BA45-5E24-5849-85B6-35FB426CFBD8}"/>
              </a:ext>
            </a:extLst>
          </p:cNvPr>
          <p:cNvGrpSpPr/>
          <p:nvPr userDrawn="1"/>
        </p:nvGrpSpPr>
        <p:grpSpPr>
          <a:xfrm>
            <a:off x="1" y="1892301"/>
            <a:ext cx="1638300" cy="4931833"/>
            <a:chOff x="0" y="1419225"/>
            <a:chExt cx="1228725" cy="3698875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2AC6A0D4-F7AB-DB42-AC5B-BE2C6591A2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9525" y="4762500"/>
              <a:ext cx="1219200" cy="355600"/>
            </a:xfrm>
            <a:prstGeom prst="rect">
              <a:avLst/>
            </a:prstGeom>
          </p:spPr>
        </p:pic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9770F897-3F9C-F54B-8616-45053710099C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E718AC82-88F9-8145-AF79-E971A851A7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sp>
        <p:nvSpPr>
          <p:cNvPr id="12" name="Subtítulo 2">
            <a:extLst>
              <a:ext uri="{FF2B5EF4-FFF2-40B4-BE49-F238E27FC236}">
                <a16:creationId xmlns:a16="http://schemas.microsoft.com/office/drawing/2014/main" id="{2AE4DA80-A2BA-DA4E-A9FE-F4C8A1159F4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78367" y="1041345"/>
            <a:ext cx="11249175" cy="352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71647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OJA C/CAJA D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8F24A51-A2F9-5843-B30F-421158161FF7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112D4DB-9AB5-5140-8B68-687B45611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596901"/>
            <a:ext cx="11235267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2A38BA45-5E24-5849-85B6-35FB426CFBD8}"/>
              </a:ext>
            </a:extLst>
          </p:cNvPr>
          <p:cNvGrpSpPr/>
          <p:nvPr userDrawn="1"/>
        </p:nvGrpSpPr>
        <p:grpSpPr>
          <a:xfrm>
            <a:off x="1" y="1892301"/>
            <a:ext cx="1638300" cy="4931833"/>
            <a:chOff x="0" y="1419225"/>
            <a:chExt cx="1228725" cy="3698875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2AC6A0D4-F7AB-DB42-AC5B-BE2C6591A2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9525" y="4762500"/>
              <a:ext cx="1219200" cy="355600"/>
            </a:xfrm>
            <a:prstGeom prst="rect">
              <a:avLst/>
            </a:prstGeom>
          </p:spPr>
        </p:pic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9770F897-3F9C-F54B-8616-45053710099C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E718AC82-88F9-8145-AF79-E971A851A7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sp>
        <p:nvSpPr>
          <p:cNvPr id="12" name="Subtítulo 2">
            <a:extLst>
              <a:ext uri="{FF2B5EF4-FFF2-40B4-BE49-F238E27FC236}">
                <a16:creationId xmlns:a16="http://schemas.microsoft.com/office/drawing/2014/main" id="{2AE4DA80-A2BA-DA4E-A9FE-F4C8A1159F4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78368" y="1041345"/>
            <a:ext cx="11235265" cy="352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F1EA2B3F-7B52-A348-BC6C-D2AAC9FD4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368" y="1826684"/>
            <a:ext cx="11235265" cy="4385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333"/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43018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OJA C/ 2 CAJAS D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8F24A51-A2F9-5843-B30F-421158161FF7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112D4DB-9AB5-5140-8B68-687B45611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596901"/>
            <a:ext cx="11235267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2A38BA45-5E24-5849-85B6-35FB426CFBD8}"/>
              </a:ext>
            </a:extLst>
          </p:cNvPr>
          <p:cNvGrpSpPr/>
          <p:nvPr userDrawn="1"/>
        </p:nvGrpSpPr>
        <p:grpSpPr>
          <a:xfrm>
            <a:off x="1" y="1892301"/>
            <a:ext cx="1638300" cy="4931833"/>
            <a:chOff x="0" y="1419225"/>
            <a:chExt cx="1228725" cy="3698875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2AC6A0D4-F7AB-DB42-AC5B-BE2C6591A2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9525" y="4762500"/>
              <a:ext cx="1219200" cy="355600"/>
            </a:xfrm>
            <a:prstGeom prst="rect">
              <a:avLst/>
            </a:prstGeom>
          </p:spPr>
        </p:pic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9770F897-3F9C-F54B-8616-45053710099C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E718AC82-88F9-8145-AF79-E971A851A7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sp>
        <p:nvSpPr>
          <p:cNvPr id="12" name="Subtítulo 2">
            <a:extLst>
              <a:ext uri="{FF2B5EF4-FFF2-40B4-BE49-F238E27FC236}">
                <a16:creationId xmlns:a16="http://schemas.microsoft.com/office/drawing/2014/main" id="{2AE4DA80-A2BA-DA4E-A9FE-F4C8A1159F4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78368" y="1041345"/>
            <a:ext cx="11235265" cy="352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id="{99115897-51D2-0B46-8152-AB2F1A466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367" y="1842053"/>
            <a:ext cx="5498364" cy="44190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333"/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F4BFB815-D6E1-0044-9435-C082C5662264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16558" y="1842053"/>
            <a:ext cx="5498364" cy="44190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333"/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94969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OJA C/ 2 C TEXTO Y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8F24A51-A2F9-5843-B30F-421158161FF7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112D4DB-9AB5-5140-8B68-687B45611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596901"/>
            <a:ext cx="11235267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2A38BA45-5E24-5849-85B6-35FB426CFBD8}"/>
              </a:ext>
            </a:extLst>
          </p:cNvPr>
          <p:cNvGrpSpPr/>
          <p:nvPr userDrawn="1"/>
        </p:nvGrpSpPr>
        <p:grpSpPr>
          <a:xfrm>
            <a:off x="1" y="1892301"/>
            <a:ext cx="1638300" cy="4931833"/>
            <a:chOff x="0" y="1419225"/>
            <a:chExt cx="1228725" cy="3698875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2AC6A0D4-F7AB-DB42-AC5B-BE2C6591A2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9525" y="4762500"/>
              <a:ext cx="1219200" cy="355600"/>
            </a:xfrm>
            <a:prstGeom prst="rect">
              <a:avLst/>
            </a:prstGeom>
          </p:spPr>
        </p:pic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9770F897-3F9C-F54B-8616-45053710099C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E718AC82-88F9-8145-AF79-E971A851A7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sp>
        <p:nvSpPr>
          <p:cNvPr id="12" name="Subtítulo 2">
            <a:extLst>
              <a:ext uri="{FF2B5EF4-FFF2-40B4-BE49-F238E27FC236}">
                <a16:creationId xmlns:a16="http://schemas.microsoft.com/office/drawing/2014/main" id="{2AE4DA80-A2BA-DA4E-A9FE-F4C8A1159F4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78368" y="1041345"/>
            <a:ext cx="11235265" cy="352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DC07EF76-6FDE-DA45-AFF0-8BAA23852A6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8368" y="2317063"/>
            <a:ext cx="2553731" cy="394403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  <a:endParaRPr lang="es-AR"/>
          </a:p>
        </p:txBody>
      </p:sp>
      <p:sp>
        <p:nvSpPr>
          <p:cNvPr id="16" name="Marcador de texto 2">
            <a:extLst>
              <a:ext uri="{FF2B5EF4-FFF2-40B4-BE49-F238E27FC236}">
                <a16:creationId xmlns:a16="http://schemas.microsoft.com/office/drawing/2014/main" id="{09B9DFD0-192A-B640-AC62-522015B3A321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78367" y="1601720"/>
            <a:ext cx="2553731" cy="61139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24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A29E1443-B2B1-5A4B-B352-1EFF759609B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3350151" y="1601721"/>
            <a:ext cx="8353987" cy="46593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69060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HOJA TEXTO RESALT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4B913E6E-1A02-D04D-B01C-8E8836057F05}"/>
              </a:ext>
            </a:extLst>
          </p:cNvPr>
          <p:cNvSpPr/>
          <p:nvPr userDrawn="1"/>
        </p:nvSpPr>
        <p:spPr>
          <a:xfrm>
            <a:off x="-1" y="0"/>
            <a:ext cx="11664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400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8EA8DD93-00AA-0B4B-B015-A7E918509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601134"/>
            <a:ext cx="11186584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19" name="Marcador de contenido 2">
            <a:extLst>
              <a:ext uri="{FF2B5EF4-FFF2-40B4-BE49-F238E27FC236}">
                <a16:creationId xmlns:a16="http://schemas.microsoft.com/office/drawing/2014/main" id="{9B305745-CF2C-1449-BA9D-AE669A9A5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367" y="1826684"/>
            <a:ext cx="11186584" cy="4434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133">
                <a:solidFill>
                  <a:schemeClr val="bg1"/>
                </a:solidFill>
              </a:defRPr>
            </a:lvl3pPr>
            <a:lvl4pPr>
              <a:defRPr sz="1867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20" name="Subtítulo 2">
            <a:extLst>
              <a:ext uri="{FF2B5EF4-FFF2-40B4-BE49-F238E27FC236}">
                <a16:creationId xmlns:a16="http://schemas.microsoft.com/office/drawing/2014/main" id="{FFA475BC-C23F-FB40-ADB9-13AECEA7629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78367" y="1083089"/>
            <a:ext cx="11186584" cy="352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solidFill>
                  <a:schemeClr val="bg1"/>
                </a:solidFill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  <p:sp>
        <p:nvSpPr>
          <p:cNvPr id="21" name="Google Shape;10;p10">
            <a:extLst>
              <a:ext uri="{FF2B5EF4-FFF2-40B4-BE49-F238E27FC236}">
                <a16:creationId xmlns:a16="http://schemas.microsoft.com/office/drawing/2014/main" id="{3B94ABAF-3338-D049-9B8A-1B301EE70BA6}"/>
              </a:ext>
            </a:extLst>
          </p:cNvPr>
          <p:cNvSpPr txBox="1">
            <a:spLocks/>
          </p:cNvSpPr>
          <p:nvPr userDrawn="1"/>
        </p:nvSpPr>
        <p:spPr>
          <a:xfrm>
            <a:off x="11713633" y="6573176"/>
            <a:ext cx="464459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fld id="{00000000-1234-1234-1234-123412341234}" type="slidenum">
              <a:rPr lang="en-US" sz="1067" b="1" i="0" u="none" strike="noStrike" cap="none" smtClean="0">
                <a:solidFill>
                  <a:srgbClr val="888888"/>
                </a:solidFill>
                <a:latin typeface="Montserrat SemiBold" pitchFamily="2" charset="77"/>
                <a:cs typeface="Calibri"/>
                <a:sym typeface="Calibri"/>
              </a:rPr>
              <a:pPr algn="ctr"/>
              <a:t>‹Nº›</a:t>
            </a:fld>
            <a:endParaRPr lang="en-US" sz="1067" b="1" i="0" u="none" strike="noStrike" cap="none">
              <a:solidFill>
                <a:srgbClr val="888888"/>
              </a:solidFill>
              <a:latin typeface="Montserrat SemiBold" pitchFamily="2" charset="77"/>
              <a:cs typeface="Calibri"/>
              <a:sym typeface="Calibri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6B95C522-DEB2-1646-85B1-43476B004BF8}"/>
              </a:ext>
            </a:extLst>
          </p:cNvPr>
          <p:cNvSpPr/>
          <p:nvPr userDrawn="1"/>
        </p:nvSpPr>
        <p:spPr>
          <a:xfrm>
            <a:off x="1" y="1892300"/>
            <a:ext cx="241300" cy="309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400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688868DC-8623-8B4E-9014-63ED32878B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908" y="6341534"/>
            <a:ext cx="1625600" cy="474133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00BC9645-E00D-C942-8992-050575A4E2E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15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OJA TEXTO RESALT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4B913E6E-1A02-D04D-B01C-8E8836057F05}"/>
              </a:ext>
            </a:extLst>
          </p:cNvPr>
          <p:cNvSpPr/>
          <p:nvPr userDrawn="1"/>
        </p:nvSpPr>
        <p:spPr>
          <a:xfrm>
            <a:off x="-1" y="0"/>
            <a:ext cx="11664952" cy="6858000"/>
          </a:xfrm>
          <a:prstGeom prst="rect">
            <a:avLst/>
          </a:prstGeom>
          <a:solidFill>
            <a:srgbClr val="54A4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s-AR" sz="2400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8EA8DD93-00AA-0B4B-B015-A7E918509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601134"/>
            <a:ext cx="11186584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19" name="Marcador de contenido 2">
            <a:extLst>
              <a:ext uri="{FF2B5EF4-FFF2-40B4-BE49-F238E27FC236}">
                <a16:creationId xmlns:a16="http://schemas.microsoft.com/office/drawing/2014/main" id="{9B305745-CF2C-1449-BA9D-AE669A9A5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367" y="1826684"/>
            <a:ext cx="11186584" cy="4434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133">
                <a:solidFill>
                  <a:schemeClr val="bg1"/>
                </a:solidFill>
              </a:defRPr>
            </a:lvl3pPr>
            <a:lvl4pPr>
              <a:defRPr sz="1867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20" name="Subtítulo 2">
            <a:extLst>
              <a:ext uri="{FF2B5EF4-FFF2-40B4-BE49-F238E27FC236}">
                <a16:creationId xmlns:a16="http://schemas.microsoft.com/office/drawing/2014/main" id="{FFA475BC-C23F-FB40-ADB9-13AECEA7629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78367" y="1083089"/>
            <a:ext cx="11186584" cy="352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solidFill>
                  <a:schemeClr val="bg1"/>
                </a:solidFill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  <p:sp>
        <p:nvSpPr>
          <p:cNvPr id="21" name="Google Shape;10;p10">
            <a:extLst>
              <a:ext uri="{FF2B5EF4-FFF2-40B4-BE49-F238E27FC236}">
                <a16:creationId xmlns:a16="http://schemas.microsoft.com/office/drawing/2014/main" id="{3B94ABAF-3338-D049-9B8A-1B301EE70BA6}"/>
              </a:ext>
            </a:extLst>
          </p:cNvPr>
          <p:cNvSpPr txBox="1">
            <a:spLocks/>
          </p:cNvSpPr>
          <p:nvPr userDrawn="1"/>
        </p:nvSpPr>
        <p:spPr>
          <a:xfrm>
            <a:off x="11713633" y="6573176"/>
            <a:ext cx="464459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fld id="{00000000-1234-1234-1234-123412341234}" type="slidenum">
              <a:rPr lang="en-US" sz="1067" b="1" i="0" u="none" strike="noStrike" cap="none" smtClean="0">
                <a:solidFill>
                  <a:srgbClr val="888888"/>
                </a:solidFill>
                <a:latin typeface="Montserrat SemiBold" pitchFamily="2" charset="77"/>
                <a:cs typeface="Calibri"/>
                <a:sym typeface="Calibri"/>
              </a:rPr>
              <a:pPr algn="ctr"/>
              <a:t>‹Nº›</a:t>
            </a:fld>
            <a:endParaRPr lang="en-US" sz="1067" b="1" i="0" u="none" strike="noStrike" cap="none">
              <a:solidFill>
                <a:srgbClr val="888888"/>
              </a:solidFill>
              <a:latin typeface="Montserrat SemiBold" pitchFamily="2" charset="77"/>
              <a:cs typeface="Calibri"/>
              <a:sym typeface="Calibri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6B95C522-DEB2-1646-85B1-43476B004BF8}"/>
              </a:ext>
            </a:extLst>
          </p:cNvPr>
          <p:cNvSpPr/>
          <p:nvPr userDrawn="1"/>
        </p:nvSpPr>
        <p:spPr>
          <a:xfrm>
            <a:off x="1" y="1892300"/>
            <a:ext cx="241300" cy="309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400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688868DC-8623-8B4E-9014-63ED32878B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908" y="6341534"/>
            <a:ext cx="1625600" cy="474133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00BC9645-E00D-C942-8992-050575A4E2E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857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IERRE DE LA PRESENTAC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9770F897-3F9C-F54B-8616-45053710099C}"/>
              </a:ext>
            </a:extLst>
          </p:cNvPr>
          <p:cNvSpPr/>
          <p:nvPr userDrawn="1"/>
        </p:nvSpPr>
        <p:spPr>
          <a:xfrm>
            <a:off x="1" y="1892300"/>
            <a:ext cx="241300" cy="309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40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718AC82-88F9-8145-AF79-E971A851A7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F0C003D-B27E-CB4F-9275-16A4DB8313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31067" y="2573867"/>
            <a:ext cx="6129867" cy="171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677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5_Tit Co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6"/>
          <p:cNvSpPr>
            <a:spLocks noGrp="1"/>
          </p:cNvSpPr>
          <p:nvPr>
            <p:ph type="sldNum" sz="quarter" idx="7"/>
          </p:nvPr>
        </p:nvSpPr>
        <p:spPr>
          <a:xfrm>
            <a:off x="11546766" y="6604370"/>
            <a:ext cx="546540" cy="164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067" b="1" i="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B6F15528-21DE-4FAA-801E-634DDDAF4B2B}" type="slidenum">
              <a:rPr lang="tr-TR" smtClean="0"/>
              <a:pPr/>
              <a:t>‹Nº›</a:t>
            </a:fld>
            <a:endParaRPr lang="tr-T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C37C40-FCE9-4BEC-BC2F-C327BBD1D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580" y="144588"/>
            <a:ext cx="11185633" cy="822365"/>
          </a:xfrm>
          <a:prstGeom prst="rect">
            <a:avLst/>
          </a:prstGeom>
        </p:spPr>
        <p:txBody>
          <a:bodyPr anchor="ctr"/>
          <a:lstStyle>
            <a:lvl1pPr>
              <a:defRPr sz="2667" b="1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E21C9B4-8E67-4C93-97A4-EA2236B1359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88434" y="1163146"/>
            <a:ext cx="11504084" cy="5059855"/>
          </a:xfrm>
          <a:prstGeom prst="rect">
            <a:avLst/>
          </a:prstGeom>
        </p:spPr>
        <p:txBody>
          <a:bodyPr/>
          <a:lstStyle>
            <a:lvl1pPr>
              <a:defRPr sz="1867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061741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6"/>
          <p:cNvSpPr>
            <a:spLocks noGrp="1"/>
          </p:cNvSpPr>
          <p:nvPr>
            <p:ph type="sldNum" sz="quarter" idx="7"/>
          </p:nvPr>
        </p:nvSpPr>
        <p:spPr>
          <a:xfrm>
            <a:off x="11546766" y="6604370"/>
            <a:ext cx="546540" cy="164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067" b="1" i="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B6F15528-21DE-4FAA-801E-634DDDAF4B2B}" type="slidenum">
              <a:rPr lang="tr-TR" smtClean="0"/>
              <a:pPr/>
              <a:t>‹Nº›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76303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HOJA C/ 2 C TEXTO Y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8F24A51-A2F9-5843-B30F-421158161FF7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112D4DB-9AB5-5140-8B68-687B45611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596901"/>
            <a:ext cx="11235267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2A38BA45-5E24-5849-85B6-35FB426CFBD8}"/>
              </a:ext>
            </a:extLst>
          </p:cNvPr>
          <p:cNvGrpSpPr/>
          <p:nvPr userDrawn="1"/>
        </p:nvGrpSpPr>
        <p:grpSpPr>
          <a:xfrm>
            <a:off x="1" y="1892301"/>
            <a:ext cx="1638300" cy="4931833"/>
            <a:chOff x="0" y="1419225"/>
            <a:chExt cx="1228725" cy="3698875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2AC6A0D4-F7AB-DB42-AC5B-BE2C6591A2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9525" y="4762500"/>
              <a:ext cx="1219200" cy="355600"/>
            </a:xfrm>
            <a:prstGeom prst="rect">
              <a:avLst/>
            </a:prstGeom>
          </p:spPr>
        </p:pic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9770F897-3F9C-F54B-8616-45053710099C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E718AC82-88F9-8145-AF79-E971A851A7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DC07EF76-6FDE-DA45-AFF0-8BAA23852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368" y="1999398"/>
            <a:ext cx="3321473" cy="426170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16" name="Marcador de texto 2">
            <a:extLst>
              <a:ext uri="{FF2B5EF4-FFF2-40B4-BE49-F238E27FC236}">
                <a16:creationId xmlns:a16="http://schemas.microsoft.com/office/drawing/2014/main" id="{09B9DFD0-192A-B640-AC62-522015B3A321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78367" y="1200299"/>
            <a:ext cx="3334704" cy="61139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24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A29E1443-B2B1-5A4B-B352-1EFF759609B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036908" y="1200299"/>
            <a:ext cx="7667229" cy="50608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874717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O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número de diapositiva 2">
            <a:extLst>
              <a:ext uri="{FF2B5EF4-FFF2-40B4-BE49-F238E27FC236}">
                <a16:creationId xmlns:a16="http://schemas.microsoft.com/office/drawing/2014/main" id="{15B6ABAE-F920-FF4D-9CF5-3A9419D2D5E4}"/>
              </a:ext>
            </a:extLst>
          </p:cNvPr>
          <p:cNvSpPr txBox="1">
            <a:spLocks/>
          </p:cNvSpPr>
          <p:nvPr userDrawn="1"/>
        </p:nvSpPr>
        <p:spPr>
          <a:xfrm>
            <a:off x="11727544" y="6579656"/>
            <a:ext cx="464457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1" i="0" u="none" strike="noStrike" cap="none">
                <a:solidFill>
                  <a:srgbClr val="888888"/>
                </a:solidFill>
                <a:latin typeface="Montserrat SemiBold" pitchFamily="2" charset="77"/>
                <a:ea typeface="Montserrat SemiBold" pitchFamily="2" charset="77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1067" smtClean="0"/>
              <a:pPr/>
              <a:t>‹Nº›</a:t>
            </a:fld>
            <a:endParaRPr lang="en-US" sz="1067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AD6983E1-3DDA-5841-AAE0-3C1D091499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C2277749-014B-5048-B812-DA7938155911}"/>
              </a:ext>
            </a:extLst>
          </p:cNvPr>
          <p:cNvGrpSpPr/>
          <p:nvPr userDrawn="1"/>
        </p:nvGrpSpPr>
        <p:grpSpPr>
          <a:xfrm>
            <a:off x="0" y="1892301"/>
            <a:ext cx="1158907" cy="4890292"/>
            <a:chOff x="0" y="1419225"/>
            <a:chExt cx="869180" cy="3667719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A66D2F3D-80B9-FA42-926E-4A5601D0DD9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682" y="4845882"/>
              <a:ext cx="826498" cy="241062"/>
            </a:xfrm>
            <a:prstGeom prst="rect">
              <a:avLst/>
            </a:prstGeom>
          </p:spPr>
        </p:pic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AD51B2D7-74C9-2B4B-8E74-95782B9A5906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</p:spTree>
    <p:extLst>
      <p:ext uri="{BB962C8B-B14F-4D97-AF65-F5344CB8AC3E}">
        <p14:creationId xmlns:p14="http://schemas.microsoft.com/office/powerpoint/2010/main" val="4228934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282">
          <p15:clr>
            <a:srgbClr val="FBAE40"/>
          </p15:clr>
        </p15:guide>
        <p15:guide id="6" orient="horz" pos="2935">
          <p15:clr>
            <a:srgbClr val="FBAE40"/>
          </p15:clr>
        </p15:guide>
        <p15:guide id="7" orient="horz" pos="3026">
          <p15:clr>
            <a:srgbClr val="FBAE40"/>
          </p15:clr>
        </p15:guide>
        <p15:guide id="8" orient="horz" pos="3162">
          <p15:clr>
            <a:srgbClr val="FBAE40"/>
          </p15:clr>
        </p15:guide>
        <p15:guide id="9" orient="horz" pos="622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RTADA PPT NOMBRE Y FE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B19329D-5BD7-7242-824B-08C3BCA1A22A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5EF05989-F3B2-844F-81A8-F445544428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8368" y="1665172"/>
            <a:ext cx="11235265" cy="2387600"/>
          </a:xfrm>
          <a:prstGeom prst="rect">
            <a:avLst/>
          </a:prstGeom>
        </p:spPr>
        <p:txBody>
          <a:bodyPr anchor="b"/>
          <a:lstStyle>
            <a:lvl1pPr algn="ctr">
              <a:defRPr sz="5333" b="0" i="0">
                <a:latin typeface="Montserrat ExtraBold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479A5CAA-8C66-AC47-AFAC-1A5CC023CF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8367" y="4052773"/>
            <a:ext cx="11235267" cy="1062199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None/>
              <a:defRPr sz="3733" b="0" i="0"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</a:t>
            </a:r>
            <a:br>
              <a:rPr lang="es-MX"/>
            </a:br>
            <a:r>
              <a:rPr lang="es-MX"/>
              <a:t>de subtítulo del patrón</a:t>
            </a:r>
            <a:endParaRPr lang="es-AR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497CCFA0-7CDF-F941-9A20-32A0A9335639}"/>
              </a:ext>
            </a:extLst>
          </p:cNvPr>
          <p:cNvGrpSpPr/>
          <p:nvPr userDrawn="1"/>
        </p:nvGrpSpPr>
        <p:grpSpPr>
          <a:xfrm>
            <a:off x="0" y="1892301"/>
            <a:ext cx="1158907" cy="4890292"/>
            <a:chOff x="0" y="1419225"/>
            <a:chExt cx="869180" cy="3667719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343038E7-A7FF-7B49-B437-4190CCB7BA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2682" y="4845882"/>
              <a:ext cx="826498" cy="241062"/>
            </a:xfrm>
            <a:prstGeom prst="rect">
              <a:avLst/>
            </a:prstGeom>
          </p:spPr>
        </p:pic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AEC482F9-E17D-A044-9CD1-B666DD588EAA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0F7BB515-0813-3C4B-8CF4-E3ADF19C215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053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orient="horz" pos="305">
          <p15:clr>
            <a:srgbClr val="FBAE40"/>
          </p15:clr>
        </p15:guide>
        <p15:guide id="5" orient="horz" pos="645">
          <p15:clr>
            <a:srgbClr val="FBAE40"/>
          </p15:clr>
        </p15:guide>
        <p15:guide id="6" orient="horz" pos="2935">
          <p15:clr>
            <a:srgbClr val="FBAE40"/>
          </p15:clr>
        </p15:guide>
        <p15:guide id="7" orient="horz" pos="3026">
          <p15:clr>
            <a:srgbClr val="FBAE40"/>
          </p15:clr>
        </p15:guide>
        <p15:guide id="8" orient="horz" pos="3162">
          <p15:clr>
            <a:srgbClr val="FBAE40"/>
          </p15:clr>
        </p15:guide>
        <p15:guide id="9" pos="5534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RATURA/SECC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36B8CBF3-8D86-0042-93F8-52124FFE5E9D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9AD7076-947C-A84C-81C8-2D5AFE60B9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76869" y="2455196"/>
            <a:ext cx="7550427" cy="1947609"/>
          </a:xfrm>
          <a:prstGeom prst="rect">
            <a:avLst/>
          </a:prstGeom>
        </p:spPr>
        <p:txBody>
          <a:bodyPr lIns="0" tIns="0" rIns="0" bIns="0"/>
          <a:lstStyle>
            <a:lvl1pPr>
              <a:defRPr lang="es-AR" sz="4267" b="1" i="0" u="none" strike="noStrike" cap="none" dirty="0">
                <a:solidFill>
                  <a:srgbClr val="636462"/>
                </a:solidFill>
                <a:latin typeface="Montserrat ExtraBold" pitchFamily="2" charset="77"/>
                <a:ea typeface="Montserrat"/>
                <a:cs typeface="Montserrat"/>
                <a:sym typeface="Arial"/>
              </a:defRPr>
            </a:lvl1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MX"/>
              <a:t>HAZ CLIC PARA MODIFICAR EL ESTILO</a:t>
            </a:r>
            <a:br>
              <a:rPr lang="es-MX"/>
            </a:br>
            <a:r>
              <a:rPr lang="es-MX"/>
              <a:t>DE TÍTULO DEL PATRÓN</a:t>
            </a:r>
            <a:endParaRPr lang="es-AR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99BDB36-5F6D-F143-81D2-6AB6A99B2BCB}"/>
              </a:ext>
            </a:extLst>
          </p:cNvPr>
          <p:cNvSpPr/>
          <p:nvPr userDrawn="1"/>
        </p:nvSpPr>
        <p:spPr>
          <a:xfrm>
            <a:off x="-1" y="1892300"/>
            <a:ext cx="3580713" cy="31347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40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E0FD54E-9D9C-6E44-9BC4-1D5C08A2D3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F636D0D-F5F6-1D4C-B86F-5C230F1E3A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910" y="6461176"/>
            <a:ext cx="1101997" cy="32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158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orient="horz" pos="282">
          <p15:clr>
            <a:srgbClr val="FBAE40"/>
          </p15:clr>
        </p15:guide>
        <p15:guide id="5" orient="horz" pos="622">
          <p15:clr>
            <a:srgbClr val="FBAE40"/>
          </p15:clr>
        </p15:guide>
        <p15:guide id="6" orient="horz" pos="2935">
          <p15:clr>
            <a:srgbClr val="FBAE40"/>
          </p15:clr>
        </p15:guide>
        <p15:guide id="7" orient="horz" pos="3026">
          <p15:clr>
            <a:srgbClr val="FBAE40"/>
          </p15:clr>
        </p15:guide>
        <p15:guide id="8" orient="horz" pos="3162">
          <p15:clr>
            <a:srgbClr val="FBAE40"/>
          </p15:clr>
        </p15:guide>
        <p15:guide id="9" pos="5534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O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número de diapositiva 2">
            <a:extLst>
              <a:ext uri="{FF2B5EF4-FFF2-40B4-BE49-F238E27FC236}">
                <a16:creationId xmlns:a16="http://schemas.microsoft.com/office/drawing/2014/main" id="{15B6ABAE-F920-FF4D-9CF5-3A9419D2D5E4}"/>
              </a:ext>
            </a:extLst>
          </p:cNvPr>
          <p:cNvSpPr txBox="1">
            <a:spLocks/>
          </p:cNvSpPr>
          <p:nvPr userDrawn="1"/>
        </p:nvSpPr>
        <p:spPr>
          <a:xfrm>
            <a:off x="11727544" y="6579656"/>
            <a:ext cx="464457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1" i="0" u="none" strike="noStrike" cap="none">
                <a:solidFill>
                  <a:srgbClr val="888888"/>
                </a:solidFill>
                <a:latin typeface="Montserrat SemiBold" pitchFamily="2" charset="77"/>
                <a:ea typeface="Montserrat SemiBold" pitchFamily="2" charset="77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1067" smtClean="0"/>
              <a:pPr/>
              <a:t>‹Nº›</a:t>
            </a:fld>
            <a:endParaRPr lang="en-US" sz="1067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AD6983E1-3DDA-5841-AAE0-3C1D091499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C2277749-014B-5048-B812-DA7938155911}"/>
              </a:ext>
            </a:extLst>
          </p:cNvPr>
          <p:cNvGrpSpPr/>
          <p:nvPr userDrawn="1"/>
        </p:nvGrpSpPr>
        <p:grpSpPr>
          <a:xfrm>
            <a:off x="0" y="1892301"/>
            <a:ext cx="1158907" cy="4890292"/>
            <a:chOff x="0" y="1419225"/>
            <a:chExt cx="869180" cy="3667719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A66D2F3D-80B9-FA42-926E-4A5601D0DD9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2682" y="4845882"/>
              <a:ext cx="826498" cy="241062"/>
            </a:xfrm>
            <a:prstGeom prst="rect">
              <a:avLst/>
            </a:prstGeom>
          </p:spPr>
        </p:pic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AD51B2D7-74C9-2B4B-8E74-95782B9A5906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</p:spTree>
    <p:extLst>
      <p:ext uri="{BB962C8B-B14F-4D97-AF65-F5344CB8AC3E}">
        <p14:creationId xmlns:p14="http://schemas.microsoft.com/office/powerpoint/2010/main" val="932933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282">
          <p15:clr>
            <a:srgbClr val="FBAE40"/>
          </p15:clr>
        </p15:guide>
        <p15:guide id="6" orient="horz" pos="2935">
          <p15:clr>
            <a:srgbClr val="FBAE40"/>
          </p15:clr>
        </p15:guide>
        <p15:guide id="7" orient="horz" pos="3026">
          <p15:clr>
            <a:srgbClr val="FBAE40"/>
          </p15:clr>
        </p15:guide>
        <p15:guide id="8" orient="horz" pos="3162">
          <p15:clr>
            <a:srgbClr val="FBAE40"/>
          </p15:clr>
        </p15:guide>
        <p15:guide id="9" orient="horz" pos="622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OJA CON 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112D4DB-9AB5-5140-8B68-687B45611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320549"/>
            <a:ext cx="11249176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718AC82-88F9-8145-AF79-E971A851A7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93E84140-6BA0-8344-88F7-1314672D923A}"/>
              </a:ext>
            </a:extLst>
          </p:cNvPr>
          <p:cNvGrpSpPr/>
          <p:nvPr userDrawn="1"/>
        </p:nvGrpSpPr>
        <p:grpSpPr>
          <a:xfrm>
            <a:off x="0" y="1892301"/>
            <a:ext cx="1158907" cy="4890292"/>
            <a:chOff x="0" y="1419225"/>
            <a:chExt cx="869180" cy="3667719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27A6AC24-F8E7-5A4E-AA54-4453716692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2682" y="4845882"/>
              <a:ext cx="826498" cy="241062"/>
            </a:xfrm>
            <a:prstGeom prst="rect">
              <a:avLst/>
            </a:prstGeom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1A461694-3381-2241-BD1B-2D6AB554E397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  <p:sp>
        <p:nvSpPr>
          <p:cNvPr id="8" name="Marcador de número de diapositiva 2">
            <a:extLst>
              <a:ext uri="{FF2B5EF4-FFF2-40B4-BE49-F238E27FC236}">
                <a16:creationId xmlns:a16="http://schemas.microsoft.com/office/drawing/2014/main" id="{B58BE282-08FD-9D44-AF8A-A4178D94A46C}"/>
              </a:ext>
            </a:extLst>
          </p:cNvPr>
          <p:cNvSpPr txBox="1">
            <a:spLocks/>
          </p:cNvSpPr>
          <p:nvPr userDrawn="1"/>
        </p:nvSpPr>
        <p:spPr>
          <a:xfrm>
            <a:off x="11727544" y="6579656"/>
            <a:ext cx="464457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1" i="0" u="none" strike="noStrike" cap="none">
                <a:solidFill>
                  <a:srgbClr val="888888"/>
                </a:solidFill>
                <a:latin typeface="Montserrat SemiBold" pitchFamily="2" charset="77"/>
                <a:ea typeface="Montserrat SemiBold" pitchFamily="2" charset="77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1067" smtClean="0"/>
              <a:pPr/>
              <a:t>‹Nº›</a:t>
            </a:fld>
            <a:endParaRPr lang="en-US" sz="1067"/>
          </a:p>
        </p:txBody>
      </p:sp>
    </p:spTree>
    <p:extLst>
      <p:ext uri="{BB962C8B-B14F-4D97-AF65-F5344CB8AC3E}">
        <p14:creationId xmlns:p14="http://schemas.microsoft.com/office/powerpoint/2010/main" val="2427829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OJA C/TITULO Y SUB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E718AC82-88F9-8145-AF79-E971A851A7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sp>
        <p:nvSpPr>
          <p:cNvPr id="12" name="Subtítulo 2">
            <a:extLst>
              <a:ext uri="{FF2B5EF4-FFF2-40B4-BE49-F238E27FC236}">
                <a16:creationId xmlns:a16="http://schemas.microsoft.com/office/drawing/2014/main" id="{2AE4DA80-A2BA-DA4E-A9FE-F4C8A1159F4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78367" y="678183"/>
            <a:ext cx="11249175" cy="352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7648AAE6-60D6-244E-95F4-529EEA342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320549"/>
            <a:ext cx="11249176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B6EC3F88-347A-734D-AA59-4DD2EDB8F2D2}"/>
              </a:ext>
            </a:extLst>
          </p:cNvPr>
          <p:cNvGrpSpPr/>
          <p:nvPr userDrawn="1"/>
        </p:nvGrpSpPr>
        <p:grpSpPr>
          <a:xfrm>
            <a:off x="0" y="1892301"/>
            <a:ext cx="1158907" cy="4890292"/>
            <a:chOff x="0" y="1419225"/>
            <a:chExt cx="869180" cy="3667719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148401C6-A07C-254E-907D-F6695E046D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2682" y="4845882"/>
              <a:ext cx="826498" cy="241062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7673364C-1C21-D847-A79C-9A42E68008AE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28B67EB9-CD85-9244-98BC-9108FC2CD80F}"/>
              </a:ext>
            </a:extLst>
          </p:cNvPr>
          <p:cNvSpPr txBox="1">
            <a:spLocks/>
          </p:cNvSpPr>
          <p:nvPr userDrawn="1"/>
        </p:nvSpPr>
        <p:spPr>
          <a:xfrm>
            <a:off x="11727544" y="6579656"/>
            <a:ext cx="464457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1" i="0" u="none" strike="noStrike" cap="none">
                <a:solidFill>
                  <a:srgbClr val="888888"/>
                </a:solidFill>
                <a:latin typeface="Montserrat SemiBold" pitchFamily="2" charset="77"/>
                <a:ea typeface="Montserrat SemiBold" pitchFamily="2" charset="77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1067" smtClean="0"/>
              <a:pPr/>
              <a:t>‹Nº›</a:t>
            </a:fld>
            <a:endParaRPr lang="en-US" sz="1067"/>
          </a:p>
        </p:txBody>
      </p:sp>
    </p:spTree>
    <p:extLst>
      <p:ext uri="{BB962C8B-B14F-4D97-AF65-F5344CB8AC3E}">
        <p14:creationId xmlns:p14="http://schemas.microsoft.com/office/powerpoint/2010/main" val="2993763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OJA C/CAJA D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E718AC82-88F9-8145-AF79-E971A851A7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F1EA2B3F-7B52-A348-BC6C-D2AAC9FD4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368" y="1316567"/>
            <a:ext cx="11235265" cy="48958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333"/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14" name="Subtítulo 2">
            <a:extLst>
              <a:ext uri="{FF2B5EF4-FFF2-40B4-BE49-F238E27FC236}">
                <a16:creationId xmlns:a16="http://schemas.microsoft.com/office/drawing/2014/main" id="{52DF2DAE-ED05-C949-8FF2-3C3CCC338D1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78367" y="678183"/>
            <a:ext cx="11249175" cy="352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FA8359B5-A3E9-0B45-8B33-A0837ABED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320549"/>
            <a:ext cx="11249176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F8D334E8-F3CD-4F4C-A3A2-A7B7F87020CB}"/>
              </a:ext>
            </a:extLst>
          </p:cNvPr>
          <p:cNvGrpSpPr/>
          <p:nvPr userDrawn="1"/>
        </p:nvGrpSpPr>
        <p:grpSpPr>
          <a:xfrm>
            <a:off x="0" y="1892301"/>
            <a:ext cx="1158907" cy="4890292"/>
            <a:chOff x="0" y="1419225"/>
            <a:chExt cx="869180" cy="3667719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FC2A06C3-6F40-CE48-B818-E6EDFCEE87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2682" y="4845882"/>
              <a:ext cx="826498" cy="241062"/>
            </a:xfrm>
            <a:prstGeom prst="rect">
              <a:avLst/>
            </a:prstGeom>
          </p:spPr>
        </p:pic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E84FDA98-2BD2-8542-8E00-DBFE72A5D7F0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  <p:sp>
        <p:nvSpPr>
          <p:cNvPr id="10" name="Marcador de número de diapositiva 2">
            <a:extLst>
              <a:ext uri="{FF2B5EF4-FFF2-40B4-BE49-F238E27FC236}">
                <a16:creationId xmlns:a16="http://schemas.microsoft.com/office/drawing/2014/main" id="{63940F3E-44D2-A44B-8B67-92BC4A7C9790}"/>
              </a:ext>
            </a:extLst>
          </p:cNvPr>
          <p:cNvSpPr txBox="1">
            <a:spLocks/>
          </p:cNvSpPr>
          <p:nvPr userDrawn="1"/>
        </p:nvSpPr>
        <p:spPr>
          <a:xfrm>
            <a:off x="11727544" y="6579656"/>
            <a:ext cx="464457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1" i="0" u="none" strike="noStrike" cap="none">
                <a:solidFill>
                  <a:srgbClr val="888888"/>
                </a:solidFill>
                <a:latin typeface="Montserrat SemiBold" pitchFamily="2" charset="77"/>
                <a:ea typeface="Montserrat SemiBold" pitchFamily="2" charset="77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1067" smtClean="0"/>
              <a:pPr/>
              <a:t>‹Nº›</a:t>
            </a:fld>
            <a:endParaRPr lang="en-US" sz="1067"/>
          </a:p>
        </p:txBody>
      </p:sp>
    </p:spTree>
    <p:extLst>
      <p:ext uri="{BB962C8B-B14F-4D97-AF65-F5344CB8AC3E}">
        <p14:creationId xmlns:p14="http://schemas.microsoft.com/office/powerpoint/2010/main" val="1407161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OJA C/ 2 CAJAS D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E718AC82-88F9-8145-AF79-E971A851A7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id="{99115897-51D2-0B46-8152-AB2F1A466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367" y="1316567"/>
            <a:ext cx="5498364" cy="494453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333"/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F4BFB815-D6E1-0044-9435-C082C5662264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16558" y="1316567"/>
            <a:ext cx="5498364" cy="494453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333"/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78556582-A702-BB4D-A417-988962D437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78367" y="678183"/>
            <a:ext cx="11249175" cy="352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FDE44D03-5B97-F742-A1C5-37CAB0EC7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320549"/>
            <a:ext cx="11249176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E4163D37-1320-5B43-8204-5D347199B758}"/>
              </a:ext>
            </a:extLst>
          </p:cNvPr>
          <p:cNvGrpSpPr/>
          <p:nvPr userDrawn="1"/>
        </p:nvGrpSpPr>
        <p:grpSpPr>
          <a:xfrm>
            <a:off x="0" y="1892301"/>
            <a:ext cx="1158907" cy="4890292"/>
            <a:chOff x="0" y="1419225"/>
            <a:chExt cx="869180" cy="3667719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C20947F0-00C6-DB44-9E39-2785C094A65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2682" y="4845882"/>
              <a:ext cx="826498" cy="241062"/>
            </a:xfrm>
            <a:prstGeom prst="rect">
              <a:avLst/>
            </a:prstGeom>
          </p:spPr>
        </p:pic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92BFC107-FDBB-D745-A90E-E6ABD2CAF69F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  <p:sp>
        <p:nvSpPr>
          <p:cNvPr id="12" name="Marcador de número de diapositiva 2">
            <a:extLst>
              <a:ext uri="{FF2B5EF4-FFF2-40B4-BE49-F238E27FC236}">
                <a16:creationId xmlns:a16="http://schemas.microsoft.com/office/drawing/2014/main" id="{C4D8DF01-73AB-F546-ACB3-C343ABED4F50}"/>
              </a:ext>
            </a:extLst>
          </p:cNvPr>
          <p:cNvSpPr txBox="1">
            <a:spLocks/>
          </p:cNvSpPr>
          <p:nvPr userDrawn="1"/>
        </p:nvSpPr>
        <p:spPr>
          <a:xfrm>
            <a:off x="11727544" y="6579656"/>
            <a:ext cx="464457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1" i="0" u="none" strike="noStrike" cap="none">
                <a:solidFill>
                  <a:srgbClr val="888888"/>
                </a:solidFill>
                <a:latin typeface="Montserrat SemiBold" pitchFamily="2" charset="77"/>
                <a:ea typeface="Montserrat SemiBold" pitchFamily="2" charset="77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1067" smtClean="0"/>
              <a:pPr/>
              <a:t>‹Nº›</a:t>
            </a:fld>
            <a:endParaRPr lang="en-US" sz="1067"/>
          </a:p>
        </p:txBody>
      </p:sp>
    </p:spTree>
    <p:extLst>
      <p:ext uri="{BB962C8B-B14F-4D97-AF65-F5344CB8AC3E}">
        <p14:creationId xmlns:p14="http://schemas.microsoft.com/office/powerpoint/2010/main" val="687814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OJA C/ 2 C TEXTO Y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E718AC82-88F9-8145-AF79-E971A851A7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DC07EF76-6FDE-DA45-AFF0-8BAA23852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367" y="2043612"/>
            <a:ext cx="5498364" cy="42174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16" name="Marcador de texto 2">
            <a:extLst>
              <a:ext uri="{FF2B5EF4-FFF2-40B4-BE49-F238E27FC236}">
                <a16:creationId xmlns:a16="http://schemas.microsoft.com/office/drawing/2014/main" id="{09B9DFD0-192A-B640-AC62-522015B3A321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78367" y="1316567"/>
            <a:ext cx="5520267" cy="61139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24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A29E1443-B2B1-5A4B-B352-1EFF759609B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05773" y="2043612"/>
            <a:ext cx="5498364" cy="42174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18" name="Marcador de texto 2">
            <a:extLst>
              <a:ext uri="{FF2B5EF4-FFF2-40B4-BE49-F238E27FC236}">
                <a16:creationId xmlns:a16="http://schemas.microsoft.com/office/drawing/2014/main" id="{8B781A75-C0F8-8640-9183-793B6F349F43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6205772" y="1316567"/>
            <a:ext cx="5520267" cy="61139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24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4" name="Subtítulo 2">
            <a:extLst>
              <a:ext uri="{FF2B5EF4-FFF2-40B4-BE49-F238E27FC236}">
                <a16:creationId xmlns:a16="http://schemas.microsoft.com/office/drawing/2014/main" id="{FDE28046-E98E-C441-8E35-1C58DD71A88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78367" y="678183"/>
            <a:ext cx="11249175" cy="352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9C5CF8DC-C031-AF45-884E-D6ABC0886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320549"/>
            <a:ext cx="11249176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168973B3-526D-C047-A4D1-6E973E681043}"/>
              </a:ext>
            </a:extLst>
          </p:cNvPr>
          <p:cNvGrpSpPr/>
          <p:nvPr userDrawn="1"/>
        </p:nvGrpSpPr>
        <p:grpSpPr>
          <a:xfrm>
            <a:off x="0" y="1892301"/>
            <a:ext cx="1158907" cy="4890292"/>
            <a:chOff x="0" y="1419225"/>
            <a:chExt cx="869180" cy="366771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26A8E61D-B612-1343-BC95-41536962A8C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2682" y="4845882"/>
              <a:ext cx="826498" cy="241062"/>
            </a:xfrm>
            <a:prstGeom prst="rect">
              <a:avLst/>
            </a:prstGeom>
          </p:spPr>
        </p:pic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9D1073FE-3B87-3C4F-B42F-4147C29066BC}"/>
                </a:ext>
              </a:extLst>
            </p:cNvPr>
            <p:cNvSpPr/>
            <p:nvPr userDrawn="1"/>
          </p:nvSpPr>
          <p:spPr>
            <a:xfrm>
              <a:off x="0" y="1419225"/>
              <a:ext cx="180975" cy="2324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400"/>
            </a:p>
          </p:txBody>
        </p:sp>
      </p:grpSp>
      <p:sp>
        <p:nvSpPr>
          <p:cNvPr id="22" name="Marcador de número de diapositiva 2">
            <a:extLst>
              <a:ext uri="{FF2B5EF4-FFF2-40B4-BE49-F238E27FC236}">
                <a16:creationId xmlns:a16="http://schemas.microsoft.com/office/drawing/2014/main" id="{55A845C0-622E-4240-B3F8-EEEA6369377A}"/>
              </a:ext>
            </a:extLst>
          </p:cNvPr>
          <p:cNvSpPr txBox="1">
            <a:spLocks/>
          </p:cNvSpPr>
          <p:nvPr userDrawn="1"/>
        </p:nvSpPr>
        <p:spPr>
          <a:xfrm>
            <a:off x="11727544" y="6579656"/>
            <a:ext cx="464457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1" i="0" u="none" strike="noStrike" cap="none">
                <a:solidFill>
                  <a:srgbClr val="888888"/>
                </a:solidFill>
                <a:latin typeface="Montserrat SemiBold" pitchFamily="2" charset="77"/>
                <a:ea typeface="Montserrat SemiBold" pitchFamily="2" charset="77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1067" smtClean="0"/>
              <a:pPr/>
              <a:t>‹Nº›</a:t>
            </a:fld>
            <a:endParaRPr lang="en-US" sz="1067"/>
          </a:p>
        </p:txBody>
      </p:sp>
    </p:spTree>
    <p:extLst>
      <p:ext uri="{BB962C8B-B14F-4D97-AF65-F5344CB8AC3E}">
        <p14:creationId xmlns:p14="http://schemas.microsoft.com/office/powerpoint/2010/main" val="474534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HOJA TEXTO RESALT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4B913E6E-1A02-D04D-B01C-8E8836057F05}"/>
              </a:ext>
            </a:extLst>
          </p:cNvPr>
          <p:cNvSpPr/>
          <p:nvPr userDrawn="1"/>
        </p:nvSpPr>
        <p:spPr>
          <a:xfrm>
            <a:off x="-2" y="0"/>
            <a:ext cx="1171363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40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6B95C522-DEB2-1646-85B1-43476B004BF8}"/>
              </a:ext>
            </a:extLst>
          </p:cNvPr>
          <p:cNvSpPr/>
          <p:nvPr userDrawn="1"/>
        </p:nvSpPr>
        <p:spPr>
          <a:xfrm>
            <a:off x="1" y="1892300"/>
            <a:ext cx="241300" cy="309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400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688868DC-8623-8B4E-9014-63ED32878B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909" y="6461176"/>
            <a:ext cx="1101999" cy="321416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00BC9645-E00D-C942-8992-050575A4E2E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9F9BCD00-5820-584A-94A7-BBFF92D15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316009"/>
            <a:ext cx="11186584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16" name="Marcador de contenido 2">
            <a:extLst>
              <a:ext uri="{FF2B5EF4-FFF2-40B4-BE49-F238E27FC236}">
                <a16:creationId xmlns:a16="http://schemas.microsoft.com/office/drawing/2014/main" id="{50BA361A-D640-4244-A5CC-A48A030FD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367" y="1316567"/>
            <a:ext cx="11186584" cy="4944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133">
                <a:solidFill>
                  <a:schemeClr val="bg1"/>
                </a:solidFill>
              </a:defRPr>
            </a:lvl3pPr>
            <a:lvl4pPr>
              <a:defRPr sz="1867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17" name="Subtítulo 2">
            <a:extLst>
              <a:ext uri="{FF2B5EF4-FFF2-40B4-BE49-F238E27FC236}">
                <a16:creationId xmlns:a16="http://schemas.microsoft.com/office/drawing/2014/main" id="{C0A107C7-31CC-AE46-AE2F-6FB512B3E55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78367" y="677496"/>
            <a:ext cx="11186584" cy="352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solidFill>
                  <a:schemeClr val="bg1"/>
                </a:solidFill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  <p:sp>
        <p:nvSpPr>
          <p:cNvPr id="10" name="Marcador de número de diapositiva 2">
            <a:extLst>
              <a:ext uri="{FF2B5EF4-FFF2-40B4-BE49-F238E27FC236}">
                <a16:creationId xmlns:a16="http://schemas.microsoft.com/office/drawing/2014/main" id="{D5FDFD9E-4C50-9046-BFEF-FC957A61E4E7}"/>
              </a:ext>
            </a:extLst>
          </p:cNvPr>
          <p:cNvSpPr txBox="1">
            <a:spLocks/>
          </p:cNvSpPr>
          <p:nvPr userDrawn="1"/>
        </p:nvSpPr>
        <p:spPr>
          <a:xfrm>
            <a:off x="11727544" y="6579656"/>
            <a:ext cx="464457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1" i="0" u="none" strike="noStrike" cap="none">
                <a:solidFill>
                  <a:srgbClr val="888888"/>
                </a:solidFill>
                <a:latin typeface="Montserrat SemiBold" pitchFamily="2" charset="77"/>
                <a:ea typeface="Montserrat SemiBold" pitchFamily="2" charset="77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1067" smtClean="0"/>
              <a:pPr/>
              <a:t>‹Nº›</a:t>
            </a:fld>
            <a:endParaRPr lang="en-US" sz="1067"/>
          </a:p>
        </p:txBody>
      </p:sp>
    </p:spTree>
    <p:extLst>
      <p:ext uri="{BB962C8B-B14F-4D97-AF65-F5344CB8AC3E}">
        <p14:creationId xmlns:p14="http://schemas.microsoft.com/office/powerpoint/2010/main" val="29542402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HOJA TEXTO RESALT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4B913E6E-1A02-D04D-B01C-8E8836057F05}"/>
              </a:ext>
            </a:extLst>
          </p:cNvPr>
          <p:cNvSpPr/>
          <p:nvPr userDrawn="1"/>
        </p:nvSpPr>
        <p:spPr>
          <a:xfrm>
            <a:off x="-2" y="0"/>
            <a:ext cx="11713635" cy="6858000"/>
          </a:xfrm>
          <a:prstGeom prst="rect">
            <a:avLst/>
          </a:prstGeom>
          <a:solidFill>
            <a:srgbClr val="54A4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s-AR" sz="240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6B95C522-DEB2-1646-85B1-43476B004BF8}"/>
              </a:ext>
            </a:extLst>
          </p:cNvPr>
          <p:cNvSpPr/>
          <p:nvPr userDrawn="1"/>
        </p:nvSpPr>
        <p:spPr>
          <a:xfrm>
            <a:off x="1" y="1892300"/>
            <a:ext cx="241300" cy="309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40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00BC9645-E00D-C942-8992-050575A4E2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40633" y="1794934"/>
            <a:ext cx="254000" cy="3268133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8D55FA4F-B1A8-9B4E-935D-779B2AE4E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316009"/>
            <a:ext cx="11186584" cy="41569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667" b="1" i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83A75781-E9ED-9048-A60E-EBD12530D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367" y="1316567"/>
            <a:ext cx="11186584" cy="4944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133">
                <a:solidFill>
                  <a:schemeClr val="bg1"/>
                </a:solidFill>
              </a:defRPr>
            </a:lvl3pPr>
            <a:lvl4pPr>
              <a:defRPr sz="1867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4D30A70E-1FCA-4944-B7D5-92C7C8C5E65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78367" y="677496"/>
            <a:ext cx="11186584" cy="352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solidFill>
                  <a:schemeClr val="bg1"/>
                </a:solidFill>
                <a:latin typeface="Montserrat" pitchFamily="2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2661840D-730B-C94A-B1AA-F75FBDC5E1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909" y="6461176"/>
            <a:ext cx="1101999" cy="321416"/>
          </a:xfrm>
          <a:prstGeom prst="rect">
            <a:avLst/>
          </a:prstGeom>
        </p:spPr>
      </p:pic>
      <p:sp>
        <p:nvSpPr>
          <p:cNvPr id="15" name="Marcador de número de diapositiva 2">
            <a:extLst>
              <a:ext uri="{FF2B5EF4-FFF2-40B4-BE49-F238E27FC236}">
                <a16:creationId xmlns:a16="http://schemas.microsoft.com/office/drawing/2014/main" id="{C4A408C2-FCD6-3C4E-9D9A-5BCEACDA3525}"/>
              </a:ext>
            </a:extLst>
          </p:cNvPr>
          <p:cNvSpPr txBox="1">
            <a:spLocks/>
          </p:cNvSpPr>
          <p:nvPr userDrawn="1"/>
        </p:nvSpPr>
        <p:spPr>
          <a:xfrm>
            <a:off x="11727544" y="6579656"/>
            <a:ext cx="464457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1" i="0" u="none" strike="noStrike" cap="none">
                <a:solidFill>
                  <a:srgbClr val="888888"/>
                </a:solidFill>
                <a:latin typeface="Montserrat SemiBold" pitchFamily="2" charset="77"/>
                <a:ea typeface="Montserrat SemiBold" pitchFamily="2" charset="77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1067" smtClean="0"/>
              <a:pPr/>
              <a:t>‹Nº›</a:t>
            </a:fld>
            <a:endParaRPr lang="en-US" sz="1067"/>
          </a:p>
        </p:txBody>
      </p:sp>
    </p:spTree>
    <p:extLst>
      <p:ext uri="{BB962C8B-B14F-4D97-AF65-F5344CB8AC3E}">
        <p14:creationId xmlns:p14="http://schemas.microsoft.com/office/powerpoint/2010/main" val="20568692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3026">
          <p15:clr>
            <a:srgbClr val="FBAE40"/>
          </p15:clr>
        </p15:guide>
        <p15:guide id="6" orient="horz" pos="3162">
          <p15:clr>
            <a:srgbClr val="FBAE40"/>
          </p15:clr>
        </p15:guide>
        <p15:guide id="7" orient="horz" pos="2935">
          <p15:clr>
            <a:srgbClr val="FBAE40"/>
          </p15:clr>
        </p15:guide>
        <p15:guide id="8" orient="horz" pos="622">
          <p15:clr>
            <a:srgbClr val="FBAE40"/>
          </p15:clr>
        </p15:guide>
        <p15:guide id="9" orient="horz" pos="282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Logo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que 7">
            <a:extLst>
              <a:ext uri="{FF2B5EF4-FFF2-40B4-BE49-F238E27FC236}">
                <a16:creationId xmlns:a16="http://schemas.microsoft.com/office/drawing/2014/main" id="{5569CE8B-04AF-468F-B800-7ECF09FD6C9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15443" y="2970600"/>
            <a:ext cx="3561116" cy="916800"/>
            <a:chOff x="4767702" y="-472136"/>
            <a:chExt cx="745525" cy="191931"/>
          </a:xfrm>
          <a:solidFill>
            <a:srgbClr val="FFFFFF"/>
          </a:solidFill>
        </p:grpSpPr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862ADC4-857D-4471-A871-BD1A38FB23C1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3473CDDD-9034-4972-B890-4C267C13F06F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FA4CC508-0E53-4122-BCBD-4E37F1B71C30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338799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Logo (Dark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que 7">
            <a:extLst>
              <a:ext uri="{FF2B5EF4-FFF2-40B4-BE49-F238E27FC236}">
                <a16:creationId xmlns:a16="http://schemas.microsoft.com/office/drawing/2014/main" id="{AAE34BD0-96F3-484E-823D-846BCF7077C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15443" y="2970600"/>
            <a:ext cx="3561116" cy="916800"/>
            <a:chOff x="4767702" y="-472136"/>
            <a:chExt cx="745525" cy="191931"/>
          </a:xfrm>
          <a:solidFill>
            <a:schemeClr val="bg1"/>
          </a:solidFill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B5ACEFF7-2172-4E31-95A5-2822B762DCC8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56C511D-58A1-442A-9FDB-13B83505C8E1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33BB5D3E-7EA3-4217-8524-E90CF2B6AC62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264212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Title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graphique SmartArt 18">
            <a:extLst>
              <a:ext uri="{FF2B5EF4-FFF2-40B4-BE49-F238E27FC236}">
                <a16:creationId xmlns:a16="http://schemas.microsoft.com/office/drawing/2014/main" id="{B25D5AC7-4546-4A74-B36B-BA1B41C598C1}"/>
              </a:ext>
            </a:extLst>
          </p:cNvPr>
          <p:cNvSpPr>
            <a:spLocks noGrp="1" noChangeAspect="1"/>
          </p:cNvSpPr>
          <p:nvPr>
            <p:ph type="dgm" sz="quarter" idx="13"/>
          </p:nvPr>
        </p:nvSpPr>
        <p:spPr>
          <a:xfrm>
            <a:off x="6019131" y="4999905"/>
            <a:ext cx="153740" cy="152649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SmartArt graphic</a:t>
            </a:r>
          </a:p>
        </p:txBody>
      </p:sp>
      <p:sp>
        <p:nvSpPr>
          <p:cNvPr id="20" name="Espace réservé du graphique SmartArt 19">
            <a:extLst>
              <a:ext uri="{FF2B5EF4-FFF2-40B4-BE49-F238E27FC236}">
                <a16:creationId xmlns:a16="http://schemas.microsoft.com/office/drawing/2014/main" id="{FE783EC5-36F3-4916-B0D5-15355CAD8B2D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6019131" y="1548016"/>
            <a:ext cx="153740" cy="152649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SmartArt graphic</a:t>
            </a:r>
          </a:p>
        </p:txBody>
      </p:sp>
      <p:grpSp>
        <p:nvGrpSpPr>
          <p:cNvPr id="9" name="Graphique 7">
            <a:extLst>
              <a:ext uri="{FF2B5EF4-FFF2-40B4-BE49-F238E27FC236}">
                <a16:creationId xmlns:a16="http://schemas.microsoft.com/office/drawing/2014/main" id="{27488BCF-9F91-440E-B9B4-3B8628FE5A1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528661" y="444457"/>
            <a:ext cx="1134681" cy="292121"/>
            <a:chOff x="4767702" y="-472136"/>
            <a:chExt cx="745525" cy="191931"/>
          </a:xfrm>
          <a:solidFill>
            <a:srgbClr val="FFFFFF"/>
          </a:solidFill>
        </p:grpSpPr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EB91D5A6-4846-4A0D-AEA5-4C76E28CB395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503CE94E-53F9-481B-BF77-A348529571D3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>
                <a:solidFill>
                  <a:schemeClr val="accent2"/>
                </a:solidFill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7ADD6FFB-F84E-4F7B-930C-208E58062DD7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/>
            </a:p>
          </p:txBody>
        </p:sp>
      </p:grp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055EFF8E-40A6-42AA-8E6F-31C4F50AAD2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724400" y="6106773"/>
            <a:ext cx="2743200" cy="366183"/>
          </a:xfrm>
        </p:spPr>
        <p:txBody>
          <a:bodyPr/>
          <a:lstStyle/>
          <a:p>
            <a:r>
              <a:rPr lang="en-US" noProof="0"/>
              <a:t>XX . XX . XXXX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01F2B667-7264-4505-9F19-2E4AB44996E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480778" y="1926301"/>
            <a:ext cx="9230445" cy="1658148"/>
          </a:xfrm>
        </p:spPr>
        <p:txBody>
          <a:bodyPr anchor="b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fr-FR" sz="5600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lnSpc>
                <a:spcPct val="100000"/>
              </a:lnSpc>
              <a:defRPr sz="2667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57CD9AAA-CCAE-44AF-A224-A38A0B786F6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480778" y="3758157"/>
            <a:ext cx="9230445" cy="537959"/>
          </a:xfrm>
        </p:spPr>
        <p:txBody>
          <a:bodyPr anchor="ctr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2667" b="0" i="1" kern="1200" dirty="0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91" indent="0" algn="ctr">
              <a:lnSpc>
                <a:spcPct val="100000"/>
              </a:lnSpc>
              <a:buFont typeface="Arial" panose="020B0604020202020204" pitchFamily="34" charset="0"/>
              <a:buNone/>
              <a:defRPr sz="5600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F176A07A-C4FF-49D0-80C5-1B4F36FB3A3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80778" y="4513248"/>
            <a:ext cx="9230445" cy="308387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1600" b="0" i="0" kern="12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defRPr lang="en-US" sz="1600" b="0" i="0" kern="1200" noProof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56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Title (Dark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que 7">
            <a:extLst>
              <a:ext uri="{FF2B5EF4-FFF2-40B4-BE49-F238E27FC236}">
                <a16:creationId xmlns:a16="http://schemas.microsoft.com/office/drawing/2014/main" id="{27488BCF-9F91-440E-B9B4-3B8628FE5A1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528661" y="444457"/>
            <a:ext cx="1134681" cy="292121"/>
            <a:chOff x="4767702" y="-472136"/>
            <a:chExt cx="745525" cy="191931"/>
          </a:xfrm>
          <a:solidFill>
            <a:schemeClr val="bg1"/>
          </a:solidFill>
        </p:grpSpPr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EB91D5A6-4846-4A0D-AEA5-4C76E28CB395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503CE94E-53F9-481B-BF77-A348529571D3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>
                <a:solidFill>
                  <a:schemeClr val="accent2"/>
                </a:solidFill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7ADD6FFB-F84E-4F7B-930C-208E58062DD7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/>
            </a:p>
          </p:txBody>
        </p:sp>
      </p:grp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055EFF8E-40A6-42AA-8E6F-31C4F50AAD2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XX . XX . XXXX</a:t>
            </a:r>
          </a:p>
        </p:txBody>
      </p:sp>
      <p:sp>
        <p:nvSpPr>
          <p:cNvPr id="17" name="Espace réservé du graphique SmartArt 18">
            <a:extLst>
              <a:ext uri="{FF2B5EF4-FFF2-40B4-BE49-F238E27FC236}">
                <a16:creationId xmlns:a16="http://schemas.microsoft.com/office/drawing/2014/main" id="{50E609C3-EA6F-468A-8B7C-CD27949FB33C}"/>
              </a:ext>
            </a:extLst>
          </p:cNvPr>
          <p:cNvSpPr>
            <a:spLocks noGrp="1" noChangeAspect="1"/>
          </p:cNvSpPr>
          <p:nvPr>
            <p:ph type="dgm" sz="quarter" idx="13"/>
          </p:nvPr>
        </p:nvSpPr>
        <p:spPr>
          <a:xfrm>
            <a:off x="6019130" y="4999905"/>
            <a:ext cx="153740" cy="152649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SmartArt graphic</a:t>
            </a:r>
          </a:p>
        </p:txBody>
      </p:sp>
      <p:sp>
        <p:nvSpPr>
          <p:cNvPr id="18" name="Espace réservé du graphique SmartArt 19">
            <a:extLst>
              <a:ext uri="{FF2B5EF4-FFF2-40B4-BE49-F238E27FC236}">
                <a16:creationId xmlns:a16="http://schemas.microsoft.com/office/drawing/2014/main" id="{F155B637-1E1E-462B-9FBB-56FD4231172C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6019130" y="1548016"/>
            <a:ext cx="153740" cy="152649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SmartArt graphic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87A90CB-3485-4D3D-9E87-2D7382BBBC1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480778" y="1926301"/>
            <a:ext cx="9230445" cy="1658148"/>
          </a:xfrm>
        </p:spPr>
        <p:txBody>
          <a:bodyPr anchor="b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fr-FR" sz="5600" b="0" i="0" kern="120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lnSpc>
                <a:spcPct val="100000"/>
              </a:lnSpc>
              <a:defRPr sz="2667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54CCF570-9115-4289-839C-7FACBC619C1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480778" y="3758157"/>
            <a:ext cx="9230445" cy="537959"/>
          </a:xfrm>
        </p:spPr>
        <p:txBody>
          <a:bodyPr anchor="ctr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2667" b="0" i="1" kern="1200" dirty="0">
                <a:solidFill>
                  <a:schemeClr val="bg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91" indent="0" algn="ctr">
              <a:lnSpc>
                <a:spcPct val="100000"/>
              </a:lnSpc>
              <a:buFont typeface="Arial" panose="020B0604020202020204" pitchFamily="34" charset="0"/>
              <a:buNone/>
              <a:defRPr sz="5600" b="0" i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889FD9C7-FB39-4714-81F8-6EA37E5B621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80778" y="4513248"/>
            <a:ext cx="9230445" cy="308387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1600" b="0" i="0" kern="1200" dirty="0">
                <a:solidFill>
                  <a:schemeClr val="bg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defRPr lang="en-US" sz="1600" b="0" i="0" kern="1200" noProof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261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Title with Image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61F378-E818-498E-989A-601A8E73F31E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7886700" y="6046106"/>
            <a:ext cx="2743200" cy="366183"/>
          </a:xfrm>
        </p:spPr>
        <p:txBody>
          <a:bodyPr/>
          <a:lstStyle/>
          <a:p>
            <a:r>
              <a:rPr lang="fr-FR"/>
              <a:t>XX . XX . XXXX</a:t>
            </a:r>
          </a:p>
        </p:txBody>
      </p:sp>
      <p:grpSp>
        <p:nvGrpSpPr>
          <p:cNvPr id="13" name="Graphique 7">
            <a:extLst>
              <a:ext uri="{FF2B5EF4-FFF2-40B4-BE49-F238E27FC236}">
                <a16:creationId xmlns:a16="http://schemas.microsoft.com/office/drawing/2014/main" id="{9EDD880A-DFFE-4F0B-ACE0-49E81EAC5C5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690961" y="516248"/>
            <a:ext cx="1134681" cy="292121"/>
            <a:chOff x="4767702" y="-472136"/>
            <a:chExt cx="745525" cy="191931"/>
          </a:xfrm>
          <a:solidFill>
            <a:srgbClr val="FFFFFF"/>
          </a:solidFill>
        </p:grpSpPr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23232CF7-6A63-4E62-9BB3-AEC2E2985622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57EF7850-35A6-4B4B-BC7E-9FC7583FB3C6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2E436654-D7D3-4BBB-9470-2F10DA8514EE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  <p:sp>
        <p:nvSpPr>
          <p:cNvPr id="17" name="Espace réservé du graphique SmartArt 11">
            <a:extLst>
              <a:ext uri="{FF2B5EF4-FFF2-40B4-BE49-F238E27FC236}">
                <a16:creationId xmlns:a16="http://schemas.microsoft.com/office/drawing/2014/main" id="{4F60E46E-0715-41F6-BEAC-C9C998D41D44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9190079" y="1763753"/>
            <a:ext cx="136443" cy="135473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fr-FR"/>
          </a:p>
        </p:txBody>
      </p:sp>
      <p:sp>
        <p:nvSpPr>
          <p:cNvPr id="22" name="Espace réservé du graphique SmartArt 11">
            <a:extLst>
              <a:ext uri="{FF2B5EF4-FFF2-40B4-BE49-F238E27FC236}">
                <a16:creationId xmlns:a16="http://schemas.microsoft.com/office/drawing/2014/main" id="{2835F6F0-E601-40E8-8F65-7949A8AA2AF1}"/>
              </a:ext>
            </a:extLst>
          </p:cNvPr>
          <p:cNvSpPr>
            <a:spLocks noGrp="1" noChangeAspect="1"/>
          </p:cNvSpPr>
          <p:nvPr>
            <p:ph type="dgm" sz="quarter" idx="19"/>
          </p:nvPr>
        </p:nvSpPr>
        <p:spPr>
          <a:xfrm>
            <a:off x="9190079" y="5169752"/>
            <a:ext cx="136443" cy="135473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fr-FR"/>
          </a:p>
        </p:txBody>
      </p:sp>
      <p:sp>
        <p:nvSpPr>
          <p:cNvPr id="37" name="Espace réservé pour une image  36">
            <a:extLst>
              <a:ext uri="{FF2B5EF4-FFF2-40B4-BE49-F238E27FC236}">
                <a16:creationId xmlns:a16="http://schemas.microsoft.com/office/drawing/2014/main" id="{B393D89D-0FFD-4664-8FAD-EE45D64CF7A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" y="0"/>
            <a:ext cx="6374847" cy="6858000"/>
          </a:xfrm>
          <a:custGeom>
            <a:avLst/>
            <a:gdLst>
              <a:gd name="connsiteX0" fmla="*/ 0 w 4781135"/>
              <a:gd name="connsiteY0" fmla="*/ 0 h 5143500"/>
              <a:gd name="connsiteX1" fmla="*/ 3673235 w 4781135"/>
              <a:gd name="connsiteY1" fmla="*/ 0 h 5143500"/>
              <a:gd name="connsiteX2" fmla="*/ 3843349 w 4781135"/>
              <a:gd name="connsiteY2" fmla="*/ 145970 h 5143500"/>
              <a:gd name="connsiteX3" fmla="*/ 4781135 w 4781135"/>
              <a:gd name="connsiteY3" fmla="*/ 2622891 h 5143500"/>
              <a:gd name="connsiteX4" fmla="*/ 3861453 w 4781135"/>
              <a:gd name="connsiteY4" fmla="*/ 5081299 h 5143500"/>
              <a:gd name="connsiteX5" fmla="*/ 3792118 w 4781135"/>
              <a:gd name="connsiteY5" fmla="*/ 5143500 h 5143500"/>
              <a:gd name="connsiteX6" fmla="*/ 0 w 4781135"/>
              <a:gd name="connsiteY6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81135" h="5143500">
                <a:moveTo>
                  <a:pt x="0" y="0"/>
                </a:moveTo>
                <a:lnTo>
                  <a:pt x="3673235" y="0"/>
                </a:lnTo>
                <a:lnTo>
                  <a:pt x="3843349" y="145970"/>
                </a:lnTo>
                <a:cubicBezTo>
                  <a:pt x="4444478" y="723140"/>
                  <a:pt x="4781135" y="1564827"/>
                  <a:pt x="4781135" y="2622891"/>
                </a:cubicBezTo>
                <a:cubicBezTo>
                  <a:pt x="4781257" y="3656845"/>
                  <a:pt x="4444586" y="4498301"/>
                  <a:pt x="3861453" y="5081299"/>
                </a:cubicBezTo>
                <a:lnTo>
                  <a:pt x="3792118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CA236998-34E3-4BB4-B42A-72EE346C3C4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83430" y="1926301"/>
            <a:ext cx="4949741" cy="1658148"/>
          </a:xfrm>
        </p:spPr>
        <p:txBody>
          <a:bodyPr anchor="b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fr-FR" sz="4000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lnSpc>
                <a:spcPct val="100000"/>
              </a:lnSpc>
              <a:defRPr sz="2667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4179443-CD99-4560-A70A-CF3E60CA5C3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783430" y="3758157"/>
            <a:ext cx="4949741" cy="537959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2667" b="0" i="1" kern="1200" dirty="0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91" indent="0" algn="ctr">
              <a:lnSpc>
                <a:spcPct val="100000"/>
              </a:lnSpc>
              <a:buFont typeface="Arial" panose="020B0604020202020204" pitchFamily="34" charset="0"/>
              <a:buNone/>
              <a:defRPr sz="2667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Espace réservé du texte 5">
            <a:extLst>
              <a:ext uri="{FF2B5EF4-FFF2-40B4-BE49-F238E27FC236}">
                <a16:creationId xmlns:a16="http://schemas.microsoft.com/office/drawing/2014/main" id="{633150E7-212E-42D8-857F-00B727BB0E6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83430" y="4320498"/>
            <a:ext cx="4949741" cy="770660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1600" b="0" i="0" kern="12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defRPr lang="en-US" sz="1600" b="0" i="0" kern="1200" noProof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238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Title with Image (Dark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61F378-E818-498E-989A-601A8E73F31E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7886700" y="6046106"/>
            <a:ext cx="2743200" cy="36618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XX . XX . XXXX</a:t>
            </a:r>
          </a:p>
        </p:txBody>
      </p:sp>
      <p:grpSp>
        <p:nvGrpSpPr>
          <p:cNvPr id="13" name="Graphique 7">
            <a:extLst>
              <a:ext uri="{FF2B5EF4-FFF2-40B4-BE49-F238E27FC236}">
                <a16:creationId xmlns:a16="http://schemas.microsoft.com/office/drawing/2014/main" id="{9EDD880A-DFFE-4F0B-ACE0-49E81EAC5C5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690961" y="516248"/>
            <a:ext cx="1134681" cy="292121"/>
            <a:chOff x="4767702" y="-472136"/>
            <a:chExt cx="745525" cy="191931"/>
          </a:xfrm>
          <a:solidFill>
            <a:schemeClr val="bg1"/>
          </a:solidFill>
        </p:grpSpPr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23232CF7-6A63-4E62-9BB3-AEC2E2985622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57EF7850-35A6-4B4B-BC7E-9FC7583FB3C6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>
                <a:solidFill>
                  <a:schemeClr val="accent2"/>
                </a:solidFill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2E436654-D7D3-4BBB-9470-2F10DA8514EE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/>
            </a:p>
          </p:txBody>
        </p:sp>
      </p:grpSp>
      <p:sp>
        <p:nvSpPr>
          <p:cNvPr id="37" name="Espace réservé pour une image  36">
            <a:extLst>
              <a:ext uri="{FF2B5EF4-FFF2-40B4-BE49-F238E27FC236}">
                <a16:creationId xmlns:a16="http://schemas.microsoft.com/office/drawing/2014/main" id="{B393D89D-0FFD-4664-8FAD-EE45D64CF7A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" y="0"/>
            <a:ext cx="6374847" cy="6858000"/>
          </a:xfrm>
          <a:custGeom>
            <a:avLst/>
            <a:gdLst>
              <a:gd name="connsiteX0" fmla="*/ 0 w 4781135"/>
              <a:gd name="connsiteY0" fmla="*/ 0 h 5143500"/>
              <a:gd name="connsiteX1" fmla="*/ 3673235 w 4781135"/>
              <a:gd name="connsiteY1" fmla="*/ 0 h 5143500"/>
              <a:gd name="connsiteX2" fmla="*/ 3843349 w 4781135"/>
              <a:gd name="connsiteY2" fmla="*/ 145970 h 5143500"/>
              <a:gd name="connsiteX3" fmla="*/ 4781135 w 4781135"/>
              <a:gd name="connsiteY3" fmla="*/ 2622891 h 5143500"/>
              <a:gd name="connsiteX4" fmla="*/ 3861453 w 4781135"/>
              <a:gd name="connsiteY4" fmla="*/ 5081299 h 5143500"/>
              <a:gd name="connsiteX5" fmla="*/ 3792118 w 4781135"/>
              <a:gd name="connsiteY5" fmla="*/ 5143500 h 5143500"/>
              <a:gd name="connsiteX6" fmla="*/ 0 w 4781135"/>
              <a:gd name="connsiteY6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81135" h="5143500">
                <a:moveTo>
                  <a:pt x="0" y="0"/>
                </a:moveTo>
                <a:lnTo>
                  <a:pt x="3673235" y="0"/>
                </a:lnTo>
                <a:lnTo>
                  <a:pt x="3843349" y="145970"/>
                </a:lnTo>
                <a:cubicBezTo>
                  <a:pt x="4444478" y="723140"/>
                  <a:pt x="4781135" y="1564827"/>
                  <a:pt x="4781135" y="2622891"/>
                </a:cubicBezTo>
                <a:cubicBezTo>
                  <a:pt x="4781257" y="3656845"/>
                  <a:pt x="4444586" y="4498301"/>
                  <a:pt x="3861453" y="5081299"/>
                </a:cubicBezTo>
                <a:lnTo>
                  <a:pt x="3792118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1" name="Espace réservé du graphique SmartArt 11">
            <a:extLst>
              <a:ext uri="{FF2B5EF4-FFF2-40B4-BE49-F238E27FC236}">
                <a16:creationId xmlns:a16="http://schemas.microsoft.com/office/drawing/2014/main" id="{540F3744-EAB0-48D1-B7AE-720C8628C071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9190079" y="1763753"/>
            <a:ext cx="136443" cy="135473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SmartArt graphic</a:t>
            </a:r>
          </a:p>
        </p:txBody>
      </p:sp>
      <p:sp>
        <p:nvSpPr>
          <p:cNvPr id="16" name="Espace réservé du graphique SmartArt 11">
            <a:extLst>
              <a:ext uri="{FF2B5EF4-FFF2-40B4-BE49-F238E27FC236}">
                <a16:creationId xmlns:a16="http://schemas.microsoft.com/office/drawing/2014/main" id="{E04644FF-725F-4770-81BC-F016774228AE}"/>
              </a:ext>
            </a:extLst>
          </p:cNvPr>
          <p:cNvSpPr>
            <a:spLocks noGrp="1" noChangeAspect="1"/>
          </p:cNvSpPr>
          <p:nvPr>
            <p:ph type="dgm" sz="quarter" idx="19"/>
          </p:nvPr>
        </p:nvSpPr>
        <p:spPr>
          <a:xfrm>
            <a:off x="9190079" y="5169752"/>
            <a:ext cx="136443" cy="135473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SmartArt graphic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08D4AEF-2960-4B86-98AA-A0ABA6675BC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83430" y="1926301"/>
            <a:ext cx="4949741" cy="1658148"/>
          </a:xfrm>
        </p:spPr>
        <p:txBody>
          <a:bodyPr anchor="b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fr-FR" sz="4000" b="0" i="0" kern="120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lnSpc>
                <a:spcPct val="100000"/>
              </a:lnSpc>
              <a:defRPr sz="2667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C4763866-3F61-4A13-9CE8-9A542B41F4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783430" y="3758157"/>
            <a:ext cx="4949741" cy="537959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2667" b="0" i="1" kern="1200" dirty="0">
                <a:solidFill>
                  <a:schemeClr val="bg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91" indent="0" algn="ctr">
              <a:lnSpc>
                <a:spcPct val="100000"/>
              </a:lnSpc>
              <a:buFont typeface="Arial" panose="020B0604020202020204" pitchFamily="34" charset="0"/>
              <a:buNone/>
              <a:defRPr sz="2667" b="0" i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7A2D6EFB-94B5-487C-A9CF-03E9B187D67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83430" y="4320498"/>
            <a:ext cx="4949741" cy="770660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1600" b="0" i="0" kern="1200" dirty="0">
                <a:solidFill>
                  <a:schemeClr val="bg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defRPr lang="en-US" sz="1600" b="0" i="0" kern="1200" noProof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481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with Visual">
    <p:bg>
      <p:bgPr>
        <a:solidFill>
          <a:srgbClr val="F5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AE9FBA9E-4B66-4D19-A4F1-FA106CF9436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403703" y="710399"/>
            <a:ext cx="6342328" cy="5510591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  <a:endParaRPr lang="fr-FR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C27273C0-D926-4FC2-8437-9B297AC1E951}"/>
              </a:ext>
            </a:extLst>
          </p:cNvPr>
          <p:cNvCxnSpPr>
            <a:cxnSpLocks/>
          </p:cNvCxnSpPr>
          <p:nvPr userDrawn="1"/>
        </p:nvCxnSpPr>
        <p:spPr>
          <a:xfrm>
            <a:off x="1070063" y="1864891"/>
            <a:ext cx="0" cy="435610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graphique SmartArt 11">
            <a:extLst>
              <a:ext uri="{FF2B5EF4-FFF2-40B4-BE49-F238E27FC236}">
                <a16:creationId xmlns:a16="http://schemas.microsoft.com/office/drawing/2014/main" id="{0F580B26-21D6-4630-AE3D-FB359C1C883E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1035052" y="2095106"/>
            <a:ext cx="70019" cy="69519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208746F7-3CD2-431F-B427-E3AA9BF36F6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 err="1"/>
              <a:t>internal</a:t>
            </a:r>
            <a:r>
              <a:rPr lang="fr-FR"/>
              <a:t> use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D76DFA8B-7FBD-4F98-B6B6-233EDD2317E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6B54B0F7-55DD-40D6-B7F4-70B586885C0B}" type="slidenum">
              <a:rPr lang="fr-FR" smtClean="0"/>
              <a:pPr/>
              <a:t>‹Nº›</a:t>
            </a:fld>
            <a:endParaRPr lang="fr-FR"/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33DFCED8-0EB4-4E57-BDC7-7349EFC7B90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2031" y="1960151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17" name="Espace réservé du texte 17">
            <a:extLst>
              <a:ext uri="{FF2B5EF4-FFF2-40B4-BE49-F238E27FC236}">
                <a16:creationId xmlns:a16="http://schemas.microsoft.com/office/drawing/2014/main" id="{C565C352-3015-43B5-A637-271B7D2E32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2031" y="2753672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20" name="Espace réservé du texte 17">
            <a:extLst>
              <a:ext uri="{FF2B5EF4-FFF2-40B4-BE49-F238E27FC236}">
                <a16:creationId xmlns:a16="http://schemas.microsoft.com/office/drawing/2014/main" id="{15EE83C4-9859-4D9B-B740-E8C01E8B93D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2031" y="3541323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22" name="Espace réservé du texte 17">
            <a:extLst>
              <a:ext uri="{FF2B5EF4-FFF2-40B4-BE49-F238E27FC236}">
                <a16:creationId xmlns:a16="http://schemas.microsoft.com/office/drawing/2014/main" id="{74DFA65F-CF7B-4ED8-8B06-C50BE51634C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42031" y="4334844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25" name="Espace réservé du texte 17">
            <a:extLst>
              <a:ext uri="{FF2B5EF4-FFF2-40B4-BE49-F238E27FC236}">
                <a16:creationId xmlns:a16="http://schemas.microsoft.com/office/drawing/2014/main" id="{DBF18F57-A4B6-4E01-8E41-3610197C40D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42031" y="5128365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41" name="Espace réservé du texte 17">
            <a:extLst>
              <a:ext uri="{FF2B5EF4-FFF2-40B4-BE49-F238E27FC236}">
                <a16:creationId xmlns:a16="http://schemas.microsoft.com/office/drawing/2014/main" id="{8AFC591C-8E4C-4797-84E6-9ACB86CA6964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1335449" y="2311400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0" name="Espace réservé du texte 17">
            <a:extLst>
              <a:ext uri="{FF2B5EF4-FFF2-40B4-BE49-F238E27FC236}">
                <a16:creationId xmlns:a16="http://schemas.microsoft.com/office/drawing/2014/main" id="{591A3E6F-3476-47ED-8C55-9EBB33F42A52}"/>
              </a:ext>
            </a:extLst>
          </p:cNvPr>
          <p:cNvSpPr>
            <a:spLocks noGrp="1"/>
          </p:cNvSpPr>
          <p:nvPr>
            <p:ph type="body" sz="quarter" idx="73"/>
          </p:nvPr>
        </p:nvSpPr>
        <p:spPr>
          <a:xfrm>
            <a:off x="1334265" y="1957990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5" name="Espace réservé du texte 17">
            <a:extLst>
              <a:ext uri="{FF2B5EF4-FFF2-40B4-BE49-F238E27FC236}">
                <a16:creationId xmlns:a16="http://schemas.microsoft.com/office/drawing/2014/main" id="{BD354000-934E-43A7-902B-EB0E6D553454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>
          <a:xfrm>
            <a:off x="1335449" y="3111067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6" name="Espace réservé du texte 17">
            <a:extLst>
              <a:ext uri="{FF2B5EF4-FFF2-40B4-BE49-F238E27FC236}">
                <a16:creationId xmlns:a16="http://schemas.microsoft.com/office/drawing/2014/main" id="{674EDB5F-2360-4BDB-B4A4-F38BB2AA2521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1334265" y="2757656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7" name="Espace réservé du texte 17">
            <a:extLst>
              <a:ext uri="{FF2B5EF4-FFF2-40B4-BE49-F238E27FC236}">
                <a16:creationId xmlns:a16="http://schemas.microsoft.com/office/drawing/2014/main" id="{6764734A-FBDE-4D25-92A5-672B3F6077B1}"/>
              </a:ext>
            </a:extLst>
          </p:cNvPr>
          <p:cNvSpPr>
            <a:spLocks noGrp="1"/>
          </p:cNvSpPr>
          <p:nvPr>
            <p:ph type="body" sz="quarter" idx="76"/>
          </p:nvPr>
        </p:nvSpPr>
        <p:spPr>
          <a:xfrm>
            <a:off x="1335449" y="3894737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8" name="Espace réservé du texte 17">
            <a:extLst>
              <a:ext uri="{FF2B5EF4-FFF2-40B4-BE49-F238E27FC236}">
                <a16:creationId xmlns:a16="http://schemas.microsoft.com/office/drawing/2014/main" id="{6227F425-D7E4-4B90-9761-EBF3BCC4260C}"/>
              </a:ext>
            </a:extLst>
          </p:cNvPr>
          <p:cNvSpPr>
            <a:spLocks noGrp="1"/>
          </p:cNvSpPr>
          <p:nvPr>
            <p:ph type="body" sz="quarter" idx="77"/>
          </p:nvPr>
        </p:nvSpPr>
        <p:spPr>
          <a:xfrm>
            <a:off x="1334265" y="3541327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9" name="Espace réservé du texte 17">
            <a:extLst>
              <a:ext uri="{FF2B5EF4-FFF2-40B4-BE49-F238E27FC236}">
                <a16:creationId xmlns:a16="http://schemas.microsoft.com/office/drawing/2014/main" id="{7A462145-8066-42E6-AEC7-B7FFB4004F0C}"/>
              </a:ext>
            </a:extLst>
          </p:cNvPr>
          <p:cNvSpPr>
            <a:spLocks noGrp="1"/>
          </p:cNvSpPr>
          <p:nvPr>
            <p:ph type="body" sz="quarter" idx="78"/>
          </p:nvPr>
        </p:nvSpPr>
        <p:spPr>
          <a:xfrm>
            <a:off x="1335449" y="4686405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0" name="Espace réservé du texte 17">
            <a:extLst>
              <a:ext uri="{FF2B5EF4-FFF2-40B4-BE49-F238E27FC236}">
                <a16:creationId xmlns:a16="http://schemas.microsoft.com/office/drawing/2014/main" id="{BDFC2A5C-1456-4E38-B7B8-53173C4D7226}"/>
              </a:ext>
            </a:extLst>
          </p:cNvPr>
          <p:cNvSpPr>
            <a:spLocks noGrp="1"/>
          </p:cNvSpPr>
          <p:nvPr>
            <p:ph type="body" sz="quarter" idx="79"/>
          </p:nvPr>
        </p:nvSpPr>
        <p:spPr>
          <a:xfrm>
            <a:off x="1334265" y="4332995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1" name="Espace réservé du texte 17">
            <a:extLst>
              <a:ext uri="{FF2B5EF4-FFF2-40B4-BE49-F238E27FC236}">
                <a16:creationId xmlns:a16="http://schemas.microsoft.com/office/drawing/2014/main" id="{6F16C3B8-AA5D-4F33-B410-8B2C3BE2F2C6}"/>
              </a:ext>
            </a:extLst>
          </p:cNvPr>
          <p:cNvSpPr>
            <a:spLocks noGrp="1"/>
          </p:cNvSpPr>
          <p:nvPr>
            <p:ph type="body" sz="quarter" idx="80"/>
          </p:nvPr>
        </p:nvSpPr>
        <p:spPr>
          <a:xfrm>
            <a:off x="1335449" y="5485760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2" name="Espace réservé du texte 17">
            <a:extLst>
              <a:ext uri="{FF2B5EF4-FFF2-40B4-BE49-F238E27FC236}">
                <a16:creationId xmlns:a16="http://schemas.microsoft.com/office/drawing/2014/main" id="{8C14FA2C-33DC-431E-9580-8F16A359800B}"/>
              </a:ext>
            </a:extLst>
          </p:cNvPr>
          <p:cNvSpPr>
            <a:spLocks noGrp="1"/>
          </p:cNvSpPr>
          <p:nvPr>
            <p:ph type="body" sz="quarter" idx="81"/>
          </p:nvPr>
        </p:nvSpPr>
        <p:spPr>
          <a:xfrm>
            <a:off x="1334265" y="5132350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77699B-FF9F-427C-87A3-B361DFAB5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0" y="710401"/>
            <a:ext cx="4731723" cy="7482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0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Large">
    <p:bg>
      <p:bgPr>
        <a:solidFill>
          <a:srgbClr val="F5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208746F7-3CD2-431F-B427-E3AA9BF36F6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noProof="0"/>
              <a:t>internal use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D76DFA8B-7FBD-4F98-B6B6-233EDD2317E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cxnSp>
        <p:nvCxnSpPr>
          <p:cNvPr id="32" name="Connecteur droit 13">
            <a:extLst>
              <a:ext uri="{FF2B5EF4-FFF2-40B4-BE49-F238E27FC236}">
                <a16:creationId xmlns:a16="http://schemas.microsoft.com/office/drawing/2014/main" id="{7BC19BBF-83CB-4541-9E5A-ACB3379B1867}"/>
              </a:ext>
            </a:extLst>
          </p:cNvPr>
          <p:cNvCxnSpPr>
            <a:cxnSpLocks/>
          </p:cNvCxnSpPr>
          <p:nvPr userDrawn="1"/>
        </p:nvCxnSpPr>
        <p:spPr>
          <a:xfrm>
            <a:off x="1770509" y="1864891"/>
            <a:ext cx="0" cy="435610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13">
            <a:extLst>
              <a:ext uri="{FF2B5EF4-FFF2-40B4-BE49-F238E27FC236}">
                <a16:creationId xmlns:a16="http://schemas.microsoft.com/office/drawing/2014/main" id="{85FA77DC-6A39-4C5E-A7D7-DB530C4F2170}"/>
              </a:ext>
            </a:extLst>
          </p:cNvPr>
          <p:cNvCxnSpPr>
            <a:cxnSpLocks/>
          </p:cNvCxnSpPr>
          <p:nvPr userDrawn="1"/>
        </p:nvCxnSpPr>
        <p:spPr>
          <a:xfrm>
            <a:off x="7256625" y="1864891"/>
            <a:ext cx="0" cy="435610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Espace réservé du graphique SmartArt 11">
            <a:extLst>
              <a:ext uri="{FF2B5EF4-FFF2-40B4-BE49-F238E27FC236}">
                <a16:creationId xmlns:a16="http://schemas.microsoft.com/office/drawing/2014/main" id="{23BA7E43-84CF-486A-BB7B-AD1F2F009C79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1736092" y="2095106"/>
            <a:ext cx="70019" cy="69519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fr-FR"/>
          </a:p>
        </p:txBody>
      </p:sp>
      <p:sp>
        <p:nvSpPr>
          <p:cNvPr id="97" name="Espace réservé du texte 17">
            <a:extLst>
              <a:ext uri="{FF2B5EF4-FFF2-40B4-BE49-F238E27FC236}">
                <a16:creationId xmlns:a16="http://schemas.microsoft.com/office/drawing/2014/main" id="{9CDF02F4-4E8C-4E89-B7C0-915F018992F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43071" y="1960151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99" name="Espace réservé du texte 17">
            <a:extLst>
              <a:ext uri="{FF2B5EF4-FFF2-40B4-BE49-F238E27FC236}">
                <a16:creationId xmlns:a16="http://schemas.microsoft.com/office/drawing/2014/main" id="{E9841E24-6A28-4ABC-A6CA-596885012B8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43071" y="2753672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101" name="Espace réservé du texte 17">
            <a:extLst>
              <a:ext uri="{FF2B5EF4-FFF2-40B4-BE49-F238E27FC236}">
                <a16:creationId xmlns:a16="http://schemas.microsoft.com/office/drawing/2014/main" id="{E6201C6B-3D61-415D-A81D-394F193593E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43071" y="3541323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103" name="Espace réservé du texte 17">
            <a:extLst>
              <a:ext uri="{FF2B5EF4-FFF2-40B4-BE49-F238E27FC236}">
                <a16:creationId xmlns:a16="http://schemas.microsoft.com/office/drawing/2014/main" id="{E49EEF33-C71E-40D1-9265-9BA472F3F6C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43071" y="4334844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105" name="Espace réservé du texte 17">
            <a:extLst>
              <a:ext uri="{FF2B5EF4-FFF2-40B4-BE49-F238E27FC236}">
                <a16:creationId xmlns:a16="http://schemas.microsoft.com/office/drawing/2014/main" id="{C11A4F59-2FB0-4630-BFDA-22FD2B55764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143071" y="5128365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117" name="Espace réservé du texte 17">
            <a:extLst>
              <a:ext uri="{FF2B5EF4-FFF2-40B4-BE49-F238E27FC236}">
                <a16:creationId xmlns:a16="http://schemas.microsoft.com/office/drawing/2014/main" id="{BC549DD2-19EC-48CD-B888-45BB704C4174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628593" y="1960151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119" name="Espace réservé du texte 17">
            <a:extLst>
              <a:ext uri="{FF2B5EF4-FFF2-40B4-BE49-F238E27FC236}">
                <a16:creationId xmlns:a16="http://schemas.microsoft.com/office/drawing/2014/main" id="{3F60EFF9-C152-4B38-A6F0-B6187C82AB3A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628593" y="2753672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121" name="Espace réservé du texte 17">
            <a:extLst>
              <a:ext uri="{FF2B5EF4-FFF2-40B4-BE49-F238E27FC236}">
                <a16:creationId xmlns:a16="http://schemas.microsoft.com/office/drawing/2014/main" id="{79245E80-9388-4650-8049-250CA8CADB14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628593" y="3541323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123" name="Espace réservé du texte 17">
            <a:extLst>
              <a:ext uri="{FF2B5EF4-FFF2-40B4-BE49-F238E27FC236}">
                <a16:creationId xmlns:a16="http://schemas.microsoft.com/office/drawing/2014/main" id="{38029C0C-186F-4AA6-979B-ED3F5FBAE0CE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628593" y="4334844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125" name="Espace réservé du texte 17">
            <a:extLst>
              <a:ext uri="{FF2B5EF4-FFF2-40B4-BE49-F238E27FC236}">
                <a16:creationId xmlns:a16="http://schemas.microsoft.com/office/drawing/2014/main" id="{59A7AD2F-F568-4503-8FF8-3611A660ED3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6628593" y="5128365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171" name="Espace réservé du texte 17">
            <a:extLst>
              <a:ext uri="{FF2B5EF4-FFF2-40B4-BE49-F238E27FC236}">
                <a16:creationId xmlns:a16="http://schemas.microsoft.com/office/drawing/2014/main" id="{F76009EF-0F43-4873-91C8-26C6B0F441B3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>
          <a:xfrm>
            <a:off x="2035303" y="2311400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2" name="Espace réservé du texte 17">
            <a:extLst>
              <a:ext uri="{FF2B5EF4-FFF2-40B4-BE49-F238E27FC236}">
                <a16:creationId xmlns:a16="http://schemas.microsoft.com/office/drawing/2014/main" id="{992C4267-8843-489C-BDA2-A7781B549C30}"/>
              </a:ext>
            </a:extLst>
          </p:cNvPr>
          <p:cNvSpPr>
            <a:spLocks noGrp="1"/>
          </p:cNvSpPr>
          <p:nvPr>
            <p:ph type="body" sz="quarter" idx="84"/>
          </p:nvPr>
        </p:nvSpPr>
        <p:spPr>
          <a:xfrm>
            <a:off x="2034119" y="1957990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3" name="Espace réservé du texte 17">
            <a:extLst>
              <a:ext uri="{FF2B5EF4-FFF2-40B4-BE49-F238E27FC236}">
                <a16:creationId xmlns:a16="http://schemas.microsoft.com/office/drawing/2014/main" id="{9CA0A737-645E-4692-BFD7-8713830985A3}"/>
              </a:ext>
            </a:extLst>
          </p:cNvPr>
          <p:cNvSpPr>
            <a:spLocks noGrp="1"/>
          </p:cNvSpPr>
          <p:nvPr>
            <p:ph type="body" sz="quarter" idx="85"/>
          </p:nvPr>
        </p:nvSpPr>
        <p:spPr>
          <a:xfrm>
            <a:off x="2035303" y="3111067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4" name="Espace réservé du texte 17">
            <a:extLst>
              <a:ext uri="{FF2B5EF4-FFF2-40B4-BE49-F238E27FC236}">
                <a16:creationId xmlns:a16="http://schemas.microsoft.com/office/drawing/2014/main" id="{EA07FC7D-0F48-467E-8265-8D2A4C7B25A5}"/>
              </a:ext>
            </a:extLst>
          </p:cNvPr>
          <p:cNvSpPr>
            <a:spLocks noGrp="1"/>
          </p:cNvSpPr>
          <p:nvPr>
            <p:ph type="body" sz="quarter" idx="86"/>
          </p:nvPr>
        </p:nvSpPr>
        <p:spPr>
          <a:xfrm>
            <a:off x="2034119" y="2757656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5" name="Espace réservé du texte 17">
            <a:extLst>
              <a:ext uri="{FF2B5EF4-FFF2-40B4-BE49-F238E27FC236}">
                <a16:creationId xmlns:a16="http://schemas.microsoft.com/office/drawing/2014/main" id="{DABC94A2-3D6D-4C3B-99A1-FC80D5B47E01}"/>
              </a:ext>
            </a:extLst>
          </p:cNvPr>
          <p:cNvSpPr>
            <a:spLocks noGrp="1"/>
          </p:cNvSpPr>
          <p:nvPr>
            <p:ph type="body" sz="quarter" idx="87"/>
          </p:nvPr>
        </p:nvSpPr>
        <p:spPr>
          <a:xfrm>
            <a:off x="2035303" y="3894737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6" name="Espace réservé du texte 17">
            <a:extLst>
              <a:ext uri="{FF2B5EF4-FFF2-40B4-BE49-F238E27FC236}">
                <a16:creationId xmlns:a16="http://schemas.microsoft.com/office/drawing/2014/main" id="{B4BCF212-97F3-4F17-A4AF-E597DA1C4089}"/>
              </a:ext>
            </a:extLst>
          </p:cNvPr>
          <p:cNvSpPr>
            <a:spLocks noGrp="1"/>
          </p:cNvSpPr>
          <p:nvPr>
            <p:ph type="body" sz="quarter" idx="88"/>
          </p:nvPr>
        </p:nvSpPr>
        <p:spPr>
          <a:xfrm>
            <a:off x="2034119" y="3541327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7" name="Espace réservé du texte 17">
            <a:extLst>
              <a:ext uri="{FF2B5EF4-FFF2-40B4-BE49-F238E27FC236}">
                <a16:creationId xmlns:a16="http://schemas.microsoft.com/office/drawing/2014/main" id="{F13BA32F-5E1A-4B20-A528-9672446426DC}"/>
              </a:ext>
            </a:extLst>
          </p:cNvPr>
          <p:cNvSpPr>
            <a:spLocks noGrp="1"/>
          </p:cNvSpPr>
          <p:nvPr>
            <p:ph type="body" sz="quarter" idx="89"/>
          </p:nvPr>
        </p:nvSpPr>
        <p:spPr>
          <a:xfrm>
            <a:off x="2035303" y="4686405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8" name="Espace réservé du texte 17">
            <a:extLst>
              <a:ext uri="{FF2B5EF4-FFF2-40B4-BE49-F238E27FC236}">
                <a16:creationId xmlns:a16="http://schemas.microsoft.com/office/drawing/2014/main" id="{920DB0B3-FD86-49D8-8F01-632DB0B0FF76}"/>
              </a:ext>
            </a:extLst>
          </p:cNvPr>
          <p:cNvSpPr>
            <a:spLocks noGrp="1"/>
          </p:cNvSpPr>
          <p:nvPr>
            <p:ph type="body" sz="quarter" idx="90"/>
          </p:nvPr>
        </p:nvSpPr>
        <p:spPr>
          <a:xfrm>
            <a:off x="2034119" y="4332995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9" name="Espace réservé du texte 17">
            <a:extLst>
              <a:ext uri="{FF2B5EF4-FFF2-40B4-BE49-F238E27FC236}">
                <a16:creationId xmlns:a16="http://schemas.microsoft.com/office/drawing/2014/main" id="{4D5C3EB0-17A1-481A-8460-030803714A3D}"/>
              </a:ext>
            </a:extLst>
          </p:cNvPr>
          <p:cNvSpPr>
            <a:spLocks noGrp="1"/>
          </p:cNvSpPr>
          <p:nvPr>
            <p:ph type="body" sz="quarter" idx="91"/>
          </p:nvPr>
        </p:nvSpPr>
        <p:spPr>
          <a:xfrm>
            <a:off x="2035303" y="5485760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0" name="Espace réservé du texte 17">
            <a:extLst>
              <a:ext uri="{FF2B5EF4-FFF2-40B4-BE49-F238E27FC236}">
                <a16:creationId xmlns:a16="http://schemas.microsoft.com/office/drawing/2014/main" id="{0BC088B8-2A7D-4727-84F1-67BE7254C140}"/>
              </a:ext>
            </a:extLst>
          </p:cNvPr>
          <p:cNvSpPr>
            <a:spLocks noGrp="1"/>
          </p:cNvSpPr>
          <p:nvPr>
            <p:ph type="body" sz="quarter" idx="92"/>
          </p:nvPr>
        </p:nvSpPr>
        <p:spPr>
          <a:xfrm>
            <a:off x="2034119" y="5132350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1" name="Espace réservé du texte 17">
            <a:extLst>
              <a:ext uri="{FF2B5EF4-FFF2-40B4-BE49-F238E27FC236}">
                <a16:creationId xmlns:a16="http://schemas.microsoft.com/office/drawing/2014/main" id="{5599C94B-1830-4681-A21C-C4AE3554868C}"/>
              </a:ext>
            </a:extLst>
          </p:cNvPr>
          <p:cNvSpPr>
            <a:spLocks noGrp="1"/>
          </p:cNvSpPr>
          <p:nvPr>
            <p:ph type="body" sz="quarter" idx="93"/>
          </p:nvPr>
        </p:nvSpPr>
        <p:spPr>
          <a:xfrm>
            <a:off x="7521417" y="2311400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2" name="Espace réservé du texte 17">
            <a:extLst>
              <a:ext uri="{FF2B5EF4-FFF2-40B4-BE49-F238E27FC236}">
                <a16:creationId xmlns:a16="http://schemas.microsoft.com/office/drawing/2014/main" id="{81F4A82C-0719-446F-8204-BD600D39DFA6}"/>
              </a:ext>
            </a:extLst>
          </p:cNvPr>
          <p:cNvSpPr>
            <a:spLocks noGrp="1"/>
          </p:cNvSpPr>
          <p:nvPr>
            <p:ph type="body" sz="quarter" idx="94"/>
          </p:nvPr>
        </p:nvSpPr>
        <p:spPr>
          <a:xfrm>
            <a:off x="7520233" y="1957990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3" name="Espace réservé du texte 17">
            <a:extLst>
              <a:ext uri="{FF2B5EF4-FFF2-40B4-BE49-F238E27FC236}">
                <a16:creationId xmlns:a16="http://schemas.microsoft.com/office/drawing/2014/main" id="{EF8088A7-1D02-466E-84F0-04D764E0DC4A}"/>
              </a:ext>
            </a:extLst>
          </p:cNvPr>
          <p:cNvSpPr>
            <a:spLocks noGrp="1"/>
          </p:cNvSpPr>
          <p:nvPr>
            <p:ph type="body" sz="quarter" idx="95"/>
          </p:nvPr>
        </p:nvSpPr>
        <p:spPr>
          <a:xfrm>
            <a:off x="7521417" y="3111067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4" name="Espace réservé du texte 17">
            <a:extLst>
              <a:ext uri="{FF2B5EF4-FFF2-40B4-BE49-F238E27FC236}">
                <a16:creationId xmlns:a16="http://schemas.microsoft.com/office/drawing/2014/main" id="{134577A3-254A-436C-A36C-9D09814B41BB}"/>
              </a:ext>
            </a:extLst>
          </p:cNvPr>
          <p:cNvSpPr>
            <a:spLocks noGrp="1"/>
          </p:cNvSpPr>
          <p:nvPr>
            <p:ph type="body" sz="quarter" idx="96"/>
          </p:nvPr>
        </p:nvSpPr>
        <p:spPr>
          <a:xfrm>
            <a:off x="7520233" y="2757656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5" name="Espace réservé du texte 17">
            <a:extLst>
              <a:ext uri="{FF2B5EF4-FFF2-40B4-BE49-F238E27FC236}">
                <a16:creationId xmlns:a16="http://schemas.microsoft.com/office/drawing/2014/main" id="{694AA9F3-9F80-43B9-A7BA-A659EBF77CF5}"/>
              </a:ext>
            </a:extLst>
          </p:cNvPr>
          <p:cNvSpPr>
            <a:spLocks noGrp="1"/>
          </p:cNvSpPr>
          <p:nvPr>
            <p:ph type="body" sz="quarter" idx="97"/>
          </p:nvPr>
        </p:nvSpPr>
        <p:spPr>
          <a:xfrm>
            <a:off x="7521417" y="3894737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6" name="Espace réservé du texte 17">
            <a:extLst>
              <a:ext uri="{FF2B5EF4-FFF2-40B4-BE49-F238E27FC236}">
                <a16:creationId xmlns:a16="http://schemas.microsoft.com/office/drawing/2014/main" id="{3123C134-847A-48A6-8622-283EBB3AFAB9}"/>
              </a:ext>
            </a:extLst>
          </p:cNvPr>
          <p:cNvSpPr>
            <a:spLocks noGrp="1"/>
          </p:cNvSpPr>
          <p:nvPr>
            <p:ph type="body" sz="quarter" idx="98"/>
          </p:nvPr>
        </p:nvSpPr>
        <p:spPr>
          <a:xfrm>
            <a:off x="7520233" y="3541327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7" name="Espace réservé du texte 17">
            <a:extLst>
              <a:ext uri="{FF2B5EF4-FFF2-40B4-BE49-F238E27FC236}">
                <a16:creationId xmlns:a16="http://schemas.microsoft.com/office/drawing/2014/main" id="{EF32F629-964F-4E14-B1A1-6D678560527F}"/>
              </a:ext>
            </a:extLst>
          </p:cNvPr>
          <p:cNvSpPr>
            <a:spLocks noGrp="1"/>
          </p:cNvSpPr>
          <p:nvPr>
            <p:ph type="body" sz="quarter" idx="99"/>
          </p:nvPr>
        </p:nvSpPr>
        <p:spPr>
          <a:xfrm>
            <a:off x="7521417" y="4686405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8" name="Espace réservé du texte 17">
            <a:extLst>
              <a:ext uri="{FF2B5EF4-FFF2-40B4-BE49-F238E27FC236}">
                <a16:creationId xmlns:a16="http://schemas.microsoft.com/office/drawing/2014/main" id="{A0F44CD8-F3DD-47F9-9C0A-6B207499E86A}"/>
              </a:ext>
            </a:extLst>
          </p:cNvPr>
          <p:cNvSpPr>
            <a:spLocks noGrp="1"/>
          </p:cNvSpPr>
          <p:nvPr>
            <p:ph type="body" sz="quarter" idx="100"/>
          </p:nvPr>
        </p:nvSpPr>
        <p:spPr>
          <a:xfrm>
            <a:off x="7520233" y="4332995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9" name="Espace réservé du texte 17">
            <a:extLst>
              <a:ext uri="{FF2B5EF4-FFF2-40B4-BE49-F238E27FC236}">
                <a16:creationId xmlns:a16="http://schemas.microsoft.com/office/drawing/2014/main" id="{816D3008-850F-471B-9C7E-0D97399B5925}"/>
              </a:ext>
            </a:extLst>
          </p:cNvPr>
          <p:cNvSpPr>
            <a:spLocks noGrp="1"/>
          </p:cNvSpPr>
          <p:nvPr>
            <p:ph type="body" sz="quarter" idx="101"/>
          </p:nvPr>
        </p:nvSpPr>
        <p:spPr>
          <a:xfrm>
            <a:off x="7521417" y="5485760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0" name="Espace réservé du texte 17">
            <a:extLst>
              <a:ext uri="{FF2B5EF4-FFF2-40B4-BE49-F238E27FC236}">
                <a16:creationId xmlns:a16="http://schemas.microsoft.com/office/drawing/2014/main" id="{D3020D71-C5F3-42BA-8874-B40E24DB7F68}"/>
              </a:ext>
            </a:extLst>
          </p:cNvPr>
          <p:cNvSpPr>
            <a:spLocks noGrp="1"/>
          </p:cNvSpPr>
          <p:nvPr>
            <p:ph type="body" sz="quarter" idx="102"/>
          </p:nvPr>
        </p:nvSpPr>
        <p:spPr>
          <a:xfrm>
            <a:off x="7520233" y="5132350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399648-618D-47E8-91C9-BB5481D98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87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>
            <a:extLst>
              <a:ext uri="{FF2B5EF4-FFF2-40B4-BE49-F238E27FC236}">
                <a16:creationId xmlns:a16="http://schemas.microsoft.com/office/drawing/2014/main" id="{D97075C2-D640-40B7-B715-DE36BBB3FC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8963" y="4159250"/>
            <a:ext cx="1271271" cy="1257300"/>
          </a:xfrm>
          <a:prstGeom prst="rect">
            <a:avLst/>
          </a:prstGeom>
        </p:spPr>
      </p:pic>
      <p:sp>
        <p:nvSpPr>
          <p:cNvPr id="7" name="Espace réservé du texte 17">
            <a:extLst>
              <a:ext uri="{FF2B5EF4-FFF2-40B4-BE49-F238E27FC236}">
                <a16:creationId xmlns:a16="http://schemas.microsoft.com/office/drawing/2014/main" id="{1CE40FF4-616D-467E-AEDB-B9934FB2C80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58241" y="3020997"/>
            <a:ext cx="1118105" cy="443199"/>
          </a:xfrm>
        </p:spPr>
        <p:txBody>
          <a:bodyPr vert="horz" lIns="0" tIns="0" rIns="0" bIns="0" rtlCol="0">
            <a:noAutofit/>
          </a:bodyPr>
          <a:lstStyle>
            <a:lvl1pPr>
              <a:defRPr lang="en-US" sz="3200" b="1" noProof="0" dirty="0">
                <a:solidFill>
                  <a:schemeClr val="tx1"/>
                </a:solidFill>
              </a:defRPr>
            </a:lvl1pPr>
          </a:lstStyle>
          <a:p>
            <a:pPr lvl="0" algn="r">
              <a:lnSpc>
                <a:spcPct val="90000"/>
              </a:lnSpc>
            </a:pPr>
            <a:r>
              <a:rPr lang="en-US" noProof="0"/>
              <a:t>00</a:t>
            </a:r>
          </a:p>
        </p:txBody>
      </p:sp>
      <p:sp>
        <p:nvSpPr>
          <p:cNvPr id="8" name="Espace réservé du texte 17">
            <a:extLst>
              <a:ext uri="{FF2B5EF4-FFF2-40B4-BE49-F238E27FC236}">
                <a16:creationId xmlns:a16="http://schemas.microsoft.com/office/drawing/2014/main" id="{2C7B456D-17FA-4CA6-A94C-1F15CC23B22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679091" y="3020997"/>
            <a:ext cx="6517348" cy="443199"/>
          </a:xfrm>
        </p:spPr>
        <p:txBody>
          <a:bodyPr/>
          <a:lstStyle>
            <a:lvl1pPr>
              <a:lnSpc>
                <a:spcPct val="90000"/>
              </a:lnSpc>
              <a:defRPr lang="fr-FR" sz="3200" b="1" i="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>
              <a:lnSpc>
                <a:spcPct val="90000"/>
              </a:lnSpc>
              <a:spcBef>
                <a:spcPts val="800"/>
              </a:spcBef>
              <a:defRPr lang="fr-FR" sz="1867" b="0" i="0" kern="1200" cap="all" baseline="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1067"/>
              </a:spcBef>
              <a:defRPr sz="1867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400"/>
              </a:spcBef>
              <a:defRPr lang="fr-FR" sz="1000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Espace réservé du texte 17">
            <a:extLst>
              <a:ext uri="{FF2B5EF4-FFF2-40B4-BE49-F238E27FC236}">
                <a16:creationId xmlns:a16="http://schemas.microsoft.com/office/drawing/2014/main" id="{A4BDC3FC-500C-4A36-AFD2-52224706F78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679091" y="3980878"/>
            <a:ext cx="6517348" cy="315415"/>
          </a:xfrm>
        </p:spPr>
        <p:txBody>
          <a:bodyPr/>
          <a:lstStyle>
            <a:lvl1pPr>
              <a:lnSpc>
                <a:spcPct val="90000"/>
              </a:lnSpc>
              <a:defRPr lang="fr-FR" sz="1867" b="0" i="1" kern="1200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>
              <a:lnSpc>
                <a:spcPct val="90000"/>
              </a:lnSpc>
              <a:spcBef>
                <a:spcPts val="800"/>
              </a:spcBef>
              <a:defRPr lang="fr-FR" sz="1867" b="0" i="0" kern="1200" cap="all" baseline="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1067"/>
              </a:spcBef>
              <a:defRPr sz="1867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400"/>
              </a:spcBef>
              <a:defRPr lang="fr-FR" sz="1000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Espace réservé du texte 17">
            <a:extLst>
              <a:ext uri="{FF2B5EF4-FFF2-40B4-BE49-F238E27FC236}">
                <a16:creationId xmlns:a16="http://schemas.microsoft.com/office/drawing/2014/main" id="{A97CE5D1-697D-4C34-8623-6B2871AE2E2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679091" y="3554158"/>
            <a:ext cx="6517348" cy="315415"/>
          </a:xfrm>
        </p:spPr>
        <p:txBody>
          <a:bodyPr/>
          <a:lstStyle>
            <a:lvl1pPr>
              <a:lnSpc>
                <a:spcPct val="90000"/>
              </a:lnSpc>
              <a:defRPr lang="fr-FR" sz="1867" b="0" i="0" kern="1200" cap="all" baseline="0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lang="fr-FR" sz="1867" b="0" i="0" kern="1200" cap="all" baseline="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1067"/>
              </a:spcBef>
              <a:defRPr sz="1867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400"/>
              </a:spcBef>
              <a:defRPr lang="fr-FR" sz="1000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809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(Dark)">
    <p:bg>
      <p:bgPr>
        <a:solidFill>
          <a:srgbClr val="1E03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>
            <a:extLst>
              <a:ext uri="{FF2B5EF4-FFF2-40B4-BE49-F238E27FC236}">
                <a16:creationId xmlns:a16="http://schemas.microsoft.com/office/drawing/2014/main" id="{D97075C2-D640-40B7-B715-DE36BBB3FC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8963" y="4159250"/>
            <a:ext cx="1271271" cy="1257300"/>
          </a:xfrm>
          <a:prstGeom prst="rect">
            <a:avLst/>
          </a:prstGeom>
        </p:spPr>
      </p:pic>
      <p:sp>
        <p:nvSpPr>
          <p:cNvPr id="14" name="Espace réservé du texte 17">
            <a:extLst>
              <a:ext uri="{FF2B5EF4-FFF2-40B4-BE49-F238E27FC236}">
                <a16:creationId xmlns:a16="http://schemas.microsoft.com/office/drawing/2014/main" id="{B077D764-009F-4B11-889B-7C1F77AE7E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58241" y="3020997"/>
            <a:ext cx="1118105" cy="443199"/>
          </a:xfrm>
        </p:spPr>
        <p:txBody>
          <a:bodyPr vert="horz" lIns="0" tIns="0" rIns="0" bIns="0" rtlCol="0">
            <a:noAutofit/>
          </a:bodyPr>
          <a:lstStyle>
            <a:lvl1pPr algn="r">
              <a:defRPr lang="en-US" sz="3200" b="1" noProof="0" dirty="0">
                <a:solidFill>
                  <a:schemeClr val="bg2"/>
                </a:solidFill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 noProof="0"/>
              <a:t>00</a:t>
            </a:r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26F07BC6-BD1D-4953-9F45-D190CB67B24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679091" y="3020997"/>
            <a:ext cx="6517348" cy="443199"/>
          </a:xfrm>
        </p:spPr>
        <p:txBody>
          <a:bodyPr/>
          <a:lstStyle>
            <a:lvl1pPr>
              <a:lnSpc>
                <a:spcPct val="90000"/>
              </a:lnSpc>
              <a:defRPr lang="fr-FR" sz="3200" b="1" i="0" kern="1200" dirty="0" err="1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>
              <a:lnSpc>
                <a:spcPct val="90000"/>
              </a:lnSpc>
              <a:spcBef>
                <a:spcPts val="800"/>
              </a:spcBef>
              <a:defRPr lang="fr-FR" sz="1867" b="0" i="0" kern="1200" cap="all" baseline="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1067"/>
              </a:spcBef>
              <a:defRPr sz="1867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400"/>
              </a:spcBef>
              <a:defRPr lang="fr-FR" sz="1000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FB6BFF7B-8B97-443F-8D19-A75C20F978D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679091" y="3980878"/>
            <a:ext cx="6517348" cy="315415"/>
          </a:xfrm>
        </p:spPr>
        <p:txBody>
          <a:bodyPr/>
          <a:lstStyle>
            <a:lvl1pPr>
              <a:lnSpc>
                <a:spcPct val="90000"/>
              </a:lnSpc>
              <a:defRPr lang="fr-FR" sz="1867" b="0" i="1" kern="1200" dirty="0" err="1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>
              <a:lnSpc>
                <a:spcPct val="90000"/>
              </a:lnSpc>
              <a:spcBef>
                <a:spcPts val="800"/>
              </a:spcBef>
              <a:defRPr lang="fr-FR" sz="1867" b="0" i="0" kern="1200" cap="all" baseline="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1067"/>
              </a:spcBef>
              <a:defRPr sz="1867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400"/>
              </a:spcBef>
              <a:defRPr lang="fr-FR" sz="1000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Espace réservé du texte 17">
            <a:extLst>
              <a:ext uri="{FF2B5EF4-FFF2-40B4-BE49-F238E27FC236}">
                <a16:creationId xmlns:a16="http://schemas.microsoft.com/office/drawing/2014/main" id="{DA36FF3D-AF0A-45ED-BF39-F628AE9DBF5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679091" y="3554158"/>
            <a:ext cx="6517348" cy="315415"/>
          </a:xfrm>
        </p:spPr>
        <p:txBody>
          <a:bodyPr/>
          <a:lstStyle>
            <a:lvl1pPr>
              <a:lnSpc>
                <a:spcPct val="90000"/>
              </a:lnSpc>
              <a:defRPr lang="fr-FR" sz="1867" b="0" i="0" kern="1200" cap="all" baseline="0" dirty="0" err="1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>
              <a:lnSpc>
                <a:spcPct val="90000"/>
              </a:lnSpc>
              <a:spcBef>
                <a:spcPts val="800"/>
              </a:spcBef>
              <a:defRPr lang="fr-FR" sz="1867" b="0" i="0" kern="1200" cap="all" baseline="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1067"/>
              </a:spcBef>
              <a:defRPr sz="1867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400"/>
              </a:spcBef>
              <a:defRPr lang="fr-FR" sz="1000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3431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ver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B3CF0ECB-30FF-45DD-8A41-5DF28038CBA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" y="0"/>
            <a:ext cx="12191999" cy="6858000"/>
          </a:xfrm>
          <a:custGeom>
            <a:avLst/>
            <a:gdLst>
              <a:gd name="connsiteX0" fmla="*/ 351363 w 9143999"/>
              <a:gd name="connsiteY0" fmla="*/ 4913481 h 5143500"/>
              <a:gd name="connsiteX1" fmla="*/ 331613 w 9143999"/>
              <a:gd name="connsiteY1" fmla="*/ 4933530 h 5143500"/>
              <a:gd name="connsiteX2" fmla="*/ 352237 w 9143999"/>
              <a:gd name="connsiteY2" fmla="*/ 4953582 h 5143500"/>
              <a:gd name="connsiteX3" fmla="*/ 371987 w 9143999"/>
              <a:gd name="connsiteY3" fmla="*/ 4933533 h 5143500"/>
              <a:gd name="connsiteX4" fmla="*/ 351363 w 9143999"/>
              <a:gd name="connsiteY4" fmla="*/ 4913481 h 5143500"/>
              <a:gd name="connsiteX5" fmla="*/ 892593 w 9143999"/>
              <a:gd name="connsiteY5" fmla="*/ 4837587 h 5143500"/>
              <a:gd name="connsiteX6" fmla="*/ 917846 w 9143999"/>
              <a:gd name="connsiteY6" fmla="*/ 4847631 h 5143500"/>
              <a:gd name="connsiteX7" fmla="*/ 927648 w 9143999"/>
              <a:gd name="connsiteY7" fmla="*/ 4877990 h 5143500"/>
              <a:gd name="connsiteX8" fmla="*/ 918100 w 9143999"/>
              <a:gd name="connsiteY8" fmla="*/ 4908353 h 5143500"/>
              <a:gd name="connsiteX9" fmla="*/ 894866 w 9143999"/>
              <a:gd name="connsiteY9" fmla="*/ 4918277 h 5143500"/>
              <a:gd name="connsiteX10" fmla="*/ 868933 w 9143999"/>
              <a:gd name="connsiteY10" fmla="*/ 4908080 h 5143500"/>
              <a:gd name="connsiteX11" fmla="*/ 859062 w 9143999"/>
              <a:gd name="connsiteY11" fmla="*/ 4877877 h 5143500"/>
              <a:gd name="connsiteX12" fmla="*/ 868678 w 9143999"/>
              <a:gd name="connsiteY12" fmla="*/ 4847677 h 5143500"/>
              <a:gd name="connsiteX13" fmla="*/ 559057 w 9143999"/>
              <a:gd name="connsiteY13" fmla="*/ 4837499 h 5143500"/>
              <a:gd name="connsiteX14" fmla="*/ 578336 w 9143999"/>
              <a:gd name="connsiteY14" fmla="*/ 4840021 h 5143500"/>
              <a:gd name="connsiteX15" fmla="*/ 585643 w 9143999"/>
              <a:gd name="connsiteY15" fmla="*/ 4847817 h 5143500"/>
              <a:gd name="connsiteX16" fmla="*/ 585643 w 9143999"/>
              <a:gd name="connsiteY16" fmla="*/ 4907937 h 5143500"/>
              <a:gd name="connsiteX17" fmla="*/ 578336 w 9143999"/>
              <a:gd name="connsiteY17" fmla="*/ 4915741 h 5143500"/>
              <a:gd name="connsiteX18" fmla="*/ 558605 w 9143999"/>
              <a:gd name="connsiteY18" fmla="*/ 4918322 h 5143500"/>
              <a:gd name="connsiteX19" fmla="*/ 534559 w 9143999"/>
              <a:gd name="connsiteY19" fmla="*/ 4909442 h 5143500"/>
              <a:gd name="connsiteX20" fmla="*/ 523519 w 9143999"/>
              <a:gd name="connsiteY20" fmla="*/ 4877990 h 5143500"/>
              <a:gd name="connsiteX21" fmla="*/ 534559 w 9143999"/>
              <a:gd name="connsiteY21" fmla="*/ 4846542 h 5143500"/>
              <a:gd name="connsiteX22" fmla="*/ 1101680 w 9143999"/>
              <a:gd name="connsiteY22" fmla="*/ 4805359 h 5143500"/>
              <a:gd name="connsiteX23" fmla="*/ 1095864 w 9143999"/>
              <a:gd name="connsiteY23" fmla="*/ 4811167 h 5143500"/>
              <a:gd name="connsiteX24" fmla="*/ 1095864 w 9143999"/>
              <a:gd name="connsiteY24" fmla="*/ 4944812 h 5143500"/>
              <a:gd name="connsiteX25" fmla="*/ 1101680 w 9143999"/>
              <a:gd name="connsiteY25" fmla="*/ 4950628 h 5143500"/>
              <a:gd name="connsiteX26" fmla="*/ 1127823 w 9143999"/>
              <a:gd name="connsiteY26" fmla="*/ 4950628 h 5143500"/>
              <a:gd name="connsiteX27" fmla="*/ 1128318 w 9143999"/>
              <a:gd name="connsiteY27" fmla="*/ 4950134 h 5143500"/>
              <a:gd name="connsiteX28" fmla="*/ 1130431 w 9143999"/>
              <a:gd name="connsiteY28" fmla="*/ 4950134 h 5143500"/>
              <a:gd name="connsiteX29" fmla="*/ 1136285 w 9143999"/>
              <a:gd name="connsiteY29" fmla="*/ 4944348 h 5143500"/>
              <a:gd name="connsiteX30" fmla="*/ 1136285 w 9143999"/>
              <a:gd name="connsiteY30" fmla="*/ 4811405 h 5143500"/>
              <a:gd name="connsiteX31" fmla="*/ 1130431 w 9143999"/>
              <a:gd name="connsiteY31" fmla="*/ 4805627 h 5143500"/>
              <a:gd name="connsiteX32" fmla="*/ 1128092 w 9143999"/>
              <a:gd name="connsiteY32" fmla="*/ 4805627 h 5143500"/>
              <a:gd name="connsiteX33" fmla="*/ 1127823 w 9143999"/>
              <a:gd name="connsiteY33" fmla="*/ 4805359 h 5143500"/>
              <a:gd name="connsiteX34" fmla="*/ 891920 w 9143999"/>
              <a:gd name="connsiteY34" fmla="*/ 4802455 h 5143500"/>
              <a:gd name="connsiteX35" fmla="*/ 819859 w 9143999"/>
              <a:gd name="connsiteY35" fmla="*/ 4877990 h 5143500"/>
              <a:gd name="connsiteX36" fmla="*/ 893949 w 9143999"/>
              <a:gd name="connsiteY36" fmla="*/ 4953533 h 5143500"/>
              <a:gd name="connsiteX37" fmla="*/ 923593 w 9143999"/>
              <a:gd name="connsiteY37" fmla="*/ 4947899 h 5143500"/>
              <a:gd name="connsiteX38" fmla="*/ 924071 w 9143999"/>
              <a:gd name="connsiteY38" fmla="*/ 4947569 h 5143500"/>
              <a:gd name="connsiteX39" fmla="*/ 924870 w 9143999"/>
              <a:gd name="connsiteY39" fmla="*/ 4947419 h 5143500"/>
              <a:gd name="connsiteX40" fmla="*/ 967553 w 9143999"/>
              <a:gd name="connsiteY40" fmla="*/ 4877877 h 5143500"/>
              <a:gd name="connsiteX41" fmla="*/ 924008 w 9143999"/>
              <a:gd name="connsiteY41" fmla="*/ 4808342 h 5143500"/>
              <a:gd name="connsiteX42" fmla="*/ 922787 w 9143999"/>
              <a:gd name="connsiteY42" fmla="*/ 4808121 h 5143500"/>
              <a:gd name="connsiteX43" fmla="*/ 922737 w 9143999"/>
              <a:gd name="connsiteY43" fmla="*/ 4808088 h 5143500"/>
              <a:gd name="connsiteX44" fmla="*/ 891920 w 9143999"/>
              <a:gd name="connsiteY44" fmla="*/ 4802455 h 5143500"/>
              <a:gd name="connsiteX45" fmla="*/ 725443 w 9143999"/>
              <a:gd name="connsiteY45" fmla="*/ 4802455 h 5143500"/>
              <a:gd name="connsiteX46" fmla="*/ 667045 w 9143999"/>
              <a:gd name="connsiteY46" fmla="*/ 4812907 h 5143500"/>
              <a:gd name="connsiteX47" fmla="*/ 666933 w 9143999"/>
              <a:gd name="connsiteY47" fmla="*/ 4813086 h 5143500"/>
              <a:gd name="connsiteX48" fmla="*/ 666650 w 9143999"/>
              <a:gd name="connsiteY48" fmla="*/ 4813136 h 5143500"/>
              <a:gd name="connsiteX49" fmla="*/ 659335 w 9143999"/>
              <a:gd name="connsiteY49" fmla="*/ 4824699 h 5143500"/>
              <a:gd name="connsiteX50" fmla="*/ 659335 w 9143999"/>
              <a:gd name="connsiteY50" fmla="*/ 4944348 h 5143500"/>
              <a:gd name="connsiteX51" fmla="*/ 659777 w 9143999"/>
              <a:gd name="connsiteY51" fmla="*/ 4944785 h 5143500"/>
              <a:gd name="connsiteX52" fmla="*/ 659777 w 9143999"/>
              <a:gd name="connsiteY52" fmla="*/ 4944812 h 5143500"/>
              <a:gd name="connsiteX53" fmla="*/ 665593 w 9143999"/>
              <a:gd name="connsiteY53" fmla="*/ 4950628 h 5143500"/>
              <a:gd name="connsiteX54" fmla="*/ 691736 w 9143999"/>
              <a:gd name="connsiteY54" fmla="*/ 4950628 h 5143500"/>
              <a:gd name="connsiteX55" fmla="*/ 697552 w 9143999"/>
              <a:gd name="connsiteY55" fmla="*/ 4944812 h 5143500"/>
              <a:gd name="connsiteX56" fmla="*/ 697552 w 9143999"/>
              <a:gd name="connsiteY56" fmla="*/ 4847194 h 5143500"/>
              <a:gd name="connsiteX57" fmla="*/ 704448 w 9143999"/>
              <a:gd name="connsiteY57" fmla="*/ 4839717 h 5143500"/>
              <a:gd name="connsiteX58" fmla="*/ 726010 w 9143999"/>
              <a:gd name="connsiteY58" fmla="*/ 4837419 h 5143500"/>
              <a:gd name="connsiteX59" fmla="*/ 746013 w 9143999"/>
              <a:gd name="connsiteY59" fmla="*/ 4843168 h 5143500"/>
              <a:gd name="connsiteX60" fmla="*/ 754202 w 9143999"/>
              <a:gd name="connsiteY60" fmla="*/ 4862009 h 5143500"/>
              <a:gd name="connsiteX61" fmla="*/ 754202 w 9143999"/>
              <a:gd name="connsiteY61" fmla="*/ 4944812 h 5143500"/>
              <a:gd name="connsiteX62" fmla="*/ 760018 w 9143999"/>
              <a:gd name="connsiteY62" fmla="*/ 4950628 h 5143500"/>
              <a:gd name="connsiteX63" fmla="*/ 786160 w 9143999"/>
              <a:gd name="connsiteY63" fmla="*/ 4950628 h 5143500"/>
              <a:gd name="connsiteX64" fmla="*/ 791976 w 9143999"/>
              <a:gd name="connsiteY64" fmla="*/ 4944812 h 5143500"/>
              <a:gd name="connsiteX65" fmla="*/ 791976 w 9143999"/>
              <a:gd name="connsiteY65" fmla="*/ 4944762 h 5143500"/>
              <a:gd name="connsiteX66" fmla="*/ 792395 w 9143999"/>
              <a:gd name="connsiteY66" fmla="*/ 4944348 h 5143500"/>
              <a:gd name="connsiteX67" fmla="*/ 792395 w 9143999"/>
              <a:gd name="connsiteY67" fmla="*/ 4857065 h 5143500"/>
              <a:gd name="connsiteX68" fmla="*/ 775798 w 9143999"/>
              <a:gd name="connsiteY68" fmla="*/ 4816682 h 5143500"/>
              <a:gd name="connsiteX69" fmla="*/ 775543 w 9143999"/>
              <a:gd name="connsiteY69" fmla="*/ 4816611 h 5143500"/>
              <a:gd name="connsiteX70" fmla="*/ 775486 w 9143999"/>
              <a:gd name="connsiteY70" fmla="*/ 4816471 h 5143500"/>
              <a:gd name="connsiteX71" fmla="*/ 725443 w 9143999"/>
              <a:gd name="connsiteY71" fmla="*/ 4802455 h 5143500"/>
              <a:gd name="connsiteX72" fmla="*/ 559834 w 9143999"/>
              <a:gd name="connsiteY72" fmla="*/ 4802455 h 5143500"/>
              <a:gd name="connsiteX73" fmla="*/ 529662 w 9143999"/>
              <a:gd name="connsiteY73" fmla="*/ 4807762 h 5143500"/>
              <a:gd name="connsiteX74" fmla="*/ 529594 w 9143999"/>
              <a:gd name="connsiteY74" fmla="*/ 4807805 h 5143500"/>
              <a:gd name="connsiteX75" fmla="*/ 528372 w 9143999"/>
              <a:gd name="connsiteY75" fmla="*/ 4808018 h 5143500"/>
              <a:gd name="connsiteX76" fmla="*/ 483586 w 9143999"/>
              <a:gd name="connsiteY76" fmla="*/ 4877877 h 5143500"/>
              <a:gd name="connsiteX77" fmla="*/ 526397 w 9143999"/>
              <a:gd name="connsiteY77" fmla="*/ 4947825 h 5143500"/>
              <a:gd name="connsiteX78" fmla="*/ 527142 w 9143999"/>
              <a:gd name="connsiteY78" fmla="*/ 4947947 h 5143500"/>
              <a:gd name="connsiteX79" fmla="*/ 527700 w 9143999"/>
              <a:gd name="connsiteY79" fmla="*/ 4948307 h 5143500"/>
              <a:gd name="connsiteX80" fmla="*/ 559257 w 9143999"/>
              <a:gd name="connsiteY80" fmla="*/ 4953533 h 5143500"/>
              <a:gd name="connsiteX81" fmla="*/ 617069 w 9143999"/>
              <a:gd name="connsiteY81" fmla="*/ 4941908 h 5143500"/>
              <a:gd name="connsiteX82" fmla="*/ 624337 w 9143999"/>
              <a:gd name="connsiteY82" fmla="*/ 4930284 h 5143500"/>
              <a:gd name="connsiteX83" fmla="*/ 624337 w 9143999"/>
              <a:gd name="connsiteY83" fmla="*/ 4824821 h 5143500"/>
              <a:gd name="connsiteX84" fmla="*/ 617069 w 9143999"/>
              <a:gd name="connsiteY84" fmla="*/ 4813204 h 5143500"/>
              <a:gd name="connsiteX85" fmla="*/ 559834 w 9143999"/>
              <a:gd name="connsiteY85" fmla="*/ 4802455 h 5143500"/>
              <a:gd name="connsiteX86" fmla="*/ 398011 w 9143999"/>
              <a:gd name="connsiteY86" fmla="*/ 4801292 h 5143500"/>
              <a:gd name="connsiteX87" fmla="*/ 395922 w 9143999"/>
              <a:gd name="connsiteY87" fmla="*/ 4801589 h 5143500"/>
              <a:gd name="connsiteX88" fmla="*/ 395863 w 9143999"/>
              <a:gd name="connsiteY88" fmla="*/ 4801582 h 5143500"/>
              <a:gd name="connsiteX89" fmla="*/ 331528 w 9143999"/>
              <a:gd name="connsiteY89" fmla="*/ 4853603 h 5143500"/>
              <a:gd name="connsiteX90" fmla="*/ 425688 w 9143999"/>
              <a:gd name="connsiteY90" fmla="*/ 4933656 h 5143500"/>
              <a:gd name="connsiteX91" fmla="*/ 423936 w 9143999"/>
              <a:gd name="connsiteY91" fmla="*/ 4944348 h 5143500"/>
              <a:gd name="connsiteX92" fmla="*/ 423645 w 9143999"/>
              <a:gd name="connsiteY92" fmla="*/ 4946089 h 5143500"/>
              <a:gd name="connsiteX93" fmla="*/ 428029 w 9143999"/>
              <a:gd name="connsiteY93" fmla="*/ 4950134 h 5143500"/>
              <a:gd name="connsiteX94" fmla="*/ 429440 w 9143999"/>
              <a:gd name="connsiteY94" fmla="*/ 4950134 h 5143500"/>
              <a:gd name="connsiteX95" fmla="*/ 429969 w 9143999"/>
              <a:gd name="connsiteY95" fmla="*/ 4950628 h 5143500"/>
              <a:gd name="connsiteX96" fmla="*/ 456121 w 9143999"/>
              <a:gd name="connsiteY96" fmla="*/ 4950628 h 5143500"/>
              <a:gd name="connsiteX97" fmla="*/ 463668 w 9143999"/>
              <a:gd name="connsiteY97" fmla="*/ 4944812 h 5143500"/>
              <a:gd name="connsiteX98" fmla="*/ 465995 w 9143999"/>
              <a:gd name="connsiteY98" fmla="*/ 4928255 h 5143500"/>
              <a:gd name="connsiteX99" fmla="*/ 372445 w 9143999"/>
              <a:gd name="connsiteY99" fmla="*/ 4850972 h 5143500"/>
              <a:gd name="connsiteX100" fmla="*/ 378874 w 9143999"/>
              <a:gd name="connsiteY100" fmla="*/ 4840371 h 5143500"/>
              <a:gd name="connsiteX101" fmla="*/ 395404 w 9143999"/>
              <a:gd name="connsiteY101" fmla="*/ 4836760 h 5143500"/>
              <a:gd name="connsiteX102" fmla="*/ 438848 w 9143999"/>
              <a:gd name="connsiteY102" fmla="*/ 4849557 h 5143500"/>
              <a:gd name="connsiteX103" fmla="*/ 443232 w 9143999"/>
              <a:gd name="connsiteY103" fmla="*/ 4850714 h 5143500"/>
              <a:gd name="connsiteX104" fmla="*/ 443815 w 9143999"/>
              <a:gd name="connsiteY104" fmla="*/ 4850347 h 5143500"/>
              <a:gd name="connsiteX105" fmla="*/ 445074 w 9143999"/>
              <a:gd name="connsiteY105" fmla="*/ 4850684 h 5143500"/>
              <a:gd name="connsiteX106" fmla="*/ 451467 w 9143999"/>
              <a:gd name="connsiteY106" fmla="*/ 4846616 h 5143500"/>
              <a:gd name="connsiteX107" fmla="*/ 460476 w 9143999"/>
              <a:gd name="connsiteY107" fmla="*/ 4827435 h 5143500"/>
              <a:gd name="connsiteX108" fmla="*/ 461639 w 9143999"/>
              <a:gd name="connsiteY108" fmla="*/ 4822502 h 5143500"/>
              <a:gd name="connsiteX109" fmla="*/ 458150 w 9143999"/>
              <a:gd name="connsiteY109" fmla="*/ 4816686 h 5143500"/>
              <a:gd name="connsiteX110" fmla="*/ 398011 w 9143999"/>
              <a:gd name="connsiteY110" fmla="*/ 4801292 h 5143500"/>
              <a:gd name="connsiteX111" fmla="*/ 1053743 w 9143999"/>
              <a:gd name="connsiteY111" fmla="*/ 4747249 h 5143500"/>
              <a:gd name="connsiteX112" fmla="*/ 994181 w 9143999"/>
              <a:gd name="connsiteY112" fmla="*/ 4808264 h 5143500"/>
              <a:gd name="connsiteX113" fmla="*/ 994181 w 9143999"/>
              <a:gd name="connsiteY113" fmla="*/ 4944812 h 5143500"/>
              <a:gd name="connsiteX114" fmla="*/ 999997 w 9143999"/>
              <a:gd name="connsiteY114" fmla="*/ 4950628 h 5143500"/>
              <a:gd name="connsiteX115" fmla="*/ 1025851 w 9143999"/>
              <a:gd name="connsiteY115" fmla="*/ 4950628 h 5143500"/>
              <a:gd name="connsiteX116" fmla="*/ 1026345 w 9143999"/>
              <a:gd name="connsiteY116" fmla="*/ 4950134 h 5143500"/>
              <a:gd name="connsiteX117" fmla="*/ 1027794 w 9143999"/>
              <a:gd name="connsiteY117" fmla="*/ 4950134 h 5143500"/>
              <a:gd name="connsiteX118" fmla="*/ 1033639 w 9143999"/>
              <a:gd name="connsiteY118" fmla="*/ 4944348 h 5143500"/>
              <a:gd name="connsiteX119" fmla="*/ 1033639 w 9143999"/>
              <a:gd name="connsiteY119" fmla="*/ 4837419 h 5143500"/>
              <a:gd name="connsiteX120" fmla="*/ 1070780 w 9143999"/>
              <a:gd name="connsiteY120" fmla="*/ 4837419 h 5143500"/>
              <a:gd name="connsiteX121" fmla="*/ 1076625 w 9143999"/>
              <a:gd name="connsiteY121" fmla="*/ 4831634 h 5143500"/>
              <a:gd name="connsiteX122" fmla="*/ 1076625 w 9143999"/>
              <a:gd name="connsiteY122" fmla="*/ 4811692 h 5143500"/>
              <a:gd name="connsiteX123" fmla="*/ 1070780 w 9143999"/>
              <a:gd name="connsiteY123" fmla="*/ 4805627 h 5143500"/>
              <a:gd name="connsiteX124" fmla="*/ 1068815 w 9143999"/>
              <a:gd name="connsiteY124" fmla="*/ 4805627 h 5143500"/>
              <a:gd name="connsiteX125" fmla="*/ 1068559 w 9143999"/>
              <a:gd name="connsiteY125" fmla="*/ 4805359 h 5143500"/>
              <a:gd name="connsiteX126" fmla="*/ 1033639 w 9143999"/>
              <a:gd name="connsiteY126" fmla="*/ 4805359 h 5143500"/>
              <a:gd name="connsiteX127" fmla="*/ 1033639 w 9143999"/>
              <a:gd name="connsiteY127" fmla="*/ 4802443 h 5143500"/>
              <a:gd name="connsiteX128" fmla="*/ 1056748 w 9143999"/>
              <a:gd name="connsiteY128" fmla="*/ 4778457 h 5143500"/>
              <a:gd name="connsiteX129" fmla="*/ 1071071 w 9143999"/>
              <a:gd name="connsiteY129" fmla="*/ 4779901 h 5143500"/>
              <a:gd name="connsiteX130" fmla="*/ 1076625 w 9143999"/>
              <a:gd name="connsiteY130" fmla="*/ 4774411 h 5143500"/>
              <a:gd name="connsiteX131" fmla="*/ 1079556 w 9143999"/>
              <a:gd name="connsiteY131" fmla="*/ 4759385 h 5143500"/>
              <a:gd name="connsiteX132" fmla="*/ 1080138 w 9143999"/>
              <a:gd name="connsiteY132" fmla="*/ 4755627 h 5143500"/>
              <a:gd name="connsiteX133" fmla="*/ 1074293 w 9143999"/>
              <a:gd name="connsiteY133" fmla="*/ 4749848 h 5143500"/>
              <a:gd name="connsiteX134" fmla="*/ 1072404 w 9143999"/>
              <a:gd name="connsiteY134" fmla="*/ 4749641 h 5143500"/>
              <a:gd name="connsiteX135" fmla="*/ 1072049 w 9143999"/>
              <a:gd name="connsiteY135" fmla="*/ 4749285 h 5143500"/>
              <a:gd name="connsiteX136" fmla="*/ 1053743 w 9143999"/>
              <a:gd name="connsiteY136" fmla="*/ 4747249 h 5143500"/>
              <a:gd name="connsiteX137" fmla="*/ 1115151 w 9143999"/>
              <a:gd name="connsiteY137" fmla="*/ 4747131 h 5143500"/>
              <a:gd name="connsiteX138" fmla="*/ 1095104 w 9143999"/>
              <a:gd name="connsiteY138" fmla="*/ 4767478 h 5143500"/>
              <a:gd name="connsiteX139" fmla="*/ 1116017 w 9143999"/>
              <a:gd name="connsiteY139" fmla="*/ 4787818 h 5143500"/>
              <a:gd name="connsiteX140" fmla="*/ 1136065 w 9143999"/>
              <a:gd name="connsiteY140" fmla="*/ 4767481 h 5143500"/>
              <a:gd name="connsiteX141" fmla="*/ 1115151 w 9143999"/>
              <a:gd name="connsiteY141" fmla="*/ 4747131 h 5143500"/>
              <a:gd name="connsiteX142" fmla="*/ 0 w 9143999"/>
              <a:gd name="connsiteY142" fmla="*/ 0 h 5143500"/>
              <a:gd name="connsiteX143" fmla="*/ 9143999 w 9143999"/>
              <a:gd name="connsiteY143" fmla="*/ 0 h 5143500"/>
              <a:gd name="connsiteX144" fmla="*/ 9143999 w 9143999"/>
              <a:gd name="connsiteY144" fmla="*/ 5143500 h 5143500"/>
              <a:gd name="connsiteX145" fmla="*/ 0 w 9143999"/>
              <a:gd name="connsiteY145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9143999" h="5143500">
                <a:moveTo>
                  <a:pt x="351363" y="4913481"/>
                </a:moveTo>
                <a:cubicBezTo>
                  <a:pt x="339456" y="4913486"/>
                  <a:pt x="331612" y="4921037"/>
                  <a:pt x="331613" y="4933530"/>
                </a:cubicBezTo>
                <a:cubicBezTo>
                  <a:pt x="331608" y="4945734"/>
                  <a:pt x="339456" y="4953580"/>
                  <a:pt x="352237" y="4953582"/>
                </a:cubicBezTo>
                <a:cubicBezTo>
                  <a:pt x="364153" y="4953577"/>
                  <a:pt x="371990" y="4945737"/>
                  <a:pt x="371987" y="4933533"/>
                </a:cubicBezTo>
                <a:cubicBezTo>
                  <a:pt x="371996" y="4921039"/>
                  <a:pt x="364153" y="4913482"/>
                  <a:pt x="351363" y="4913481"/>
                </a:cubicBezTo>
                <a:close/>
                <a:moveTo>
                  <a:pt x="892593" y="4837587"/>
                </a:moveTo>
                <a:lnTo>
                  <a:pt x="917846" y="4847631"/>
                </a:lnTo>
                <a:cubicBezTo>
                  <a:pt x="924091" y="4854457"/>
                  <a:pt x="927648" y="4864625"/>
                  <a:pt x="927648" y="4877990"/>
                </a:cubicBezTo>
                <a:cubicBezTo>
                  <a:pt x="927648" y="4891355"/>
                  <a:pt x="924091" y="4901524"/>
                  <a:pt x="918100" y="4908353"/>
                </a:cubicBezTo>
                <a:lnTo>
                  <a:pt x="894866" y="4918277"/>
                </a:lnTo>
                <a:lnTo>
                  <a:pt x="868933" y="4908080"/>
                </a:lnTo>
                <a:cubicBezTo>
                  <a:pt x="862645" y="4901288"/>
                  <a:pt x="859062" y="4891172"/>
                  <a:pt x="859062" y="4877877"/>
                </a:cubicBezTo>
                <a:cubicBezTo>
                  <a:pt x="859062" y="4864582"/>
                  <a:pt x="862645" y="4854468"/>
                  <a:pt x="868678" y="4847677"/>
                </a:cubicBezTo>
                <a:close/>
                <a:moveTo>
                  <a:pt x="559057" y="4837499"/>
                </a:moveTo>
                <a:lnTo>
                  <a:pt x="578336" y="4840021"/>
                </a:lnTo>
                <a:cubicBezTo>
                  <a:pt x="583309" y="4841465"/>
                  <a:pt x="585643" y="4843483"/>
                  <a:pt x="585643" y="4847817"/>
                </a:cubicBezTo>
                <a:lnTo>
                  <a:pt x="585643" y="4907937"/>
                </a:lnTo>
                <a:cubicBezTo>
                  <a:pt x="585643" y="4912270"/>
                  <a:pt x="583309" y="4914296"/>
                  <a:pt x="578336" y="4915741"/>
                </a:cubicBezTo>
                <a:lnTo>
                  <a:pt x="558605" y="4918322"/>
                </a:lnTo>
                <a:lnTo>
                  <a:pt x="534559" y="4909442"/>
                </a:lnTo>
                <a:cubicBezTo>
                  <a:pt x="527877" y="4902976"/>
                  <a:pt x="523519" y="4892806"/>
                  <a:pt x="523519" y="4877990"/>
                </a:cubicBezTo>
                <a:cubicBezTo>
                  <a:pt x="523519" y="4863173"/>
                  <a:pt x="527877" y="4853005"/>
                  <a:pt x="534559" y="4846542"/>
                </a:cubicBezTo>
                <a:close/>
                <a:moveTo>
                  <a:pt x="1101680" y="4805359"/>
                </a:moveTo>
                <a:cubicBezTo>
                  <a:pt x="1098192" y="4805359"/>
                  <a:pt x="1095864" y="4807677"/>
                  <a:pt x="1095864" y="4811167"/>
                </a:cubicBezTo>
                <a:lnTo>
                  <a:pt x="1095864" y="4944812"/>
                </a:lnTo>
                <a:cubicBezTo>
                  <a:pt x="1095864" y="4948301"/>
                  <a:pt x="1098192" y="4950628"/>
                  <a:pt x="1101680" y="4950628"/>
                </a:cubicBezTo>
                <a:lnTo>
                  <a:pt x="1127823" y="4950628"/>
                </a:lnTo>
                <a:lnTo>
                  <a:pt x="1128318" y="4950134"/>
                </a:lnTo>
                <a:lnTo>
                  <a:pt x="1130431" y="4950134"/>
                </a:lnTo>
                <a:cubicBezTo>
                  <a:pt x="1133944" y="4950134"/>
                  <a:pt x="1136285" y="4947819"/>
                  <a:pt x="1136285" y="4944348"/>
                </a:cubicBezTo>
                <a:lnTo>
                  <a:pt x="1136285" y="4811405"/>
                </a:lnTo>
                <a:cubicBezTo>
                  <a:pt x="1136285" y="4807934"/>
                  <a:pt x="1133944" y="4805627"/>
                  <a:pt x="1130431" y="4805627"/>
                </a:cubicBezTo>
                <a:lnTo>
                  <a:pt x="1128092" y="4805627"/>
                </a:lnTo>
                <a:lnTo>
                  <a:pt x="1127823" y="4805359"/>
                </a:lnTo>
                <a:close/>
                <a:moveTo>
                  <a:pt x="891920" y="4802455"/>
                </a:moveTo>
                <a:cubicBezTo>
                  <a:pt x="848337" y="4802455"/>
                  <a:pt x="819859" y="4834118"/>
                  <a:pt x="819859" y="4877990"/>
                </a:cubicBezTo>
                <a:cubicBezTo>
                  <a:pt x="819859" y="4921862"/>
                  <a:pt x="848337" y="4953533"/>
                  <a:pt x="893949" y="4953533"/>
                </a:cubicBezTo>
                <a:cubicBezTo>
                  <a:pt x="904845" y="4953533"/>
                  <a:pt x="914796" y="4951553"/>
                  <a:pt x="923593" y="4947899"/>
                </a:cubicBezTo>
                <a:lnTo>
                  <a:pt x="924071" y="4947569"/>
                </a:lnTo>
                <a:lnTo>
                  <a:pt x="924870" y="4947419"/>
                </a:lnTo>
                <a:cubicBezTo>
                  <a:pt x="951435" y="4936512"/>
                  <a:pt x="967553" y="4910608"/>
                  <a:pt x="967553" y="4877877"/>
                </a:cubicBezTo>
                <a:cubicBezTo>
                  <a:pt x="967553" y="4845146"/>
                  <a:pt x="951435" y="4819246"/>
                  <a:pt x="924008" y="4808342"/>
                </a:cubicBezTo>
                <a:lnTo>
                  <a:pt x="922787" y="4808121"/>
                </a:lnTo>
                <a:lnTo>
                  <a:pt x="922737" y="4808088"/>
                </a:lnTo>
                <a:cubicBezTo>
                  <a:pt x="913654" y="4804434"/>
                  <a:pt x="903323" y="4802455"/>
                  <a:pt x="891920" y="4802455"/>
                </a:cubicBezTo>
                <a:close/>
                <a:moveTo>
                  <a:pt x="725443" y="4802455"/>
                </a:moveTo>
                <a:cubicBezTo>
                  <a:pt x="708301" y="4802455"/>
                  <a:pt x="688255" y="4805359"/>
                  <a:pt x="667045" y="4812907"/>
                </a:cubicBezTo>
                <a:lnTo>
                  <a:pt x="666933" y="4813086"/>
                </a:lnTo>
                <a:lnTo>
                  <a:pt x="666650" y="4813136"/>
                </a:lnTo>
                <a:cubicBezTo>
                  <a:pt x="662556" y="4814581"/>
                  <a:pt x="659335" y="4818052"/>
                  <a:pt x="659335" y="4824699"/>
                </a:cubicBezTo>
                <a:lnTo>
                  <a:pt x="659335" y="4944348"/>
                </a:lnTo>
                <a:lnTo>
                  <a:pt x="659777" y="4944785"/>
                </a:lnTo>
                <a:lnTo>
                  <a:pt x="659777" y="4944812"/>
                </a:lnTo>
                <a:cubicBezTo>
                  <a:pt x="659777" y="4948301"/>
                  <a:pt x="662103" y="4950628"/>
                  <a:pt x="665593" y="4950628"/>
                </a:cubicBezTo>
                <a:lnTo>
                  <a:pt x="691736" y="4950628"/>
                </a:lnTo>
                <a:cubicBezTo>
                  <a:pt x="695225" y="4950628"/>
                  <a:pt x="697552" y="4948301"/>
                  <a:pt x="697552" y="4944812"/>
                </a:cubicBezTo>
                <a:lnTo>
                  <a:pt x="697552" y="4847194"/>
                </a:lnTo>
                <a:lnTo>
                  <a:pt x="704448" y="4839717"/>
                </a:lnTo>
                <a:lnTo>
                  <a:pt x="726010" y="4837419"/>
                </a:lnTo>
                <a:lnTo>
                  <a:pt x="746013" y="4843168"/>
                </a:lnTo>
                <a:lnTo>
                  <a:pt x="754202" y="4862009"/>
                </a:lnTo>
                <a:lnTo>
                  <a:pt x="754202" y="4944812"/>
                </a:lnTo>
                <a:cubicBezTo>
                  <a:pt x="754202" y="4948301"/>
                  <a:pt x="756528" y="4950628"/>
                  <a:pt x="760018" y="4950628"/>
                </a:cubicBezTo>
                <a:lnTo>
                  <a:pt x="786160" y="4950628"/>
                </a:lnTo>
                <a:cubicBezTo>
                  <a:pt x="789650" y="4950628"/>
                  <a:pt x="791976" y="4948301"/>
                  <a:pt x="791976" y="4944812"/>
                </a:cubicBezTo>
                <a:lnTo>
                  <a:pt x="791976" y="4944762"/>
                </a:lnTo>
                <a:lnTo>
                  <a:pt x="792395" y="4944348"/>
                </a:lnTo>
                <a:lnTo>
                  <a:pt x="792395" y="4857065"/>
                </a:lnTo>
                <a:cubicBezTo>
                  <a:pt x="792395" y="4839438"/>
                  <a:pt x="786911" y="4825856"/>
                  <a:pt x="775798" y="4816682"/>
                </a:cubicBezTo>
                <a:lnTo>
                  <a:pt x="775543" y="4816611"/>
                </a:lnTo>
                <a:lnTo>
                  <a:pt x="775486" y="4816471"/>
                </a:lnTo>
                <a:cubicBezTo>
                  <a:pt x="764445" y="4807248"/>
                  <a:pt x="747812" y="4802455"/>
                  <a:pt x="725443" y="4802455"/>
                </a:cubicBezTo>
                <a:close/>
                <a:moveTo>
                  <a:pt x="559834" y="4802455"/>
                </a:moveTo>
                <a:cubicBezTo>
                  <a:pt x="548868" y="4802455"/>
                  <a:pt x="538719" y="4804289"/>
                  <a:pt x="529662" y="4807762"/>
                </a:cubicBezTo>
                <a:lnTo>
                  <a:pt x="529594" y="4807805"/>
                </a:lnTo>
                <a:lnTo>
                  <a:pt x="528372" y="4808018"/>
                </a:lnTo>
                <a:cubicBezTo>
                  <a:pt x="501027" y="4818381"/>
                  <a:pt x="483586" y="4843416"/>
                  <a:pt x="483586" y="4877877"/>
                </a:cubicBezTo>
                <a:cubicBezTo>
                  <a:pt x="483586" y="4912775"/>
                  <a:pt x="498720" y="4937596"/>
                  <a:pt x="526397" y="4947825"/>
                </a:cubicBezTo>
                <a:lnTo>
                  <a:pt x="527142" y="4947947"/>
                </a:lnTo>
                <a:lnTo>
                  <a:pt x="527700" y="4948307"/>
                </a:lnTo>
                <a:cubicBezTo>
                  <a:pt x="536866" y="4951735"/>
                  <a:pt x="547417" y="4953533"/>
                  <a:pt x="559257" y="4953533"/>
                </a:cubicBezTo>
                <a:cubicBezTo>
                  <a:pt x="578428" y="4953533"/>
                  <a:pt x="597022" y="4950331"/>
                  <a:pt x="617069" y="4941908"/>
                </a:cubicBezTo>
                <a:cubicBezTo>
                  <a:pt x="621722" y="4939879"/>
                  <a:pt x="624337" y="4936678"/>
                  <a:pt x="624337" y="4930284"/>
                </a:cubicBezTo>
                <a:lnTo>
                  <a:pt x="624337" y="4824821"/>
                </a:lnTo>
                <a:cubicBezTo>
                  <a:pt x="624337" y="4818138"/>
                  <a:pt x="621722" y="4814946"/>
                  <a:pt x="617069" y="4813204"/>
                </a:cubicBezTo>
                <a:cubicBezTo>
                  <a:pt x="597898" y="4805936"/>
                  <a:pt x="579880" y="4802455"/>
                  <a:pt x="559834" y="4802455"/>
                </a:cubicBezTo>
                <a:close/>
                <a:moveTo>
                  <a:pt x="398011" y="4801292"/>
                </a:moveTo>
                <a:lnTo>
                  <a:pt x="395922" y="4801589"/>
                </a:lnTo>
                <a:lnTo>
                  <a:pt x="395863" y="4801582"/>
                </a:lnTo>
                <a:cubicBezTo>
                  <a:pt x="356679" y="4801582"/>
                  <a:pt x="331528" y="4822385"/>
                  <a:pt x="331528" y="4853603"/>
                </a:cubicBezTo>
                <a:cubicBezTo>
                  <a:pt x="331528" y="4914871"/>
                  <a:pt x="425688" y="4891154"/>
                  <a:pt x="425688" y="4933656"/>
                </a:cubicBezTo>
                <a:cubicBezTo>
                  <a:pt x="425688" y="4937989"/>
                  <a:pt x="425106" y="4940590"/>
                  <a:pt x="423936" y="4944348"/>
                </a:cubicBezTo>
                <a:cubicBezTo>
                  <a:pt x="423645" y="4944931"/>
                  <a:pt x="423645" y="4945505"/>
                  <a:pt x="423645" y="4946089"/>
                </a:cubicBezTo>
                <a:cubicBezTo>
                  <a:pt x="423645" y="4948394"/>
                  <a:pt x="425106" y="4950134"/>
                  <a:pt x="428029" y="4950134"/>
                </a:cubicBezTo>
                <a:lnTo>
                  <a:pt x="429440" y="4950134"/>
                </a:lnTo>
                <a:lnTo>
                  <a:pt x="429969" y="4950628"/>
                </a:lnTo>
                <a:lnTo>
                  <a:pt x="456121" y="4950628"/>
                </a:lnTo>
                <a:cubicBezTo>
                  <a:pt x="460476" y="4950628"/>
                  <a:pt x="462216" y="4949176"/>
                  <a:pt x="463668" y="4944812"/>
                </a:cubicBezTo>
                <a:cubicBezTo>
                  <a:pt x="465418" y="4939879"/>
                  <a:pt x="465995" y="4933196"/>
                  <a:pt x="465995" y="4928255"/>
                </a:cubicBezTo>
                <a:cubicBezTo>
                  <a:pt x="465995" y="4862299"/>
                  <a:pt x="372445" y="4878177"/>
                  <a:pt x="372445" y="4850972"/>
                </a:cubicBezTo>
                <a:cubicBezTo>
                  <a:pt x="372445" y="4846523"/>
                  <a:pt x="374698" y="4842891"/>
                  <a:pt x="378874" y="4840371"/>
                </a:cubicBezTo>
                <a:lnTo>
                  <a:pt x="395404" y="4836760"/>
                </a:lnTo>
                <a:lnTo>
                  <a:pt x="438848" y="4849557"/>
                </a:lnTo>
                <a:cubicBezTo>
                  <a:pt x="440310" y="4850418"/>
                  <a:pt x="441771" y="4850714"/>
                  <a:pt x="443232" y="4850714"/>
                </a:cubicBezTo>
                <a:lnTo>
                  <a:pt x="443815" y="4850347"/>
                </a:lnTo>
                <a:lnTo>
                  <a:pt x="445074" y="4850684"/>
                </a:lnTo>
                <a:cubicBezTo>
                  <a:pt x="447689" y="4850684"/>
                  <a:pt x="450305" y="4849231"/>
                  <a:pt x="451467" y="4846616"/>
                </a:cubicBezTo>
                <a:lnTo>
                  <a:pt x="460476" y="4827435"/>
                </a:lnTo>
                <a:cubicBezTo>
                  <a:pt x="461317" y="4825652"/>
                  <a:pt x="461639" y="4823954"/>
                  <a:pt x="461639" y="4822502"/>
                </a:cubicBezTo>
                <a:cubicBezTo>
                  <a:pt x="461639" y="4820176"/>
                  <a:pt x="460485" y="4817858"/>
                  <a:pt x="458150" y="4816686"/>
                </a:cubicBezTo>
                <a:cubicBezTo>
                  <a:pt x="440141" y="4806226"/>
                  <a:pt x="418635" y="4801292"/>
                  <a:pt x="398011" y="4801292"/>
                </a:cubicBezTo>
                <a:close/>
                <a:moveTo>
                  <a:pt x="1053743" y="4747249"/>
                </a:moveTo>
                <a:cubicBezTo>
                  <a:pt x="1017717" y="4747249"/>
                  <a:pt x="994181" y="4766420"/>
                  <a:pt x="994181" y="4808264"/>
                </a:cubicBezTo>
                <a:lnTo>
                  <a:pt x="994181" y="4944812"/>
                </a:lnTo>
                <a:cubicBezTo>
                  <a:pt x="994181" y="4948301"/>
                  <a:pt x="996508" y="4950628"/>
                  <a:pt x="999997" y="4950628"/>
                </a:cubicBezTo>
                <a:lnTo>
                  <a:pt x="1025851" y="4950628"/>
                </a:lnTo>
                <a:lnTo>
                  <a:pt x="1026345" y="4950134"/>
                </a:lnTo>
                <a:lnTo>
                  <a:pt x="1027794" y="4950134"/>
                </a:lnTo>
                <a:cubicBezTo>
                  <a:pt x="1031306" y="4950134"/>
                  <a:pt x="1033639" y="4947819"/>
                  <a:pt x="1033639" y="4944348"/>
                </a:cubicBezTo>
                <a:lnTo>
                  <a:pt x="1033639" y="4837419"/>
                </a:lnTo>
                <a:lnTo>
                  <a:pt x="1070780" y="4837419"/>
                </a:lnTo>
                <a:cubicBezTo>
                  <a:pt x="1074584" y="4837419"/>
                  <a:pt x="1076625" y="4835105"/>
                  <a:pt x="1076625" y="4831634"/>
                </a:cubicBezTo>
                <a:lnTo>
                  <a:pt x="1076625" y="4811692"/>
                </a:lnTo>
                <a:cubicBezTo>
                  <a:pt x="1076625" y="4807934"/>
                  <a:pt x="1074584" y="4805627"/>
                  <a:pt x="1070780" y="4805627"/>
                </a:cubicBezTo>
                <a:lnTo>
                  <a:pt x="1068815" y="4805627"/>
                </a:lnTo>
                <a:lnTo>
                  <a:pt x="1068559" y="4805359"/>
                </a:lnTo>
                <a:lnTo>
                  <a:pt x="1033639" y="4805359"/>
                </a:lnTo>
                <a:lnTo>
                  <a:pt x="1033639" y="4802443"/>
                </a:lnTo>
                <a:cubicBezTo>
                  <a:pt x="1033639" y="4786548"/>
                  <a:pt x="1040663" y="4778457"/>
                  <a:pt x="1056748" y="4778457"/>
                </a:cubicBezTo>
                <a:cubicBezTo>
                  <a:pt x="1062593" y="4778457"/>
                  <a:pt x="1068892" y="4779901"/>
                  <a:pt x="1071071" y="4779901"/>
                </a:cubicBezTo>
                <a:cubicBezTo>
                  <a:pt x="1074584" y="4779901"/>
                  <a:pt x="1076045" y="4777882"/>
                  <a:pt x="1076625" y="4774411"/>
                </a:cubicBezTo>
                <a:lnTo>
                  <a:pt x="1079556" y="4759385"/>
                </a:lnTo>
                <a:cubicBezTo>
                  <a:pt x="1079813" y="4758050"/>
                  <a:pt x="1080138" y="4756876"/>
                  <a:pt x="1080138" y="4755627"/>
                </a:cubicBezTo>
                <a:cubicBezTo>
                  <a:pt x="1080138" y="4752417"/>
                  <a:pt x="1078386" y="4750711"/>
                  <a:pt x="1074293" y="4749848"/>
                </a:cubicBezTo>
                <a:lnTo>
                  <a:pt x="1072404" y="4749641"/>
                </a:lnTo>
                <a:lnTo>
                  <a:pt x="1072049" y="4749285"/>
                </a:lnTo>
                <a:cubicBezTo>
                  <a:pt x="1066232" y="4747834"/>
                  <a:pt x="1059941" y="4747249"/>
                  <a:pt x="1053743" y="4747249"/>
                </a:cubicBezTo>
                <a:close/>
                <a:moveTo>
                  <a:pt x="1115151" y="4747131"/>
                </a:moveTo>
                <a:cubicBezTo>
                  <a:pt x="1102947" y="4747139"/>
                  <a:pt x="1095102" y="4754688"/>
                  <a:pt x="1095104" y="4767478"/>
                </a:cubicBezTo>
                <a:cubicBezTo>
                  <a:pt x="1095101" y="4779971"/>
                  <a:pt x="1102947" y="4787811"/>
                  <a:pt x="1116017" y="4787818"/>
                </a:cubicBezTo>
                <a:cubicBezTo>
                  <a:pt x="1127933" y="4787817"/>
                  <a:pt x="1136070" y="4779974"/>
                  <a:pt x="1136065" y="4767481"/>
                </a:cubicBezTo>
                <a:cubicBezTo>
                  <a:pt x="1136070" y="4754690"/>
                  <a:pt x="1127933" y="4747137"/>
                  <a:pt x="1115151" y="4747131"/>
                </a:cubicBezTo>
                <a:close/>
                <a:moveTo>
                  <a:pt x="0" y="0"/>
                </a:moveTo>
                <a:lnTo>
                  <a:pt x="9143999" y="0"/>
                </a:lnTo>
                <a:lnTo>
                  <a:pt x="9143999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020C0A00-28D4-4C67-B162-D686D6845C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internal use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0B90B88F-38E1-44C8-9D6F-1A9BFFE001D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778558" y="2915364"/>
            <a:ext cx="4949741" cy="1399251"/>
          </a:xfrm>
        </p:spPr>
        <p:txBody>
          <a:bodyPr anchor="t">
            <a:noAutofit/>
          </a:bodyPr>
          <a:lstStyle>
            <a:lvl1pPr algn="l">
              <a:lnSpc>
                <a:spcPct val="96000"/>
              </a:lnSpc>
              <a:spcAft>
                <a:spcPts val="1333"/>
              </a:spcAft>
              <a:defRPr lang="fr-FR" sz="4800" b="0" i="1" kern="1200" dirty="0" err="1" smtClean="0">
                <a:solidFill>
                  <a:schemeClr val="bg2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Georgia" panose="02040502050405020303" pitchFamily="18" charset="0"/>
              </a:defRPr>
            </a:lvl1pPr>
            <a:lvl2pPr marL="0" indent="0" algn="l">
              <a:lnSpc>
                <a:spcPct val="90000"/>
              </a:lnSpc>
              <a:buFont typeface="Arial" panose="020B0604020202020204" pitchFamily="34" charset="0"/>
              <a:buNone/>
              <a:defRPr lang="en-US" sz="4800" b="0" i="1" kern="1200" noProof="0" dirty="0">
                <a:solidFill>
                  <a:schemeClr val="bg1"/>
                </a:solidFill>
                <a:effectLst>
                  <a:outerShdw blurRad="127000" sx="105000" sy="105000" algn="ctr" rotWithShape="0">
                    <a:prstClr val="black">
                      <a:alpha val="9957"/>
                    </a:prst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>
              <a:lnSpc>
                <a:spcPct val="100000"/>
              </a:lnSpc>
              <a:spcBef>
                <a:spcPts val="1333"/>
              </a:spcBef>
              <a:defRPr sz="1867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</a:defRPr>
            </a:lvl3pPr>
          </a:lstStyle>
          <a:p>
            <a:pPr marL="761981" lvl="0" indent="-761981" algn="l" defTabSz="914377" rtl="0" eaLnBrk="1" latinLnBrk="0" hangingPunct="1">
              <a:lnSpc>
                <a:spcPct val="90000"/>
              </a:lnSpc>
              <a:spcBef>
                <a:spcPts val="0"/>
              </a:spcBef>
            </a:pPr>
            <a:r>
              <a:rPr lang="en-US" noProof="0"/>
              <a:t>Click to edit Master text styles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9F6585BF-F3F3-4500-9CFA-EF0D9041ED5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78558" y="4395893"/>
            <a:ext cx="4949741" cy="710532"/>
          </a:xfrm>
        </p:spPr>
        <p:txBody>
          <a:bodyPr anchor="t">
            <a:noAutofit/>
          </a:bodyPr>
          <a:lstStyle>
            <a:lvl1pPr algn="l">
              <a:lnSpc>
                <a:spcPct val="96000"/>
              </a:lnSpc>
              <a:spcAft>
                <a:spcPts val="1333"/>
              </a:spcAft>
              <a:defRPr lang="fr-FR" sz="1867" b="0" i="0" kern="1200" dirty="0" err="1" smtClean="0">
                <a:solidFill>
                  <a:schemeClr val="bg2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+mj-lt"/>
                <a:ea typeface="Verdana" panose="020B0604030504040204" pitchFamily="34" charset="0"/>
                <a:cs typeface="Georgia" panose="02040502050405020303" pitchFamily="18" charset="0"/>
              </a:defRPr>
            </a:lvl1pPr>
            <a:lvl2pPr algn="l">
              <a:lnSpc>
                <a:spcPct val="90000"/>
              </a:lnSpc>
              <a:defRPr lang="en-US" sz="1867" b="0" i="0" kern="1200" noProof="0" dirty="0">
                <a:solidFill>
                  <a:schemeClr val="bg1"/>
                </a:solidFill>
                <a:effectLst>
                  <a:outerShdw blurRad="127000" sx="105000" sy="105000" algn="ctr" rotWithShape="0">
                    <a:prstClr val="black">
                      <a:alpha val="9957"/>
                    </a:prst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>
              <a:lnSpc>
                <a:spcPct val="100000"/>
              </a:lnSpc>
              <a:spcBef>
                <a:spcPts val="1333"/>
              </a:spcBef>
              <a:defRPr lang="en-US" sz="1867" b="0" i="0" kern="1200" noProof="0" dirty="0">
                <a:solidFill>
                  <a:schemeClr val="bg1"/>
                </a:solidFill>
                <a:effectLst>
                  <a:outerShdw blurRad="127000" sx="105000" sy="105000" algn="ctr" rotWithShape="0">
                    <a:prstClr val="black">
                      <a:alpha val="9957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</a:lstStyle>
          <a:p>
            <a:pPr marL="0" lvl="0" indent="0" algn="l" defTabSz="914377" rtl="0" eaLnBrk="1" latinLnBrk="0" hangingPunct="1">
              <a:lnSpc>
                <a:spcPct val="100000"/>
              </a:lnSpc>
              <a:spcBef>
                <a:spcPts val="1333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FB220A98-FE22-4FE9-AB26-E269403DC28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778558" y="1792928"/>
            <a:ext cx="4949741" cy="939945"/>
          </a:xfrm>
        </p:spPr>
        <p:txBody>
          <a:bodyPr anchor="b">
            <a:noAutofit/>
          </a:bodyPr>
          <a:lstStyle>
            <a:lvl1pPr algn="l">
              <a:lnSpc>
                <a:spcPct val="96000"/>
              </a:lnSpc>
              <a:spcAft>
                <a:spcPts val="1333"/>
              </a:spcAft>
              <a:defRPr lang="fr-FR" sz="2933" b="0" i="0" kern="1200" dirty="0" err="1" smtClean="0">
                <a:solidFill>
                  <a:schemeClr val="bg2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90000"/>
              </a:lnSpc>
              <a:defRPr sz="4800" b="0" i="1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>
              <a:lnSpc>
                <a:spcPct val="100000"/>
              </a:lnSpc>
              <a:spcBef>
                <a:spcPts val="1333"/>
              </a:spcBef>
              <a:defRPr sz="1867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</a:defRPr>
            </a:lvl3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5" name="Forme libre : forme 9">
            <a:extLst>
              <a:ext uri="{FF2B5EF4-FFF2-40B4-BE49-F238E27FC236}">
                <a16:creationId xmlns:a16="http://schemas.microsoft.com/office/drawing/2014/main" id="{F4B8DA8B-2C07-4FC6-911D-D340BE461554}"/>
              </a:ext>
            </a:extLst>
          </p:cNvPr>
          <p:cNvSpPr>
            <a:spLocks noChangeAspect="1"/>
          </p:cNvSpPr>
          <p:nvPr userDrawn="1"/>
        </p:nvSpPr>
        <p:spPr>
          <a:xfrm>
            <a:off x="441599" y="6330316"/>
            <a:ext cx="1073008" cy="273600"/>
          </a:xfrm>
          <a:custGeom>
            <a:avLst/>
            <a:gdLst>
              <a:gd name="connsiteX0" fmla="*/ 689325 w 740699"/>
              <a:gd name="connsiteY0" fmla="*/ 7347 h 191096"/>
              <a:gd name="connsiteX1" fmla="*/ 688790 w 740699"/>
              <a:gd name="connsiteY1" fmla="*/ 10847 h 191096"/>
              <a:gd name="connsiteX2" fmla="*/ 686092 w 740699"/>
              <a:gd name="connsiteY2" fmla="*/ 24840 h 191096"/>
              <a:gd name="connsiteX3" fmla="*/ 680980 w 740699"/>
              <a:gd name="connsiteY3" fmla="*/ 29953 h 191096"/>
              <a:gd name="connsiteX4" fmla="*/ 667797 w 740699"/>
              <a:gd name="connsiteY4" fmla="*/ 28608 h 191096"/>
              <a:gd name="connsiteX5" fmla="*/ 646528 w 740699"/>
              <a:gd name="connsiteY5" fmla="*/ 50946 h 191096"/>
              <a:gd name="connsiteX6" fmla="*/ 646528 w 740699"/>
              <a:gd name="connsiteY6" fmla="*/ 53911 h 191096"/>
              <a:gd name="connsiteX7" fmla="*/ 680712 w 740699"/>
              <a:gd name="connsiteY7" fmla="*/ 53911 h 191096"/>
              <a:gd name="connsiteX8" fmla="*/ 686092 w 740699"/>
              <a:gd name="connsiteY8" fmla="*/ 59559 h 191096"/>
              <a:gd name="connsiteX9" fmla="*/ 686092 w 740699"/>
              <a:gd name="connsiteY9" fmla="*/ 78130 h 191096"/>
              <a:gd name="connsiteX10" fmla="*/ 680712 w 740699"/>
              <a:gd name="connsiteY10" fmla="*/ 83518 h 191096"/>
              <a:gd name="connsiteX11" fmla="*/ 646528 w 740699"/>
              <a:gd name="connsiteY11" fmla="*/ 83518 h 191096"/>
              <a:gd name="connsiteX12" fmla="*/ 646528 w 740699"/>
              <a:gd name="connsiteY12" fmla="*/ 183097 h 191096"/>
              <a:gd name="connsiteX13" fmla="*/ 641148 w 740699"/>
              <a:gd name="connsiteY13" fmla="*/ 188485 h 191096"/>
              <a:gd name="connsiteX14" fmla="*/ 617197 w 740699"/>
              <a:gd name="connsiteY14" fmla="*/ 188485 h 191096"/>
              <a:gd name="connsiteX15" fmla="*/ 611809 w 740699"/>
              <a:gd name="connsiteY15" fmla="*/ 183097 h 191096"/>
              <a:gd name="connsiteX16" fmla="*/ 611809 w 740699"/>
              <a:gd name="connsiteY16" fmla="*/ 56602 h 191096"/>
              <a:gd name="connsiteX17" fmla="*/ 666987 w 740699"/>
              <a:gd name="connsiteY17" fmla="*/ 79 h 191096"/>
              <a:gd name="connsiteX18" fmla="*/ 683945 w 740699"/>
              <a:gd name="connsiteY18" fmla="*/ 1966 h 191096"/>
              <a:gd name="connsiteX19" fmla="*/ 689325 w 740699"/>
              <a:gd name="connsiteY19" fmla="*/ 7347 h 191096"/>
              <a:gd name="connsiteX20" fmla="*/ 741003 w 740699"/>
              <a:gd name="connsiteY20" fmla="*/ 59292 h 191096"/>
              <a:gd name="connsiteX21" fmla="*/ 741003 w 740699"/>
              <a:gd name="connsiteY21" fmla="*/ 183097 h 191096"/>
              <a:gd name="connsiteX22" fmla="*/ 735615 w 740699"/>
              <a:gd name="connsiteY22" fmla="*/ 188485 h 191096"/>
              <a:gd name="connsiteX23" fmla="*/ 711396 w 740699"/>
              <a:gd name="connsiteY23" fmla="*/ 188485 h 191096"/>
              <a:gd name="connsiteX24" fmla="*/ 706008 w 740699"/>
              <a:gd name="connsiteY24" fmla="*/ 183097 h 191096"/>
              <a:gd name="connsiteX25" fmla="*/ 706008 w 740699"/>
              <a:gd name="connsiteY25" fmla="*/ 59292 h 191096"/>
              <a:gd name="connsiteX26" fmla="*/ 711396 w 740699"/>
              <a:gd name="connsiteY26" fmla="*/ 53911 h 191096"/>
              <a:gd name="connsiteX27" fmla="*/ 735615 w 740699"/>
              <a:gd name="connsiteY27" fmla="*/ 53911 h 191096"/>
              <a:gd name="connsiteX28" fmla="*/ 741003 w 740699"/>
              <a:gd name="connsiteY28" fmla="*/ 59292 h 191096"/>
              <a:gd name="connsiteX29" fmla="*/ 518954 w 740699"/>
              <a:gd name="connsiteY29" fmla="*/ 158879 h 191096"/>
              <a:gd name="connsiteX30" fmla="*/ 485847 w 740699"/>
              <a:gd name="connsiteY30" fmla="*/ 121195 h 191096"/>
              <a:gd name="connsiteX31" fmla="*/ 517074 w 740699"/>
              <a:gd name="connsiteY31" fmla="*/ 83518 h 191096"/>
              <a:gd name="connsiteX32" fmla="*/ 550173 w 740699"/>
              <a:gd name="connsiteY32" fmla="*/ 121195 h 191096"/>
              <a:gd name="connsiteX33" fmla="*/ 518954 w 740699"/>
              <a:gd name="connsiteY33" fmla="*/ 158879 h 191096"/>
              <a:gd name="connsiteX34" fmla="*/ 517074 w 740699"/>
              <a:gd name="connsiteY34" fmla="*/ 51221 h 191096"/>
              <a:gd name="connsiteX35" fmla="*/ 450317 w 740699"/>
              <a:gd name="connsiteY35" fmla="*/ 121195 h 191096"/>
              <a:gd name="connsiteX36" fmla="*/ 518954 w 740699"/>
              <a:gd name="connsiteY36" fmla="*/ 191176 h 191096"/>
              <a:gd name="connsiteX37" fmla="*/ 585702 w 740699"/>
              <a:gd name="connsiteY37" fmla="*/ 121195 h 191096"/>
              <a:gd name="connsiteX38" fmla="*/ 517074 w 740699"/>
              <a:gd name="connsiteY38" fmla="*/ 51221 h 191096"/>
              <a:gd name="connsiteX39" fmla="*/ 424486 w 740699"/>
              <a:gd name="connsiteY39" fmla="*/ 101813 h 191096"/>
              <a:gd name="connsiteX40" fmla="*/ 424486 w 740699"/>
              <a:gd name="connsiteY40" fmla="*/ 183097 h 191096"/>
              <a:gd name="connsiteX41" fmla="*/ 419098 w 740699"/>
              <a:gd name="connsiteY41" fmla="*/ 188485 h 191096"/>
              <a:gd name="connsiteX42" fmla="*/ 394880 w 740699"/>
              <a:gd name="connsiteY42" fmla="*/ 188485 h 191096"/>
              <a:gd name="connsiteX43" fmla="*/ 389492 w 740699"/>
              <a:gd name="connsiteY43" fmla="*/ 183097 h 191096"/>
              <a:gd name="connsiteX44" fmla="*/ 389492 w 740699"/>
              <a:gd name="connsiteY44" fmla="*/ 106391 h 191096"/>
              <a:gd name="connsiteX45" fmla="*/ 363385 w 740699"/>
              <a:gd name="connsiteY45" fmla="*/ 83518 h 191096"/>
              <a:gd name="connsiteX46" fmla="*/ 343469 w 740699"/>
              <a:gd name="connsiteY46" fmla="*/ 85665 h 191096"/>
              <a:gd name="connsiteX47" fmla="*/ 337012 w 740699"/>
              <a:gd name="connsiteY47" fmla="*/ 92666 h 191096"/>
              <a:gd name="connsiteX48" fmla="*/ 337012 w 740699"/>
              <a:gd name="connsiteY48" fmla="*/ 183097 h 191096"/>
              <a:gd name="connsiteX49" fmla="*/ 331624 w 740699"/>
              <a:gd name="connsiteY49" fmla="*/ 188485 h 191096"/>
              <a:gd name="connsiteX50" fmla="*/ 307405 w 740699"/>
              <a:gd name="connsiteY50" fmla="*/ 188485 h 191096"/>
              <a:gd name="connsiteX51" fmla="*/ 302017 w 740699"/>
              <a:gd name="connsiteY51" fmla="*/ 183097 h 191096"/>
              <a:gd name="connsiteX52" fmla="*/ 302017 w 740699"/>
              <a:gd name="connsiteY52" fmla="*/ 71672 h 191096"/>
              <a:gd name="connsiteX53" fmla="*/ 308750 w 740699"/>
              <a:gd name="connsiteY53" fmla="*/ 60904 h 191096"/>
              <a:gd name="connsiteX54" fmla="*/ 362850 w 740699"/>
              <a:gd name="connsiteY54" fmla="*/ 51221 h 191096"/>
              <a:gd name="connsiteX55" fmla="*/ 424486 w 740699"/>
              <a:gd name="connsiteY55" fmla="*/ 101813 h 191096"/>
              <a:gd name="connsiteX56" fmla="*/ 122497 w 740699"/>
              <a:gd name="connsiteY56" fmla="*/ 167759 h 191096"/>
              <a:gd name="connsiteX57" fmla="*/ 120342 w 740699"/>
              <a:gd name="connsiteY57" fmla="*/ 183097 h 191096"/>
              <a:gd name="connsiteX58" fmla="*/ 113350 w 740699"/>
              <a:gd name="connsiteY58" fmla="*/ 188485 h 191096"/>
              <a:gd name="connsiteX59" fmla="*/ 89123 w 740699"/>
              <a:gd name="connsiteY59" fmla="*/ 188485 h 191096"/>
              <a:gd name="connsiteX60" fmla="*/ 85088 w 740699"/>
              <a:gd name="connsiteY60" fmla="*/ 184718 h 191096"/>
              <a:gd name="connsiteX61" fmla="*/ 85356 w 740699"/>
              <a:gd name="connsiteY61" fmla="*/ 183097 h 191096"/>
              <a:gd name="connsiteX62" fmla="*/ 86968 w 740699"/>
              <a:gd name="connsiteY62" fmla="*/ 173140 h 191096"/>
              <a:gd name="connsiteX63" fmla="*/ 303 w 740699"/>
              <a:gd name="connsiteY63" fmla="*/ 98589 h 191096"/>
              <a:gd name="connsiteX64" fmla="*/ 59517 w 740699"/>
              <a:gd name="connsiteY64" fmla="*/ 50144 h 191096"/>
              <a:gd name="connsiteX65" fmla="*/ 115230 w 740699"/>
              <a:gd name="connsiteY65" fmla="*/ 64404 h 191096"/>
              <a:gd name="connsiteX66" fmla="*/ 118462 w 740699"/>
              <a:gd name="connsiteY66" fmla="*/ 69792 h 191096"/>
              <a:gd name="connsiteX67" fmla="*/ 117385 w 740699"/>
              <a:gd name="connsiteY67" fmla="*/ 74362 h 191096"/>
              <a:gd name="connsiteX68" fmla="*/ 109039 w 740699"/>
              <a:gd name="connsiteY68" fmla="*/ 92131 h 191096"/>
              <a:gd name="connsiteX69" fmla="*/ 103116 w 740699"/>
              <a:gd name="connsiteY69" fmla="*/ 95899 h 191096"/>
              <a:gd name="connsiteX70" fmla="*/ 99081 w 740699"/>
              <a:gd name="connsiteY70" fmla="*/ 94821 h 191096"/>
              <a:gd name="connsiteX71" fmla="*/ 58439 w 740699"/>
              <a:gd name="connsiteY71" fmla="*/ 82708 h 191096"/>
              <a:gd name="connsiteX72" fmla="*/ 35833 w 740699"/>
              <a:gd name="connsiteY72" fmla="*/ 96166 h 191096"/>
              <a:gd name="connsiteX73" fmla="*/ 122497 w 740699"/>
              <a:gd name="connsiteY73" fmla="*/ 167759 h 191096"/>
              <a:gd name="connsiteX74" fmla="*/ 234191 w 740699"/>
              <a:gd name="connsiteY74" fmla="*/ 149189 h 191096"/>
              <a:gd name="connsiteX75" fmla="*/ 227466 w 740699"/>
              <a:gd name="connsiteY75" fmla="*/ 156456 h 191096"/>
              <a:gd name="connsiteX76" fmla="*/ 209162 w 740699"/>
              <a:gd name="connsiteY76" fmla="*/ 158879 h 191096"/>
              <a:gd name="connsiteX77" fmla="*/ 175788 w 740699"/>
              <a:gd name="connsiteY77" fmla="*/ 121195 h 191096"/>
              <a:gd name="connsiteX78" fmla="*/ 209162 w 740699"/>
              <a:gd name="connsiteY78" fmla="*/ 83518 h 191096"/>
              <a:gd name="connsiteX79" fmla="*/ 227466 w 740699"/>
              <a:gd name="connsiteY79" fmla="*/ 85941 h 191096"/>
              <a:gd name="connsiteX80" fmla="*/ 234191 w 740699"/>
              <a:gd name="connsiteY80" fmla="*/ 93201 h 191096"/>
              <a:gd name="connsiteX81" fmla="*/ 234191 w 740699"/>
              <a:gd name="connsiteY81" fmla="*/ 149189 h 191096"/>
              <a:gd name="connsiteX82" fmla="*/ 262452 w 740699"/>
              <a:gd name="connsiteY82" fmla="*/ 61179 h 191096"/>
              <a:gd name="connsiteX83" fmla="*/ 209430 w 740699"/>
              <a:gd name="connsiteY83" fmla="*/ 51221 h 191096"/>
              <a:gd name="connsiteX84" fmla="*/ 140258 w 740699"/>
              <a:gd name="connsiteY84" fmla="*/ 121195 h 191096"/>
              <a:gd name="connsiteX85" fmla="*/ 208895 w 740699"/>
              <a:gd name="connsiteY85" fmla="*/ 191176 h 191096"/>
              <a:gd name="connsiteX86" fmla="*/ 262452 w 740699"/>
              <a:gd name="connsiteY86" fmla="*/ 180407 h 191096"/>
              <a:gd name="connsiteX87" fmla="*/ 269185 w 740699"/>
              <a:gd name="connsiteY87" fmla="*/ 169639 h 191096"/>
              <a:gd name="connsiteX88" fmla="*/ 269185 w 740699"/>
              <a:gd name="connsiteY88" fmla="*/ 71940 h 191096"/>
              <a:gd name="connsiteX89" fmla="*/ 262452 w 740699"/>
              <a:gd name="connsiteY89" fmla="*/ 61179 h 19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740699" h="191096">
                <a:moveTo>
                  <a:pt x="689325" y="7347"/>
                </a:moveTo>
                <a:cubicBezTo>
                  <a:pt x="689325" y="8511"/>
                  <a:pt x="689026" y="9604"/>
                  <a:pt x="688790" y="10847"/>
                </a:cubicBezTo>
                <a:lnTo>
                  <a:pt x="686092" y="24840"/>
                </a:lnTo>
                <a:cubicBezTo>
                  <a:pt x="685558" y="28073"/>
                  <a:pt x="684213" y="29953"/>
                  <a:pt x="680980" y="29953"/>
                </a:cubicBezTo>
                <a:cubicBezTo>
                  <a:pt x="678974" y="29953"/>
                  <a:pt x="673177" y="28608"/>
                  <a:pt x="667797" y="28608"/>
                </a:cubicBezTo>
                <a:cubicBezTo>
                  <a:pt x="652993" y="28608"/>
                  <a:pt x="646528" y="36143"/>
                  <a:pt x="646528" y="50946"/>
                </a:cubicBezTo>
                <a:lnTo>
                  <a:pt x="646528" y="53911"/>
                </a:lnTo>
                <a:lnTo>
                  <a:pt x="680712" y="53911"/>
                </a:lnTo>
                <a:cubicBezTo>
                  <a:pt x="684213" y="53911"/>
                  <a:pt x="686092" y="56059"/>
                  <a:pt x="686092" y="59559"/>
                </a:cubicBezTo>
                <a:lnTo>
                  <a:pt x="686092" y="78130"/>
                </a:lnTo>
                <a:cubicBezTo>
                  <a:pt x="686092" y="81363"/>
                  <a:pt x="684213" y="83518"/>
                  <a:pt x="680712" y="83518"/>
                </a:cubicBezTo>
                <a:lnTo>
                  <a:pt x="646528" y="83518"/>
                </a:lnTo>
                <a:lnTo>
                  <a:pt x="646528" y="183097"/>
                </a:lnTo>
                <a:cubicBezTo>
                  <a:pt x="646528" y="186330"/>
                  <a:pt x="644380" y="188485"/>
                  <a:pt x="641148" y="188485"/>
                </a:cubicBezTo>
                <a:lnTo>
                  <a:pt x="617197" y="188485"/>
                </a:lnTo>
                <a:cubicBezTo>
                  <a:pt x="613964" y="188485"/>
                  <a:pt x="611809" y="186330"/>
                  <a:pt x="611809" y="183097"/>
                </a:cubicBezTo>
                <a:lnTo>
                  <a:pt x="611809" y="56602"/>
                </a:lnTo>
                <a:cubicBezTo>
                  <a:pt x="611809" y="17839"/>
                  <a:pt x="633612" y="79"/>
                  <a:pt x="666987" y="79"/>
                </a:cubicBezTo>
                <a:cubicBezTo>
                  <a:pt x="672729" y="79"/>
                  <a:pt x="678557" y="621"/>
                  <a:pt x="683945" y="1966"/>
                </a:cubicBezTo>
                <a:cubicBezTo>
                  <a:pt x="687713" y="2769"/>
                  <a:pt x="689325" y="4358"/>
                  <a:pt x="689325" y="7347"/>
                </a:cubicBezTo>
                <a:moveTo>
                  <a:pt x="741003" y="59292"/>
                </a:moveTo>
                <a:lnTo>
                  <a:pt x="741003" y="183097"/>
                </a:lnTo>
                <a:cubicBezTo>
                  <a:pt x="741003" y="186330"/>
                  <a:pt x="738848" y="188485"/>
                  <a:pt x="735615" y="188485"/>
                </a:cubicBezTo>
                <a:lnTo>
                  <a:pt x="711396" y="188485"/>
                </a:lnTo>
                <a:cubicBezTo>
                  <a:pt x="708164" y="188485"/>
                  <a:pt x="706008" y="186330"/>
                  <a:pt x="706008" y="183097"/>
                </a:cubicBezTo>
                <a:lnTo>
                  <a:pt x="706008" y="59292"/>
                </a:lnTo>
                <a:cubicBezTo>
                  <a:pt x="706008" y="56059"/>
                  <a:pt x="708164" y="53911"/>
                  <a:pt x="711396" y="53911"/>
                </a:cubicBezTo>
                <a:lnTo>
                  <a:pt x="735615" y="53911"/>
                </a:lnTo>
                <a:cubicBezTo>
                  <a:pt x="738848" y="53911"/>
                  <a:pt x="741003" y="56059"/>
                  <a:pt x="741003" y="59292"/>
                </a:cubicBezTo>
                <a:moveTo>
                  <a:pt x="518954" y="158879"/>
                </a:moveTo>
                <a:cubicBezTo>
                  <a:pt x="499038" y="158879"/>
                  <a:pt x="485847" y="145956"/>
                  <a:pt x="485847" y="121195"/>
                </a:cubicBezTo>
                <a:cubicBezTo>
                  <a:pt x="485847" y="96433"/>
                  <a:pt x="499038" y="83518"/>
                  <a:pt x="517074" y="83518"/>
                </a:cubicBezTo>
                <a:cubicBezTo>
                  <a:pt x="536990" y="83518"/>
                  <a:pt x="550173" y="96433"/>
                  <a:pt x="550173" y="121195"/>
                </a:cubicBezTo>
                <a:cubicBezTo>
                  <a:pt x="550173" y="145956"/>
                  <a:pt x="536990" y="158879"/>
                  <a:pt x="518954" y="158879"/>
                </a:cubicBezTo>
                <a:moveTo>
                  <a:pt x="517074" y="51221"/>
                </a:moveTo>
                <a:cubicBezTo>
                  <a:pt x="476699" y="51221"/>
                  <a:pt x="450317" y="80553"/>
                  <a:pt x="450317" y="121195"/>
                </a:cubicBezTo>
                <a:cubicBezTo>
                  <a:pt x="450317" y="161837"/>
                  <a:pt x="476699" y="191176"/>
                  <a:pt x="518954" y="191176"/>
                </a:cubicBezTo>
                <a:cubicBezTo>
                  <a:pt x="559328" y="191176"/>
                  <a:pt x="585702" y="161837"/>
                  <a:pt x="585702" y="121195"/>
                </a:cubicBezTo>
                <a:cubicBezTo>
                  <a:pt x="585702" y="80553"/>
                  <a:pt x="559328" y="51221"/>
                  <a:pt x="517074" y="51221"/>
                </a:cubicBezTo>
                <a:moveTo>
                  <a:pt x="424486" y="101813"/>
                </a:moveTo>
                <a:lnTo>
                  <a:pt x="424486" y="183097"/>
                </a:lnTo>
                <a:cubicBezTo>
                  <a:pt x="424486" y="186330"/>
                  <a:pt x="422331" y="188485"/>
                  <a:pt x="419098" y="188485"/>
                </a:cubicBezTo>
                <a:lnTo>
                  <a:pt x="394880" y="188485"/>
                </a:lnTo>
                <a:cubicBezTo>
                  <a:pt x="391647" y="188485"/>
                  <a:pt x="389492" y="186330"/>
                  <a:pt x="389492" y="183097"/>
                </a:cubicBezTo>
                <a:lnTo>
                  <a:pt x="389492" y="106391"/>
                </a:lnTo>
                <a:cubicBezTo>
                  <a:pt x="389492" y="90243"/>
                  <a:pt x="377921" y="83518"/>
                  <a:pt x="363385" y="83518"/>
                </a:cubicBezTo>
                <a:cubicBezTo>
                  <a:pt x="355040" y="83518"/>
                  <a:pt x="350470" y="84053"/>
                  <a:pt x="343469" y="85665"/>
                </a:cubicBezTo>
                <a:cubicBezTo>
                  <a:pt x="339159" y="86743"/>
                  <a:pt x="337012" y="88631"/>
                  <a:pt x="337012" y="92666"/>
                </a:cubicBezTo>
                <a:lnTo>
                  <a:pt x="337012" y="183097"/>
                </a:lnTo>
                <a:cubicBezTo>
                  <a:pt x="337012" y="186330"/>
                  <a:pt x="334856" y="188485"/>
                  <a:pt x="331624" y="188485"/>
                </a:cubicBezTo>
                <a:lnTo>
                  <a:pt x="307405" y="188485"/>
                </a:lnTo>
                <a:cubicBezTo>
                  <a:pt x="304172" y="188485"/>
                  <a:pt x="302017" y="186330"/>
                  <a:pt x="302017" y="183097"/>
                </a:cubicBezTo>
                <a:lnTo>
                  <a:pt x="302017" y="71672"/>
                </a:lnTo>
                <a:cubicBezTo>
                  <a:pt x="302017" y="65482"/>
                  <a:pt x="304982" y="62249"/>
                  <a:pt x="308750" y="60904"/>
                </a:cubicBezTo>
                <a:cubicBezTo>
                  <a:pt x="328399" y="53911"/>
                  <a:pt x="346970" y="51221"/>
                  <a:pt x="362850" y="51221"/>
                </a:cubicBezTo>
                <a:cubicBezTo>
                  <a:pt x="404295" y="51221"/>
                  <a:pt x="424486" y="68982"/>
                  <a:pt x="424486" y="101813"/>
                </a:cubicBezTo>
                <a:moveTo>
                  <a:pt x="122497" y="167759"/>
                </a:moveTo>
                <a:cubicBezTo>
                  <a:pt x="122497" y="172337"/>
                  <a:pt x="121963" y="178528"/>
                  <a:pt x="120342" y="183097"/>
                </a:cubicBezTo>
                <a:cubicBezTo>
                  <a:pt x="118997" y="187140"/>
                  <a:pt x="117385" y="188485"/>
                  <a:pt x="113350" y="188485"/>
                </a:cubicBezTo>
                <a:lnTo>
                  <a:pt x="89123" y="188485"/>
                </a:lnTo>
                <a:cubicBezTo>
                  <a:pt x="86433" y="188485"/>
                  <a:pt x="85088" y="186865"/>
                  <a:pt x="85088" y="184718"/>
                </a:cubicBezTo>
                <a:cubicBezTo>
                  <a:pt x="85088" y="184175"/>
                  <a:pt x="85088" y="183640"/>
                  <a:pt x="85356" y="183097"/>
                </a:cubicBezTo>
                <a:cubicBezTo>
                  <a:pt x="86433" y="179597"/>
                  <a:pt x="86968" y="177175"/>
                  <a:pt x="86968" y="173140"/>
                </a:cubicBezTo>
                <a:cubicBezTo>
                  <a:pt x="86968" y="133559"/>
                  <a:pt x="303" y="155646"/>
                  <a:pt x="303" y="98589"/>
                </a:cubicBezTo>
                <a:cubicBezTo>
                  <a:pt x="303" y="69517"/>
                  <a:pt x="23452" y="50144"/>
                  <a:pt x="59517" y="50144"/>
                </a:cubicBezTo>
                <a:cubicBezTo>
                  <a:pt x="78623" y="50144"/>
                  <a:pt x="98546" y="54714"/>
                  <a:pt x="115230" y="64404"/>
                </a:cubicBezTo>
                <a:cubicBezTo>
                  <a:pt x="117393" y="65490"/>
                  <a:pt x="118462" y="67637"/>
                  <a:pt x="118462" y="69792"/>
                </a:cubicBezTo>
                <a:cubicBezTo>
                  <a:pt x="118462" y="71137"/>
                  <a:pt x="118164" y="72710"/>
                  <a:pt x="117385" y="74362"/>
                </a:cubicBezTo>
                <a:lnTo>
                  <a:pt x="109039" y="92131"/>
                </a:lnTo>
                <a:cubicBezTo>
                  <a:pt x="107962" y="94553"/>
                  <a:pt x="105539" y="95899"/>
                  <a:pt x="103116" y="95899"/>
                </a:cubicBezTo>
                <a:cubicBezTo>
                  <a:pt x="101771" y="95899"/>
                  <a:pt x="100426" y="95623"/>
                  <a:pt x="99081" y="94821"/>
                </a:cubicBezTo>
                <a:cubicBezTo>
                  <a:pt x="85356" y="87286"/>
                  <a:pt x="72165" y="82708"/>
                  <a:pt x="58439" y="82708"/>
                </a:cubicBezTo>
                <a:cubicBezTo>
                  <a:pt x="44179" y="82708"/>
                  <a:pt x="35833" y="87923"/>
                  <a:pt x="35833" y="96166"/>
                </a:cubicBezTo>
                <a:cubicBezTo>
                  <a:pt x="35833" y="121368"/>
                  <a:pt x="122497" y="106659"/>
                  <a:pt x="122497" y="167759"/>
                </a:cubicBezTo>
                <a:moveTo>
                  <a:pt x="234191" y="149189"/>
                </a:moveTo>
                <a:cubicBezTo>
                  <a:pt x="234191" y="153224"/>
                  <a:pt x="232043" y="155111"/>
                  <a:pt x="227466" y="156456"/>
                </a:cubicBezTo>
                <a:cubicBezTo>
                  <a:pt x="221543" y="158069"/>
                  <a:pt x="216430" y="158879"/>
                  <a:pt x="209162" y="158879"/>
                </a:cubicBezTo>
                <a:cubicBezTo>
                  <a:pt x="191936" y="158879"/>
                  <a:pt x="175788" y="148646"/>
                  <a:pt x="175788" y="121195"/>
                </a:cubicBezTo>
                <a:cubicBezTo>
                  <a:pt x="175788" y="93743"/>
                  <a:pt x="191936" y="83518"/>
                  <a:pt x="209162" y="83518"/>
                </a:cubicBezTo>
                <a:cubicBezTo>
                  <a:pt x="216430" y="83518"/>
                  <a:pt x="221543" y="84320"/>
                  <a:pt x="227466" y="85941"/>
                </a:cubicBezTo>
                <a:cubicBezTo>
                  <a:pt x="232043" y="87286"/>
                  <a:pt x="234191" y="89165"/>
                  <a:pt x="234191" y="93201"/>
                </a:cubicBezTo>
                <a:lnTo>
                  <a:pt x="234191" y="149189"/>
                </a:lnTo>
                <a:close/>
                <a:moveTo>
                  <a:pt x="262452" y="61179"/>
                </a:moveTo>
                <a:cubicBezTo>
                  <a:pt x="244692" y="54446"/>
                  <a:pt x="228000" y="51221"/>
                  <a:pt x="209430" y="51221"/>
                </a:cubicBezTo>
                <a:cubicBezTo>
                  <a:pt x="168795" y="51221"/>
                  <a:pt x="140258" y="78405"/>
                  <a:pt x="140258" y="121195"/>
                </a:cubicBezTo>
                <a:cubicBezTo>
                  <a:pt x="140258" y="164527"/>
                  <a:pt x="165020" y="191176"/>
                  <a:pt x="208895" y="191176"/>
                </a:cubicBezTo>
                <a:cubicBezTo>
                  <a:pt x="226655" y="191176"/>
                  <a:pt x="243881" y="188210"/>
                  <a:pt x="262452" y="180407"/>
                </a:cubicBezTo>
                <a:cubicBezTo>
                  <a:pt x="266763" y="178528"/>
                  <a:pt x="269185" y="175562"/>
                  <a:pt x="269185" y="169639"/>
                </a:cubicBezTo>
                <a:lnTo>
                  <a:pt x="269185" y="71940"/>
                </a:lnTo>
                <a:cubicBezTo>
                  <a:pt x="269185" y="65749"/>
                  <a:pt x="266763" y="62792"/>
                  <a:pt x="262452" y="61179"/>
                </a:cubicBezTo>
              </a:path>
            </a:pathLst>
          </a:custGeom>
          <a:solidFill>
            <a:schemeClr val="tx1"/>
          </a:solidFill>
          <a:ln w="7833" cap="flat">
            <a:noFill/>
            <a:prstDash val="solid"/>
            <a:round/>
          </a:ln>
        </p:spPr>
        <p:txBody>
          <a:bodyPr rtlCol="0" anchor="ctr"/>
          <a:lstStyle/>
          <a:p>
            <a:endParaRPr lang="en-US" sz="2400" noProof="0"/>
          </a:p>
        </p:txBody>
      </p:sp>
      <p:grpSp>
        <p:nvGrpSpPr>
          <p:cNvPr id="26" name="Graphique 7">
            <a:extLst>
              <a:ext uri="{FF2B5EF4-FFF2-40B4-BE49-F238E27FC236}">
                <a16:creationId xmlns:a16="http://schemas.microsoft.com/office/drawing/2014/main" id="{2473C403-3091-45DA-8311-8B80BACBDD7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166" y="6329527"/>
            <a:ext cx="1071853" cy="275084"/>
            <a:chOff x="4768103" y="-471733"/>
            <a:chExt cx="744723" cy="191124"/>
          </a:xfrm>
          <a:solidFill>
            <a:srgbClr val="FFFFFF"/>
          </a:solidFill>
        </p:grpSpPr>
        <p:sp>
          <p:nvSpPr>
            <p:cNvPr id="27" name="Forme libre : forme 9">
              <a:extLst>
                <a:ext uri="{FF2B5EF4-FFF2-40B4-BE49-F238E27FC236}">
                  <a16:creationId xmlns:a16="http://schemas.microsoft.com/office/drawing/2014/main" id="{9A66E28E-1ED8-413A-86AB-392723C99535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28" name="Forme libre : forme 10">
              <a:extLst>
                <a:ext uri="{FF2B5EF4-FFF2-40B4-BE49-F238E27FC236}">
                  <a16:creationId xmlns:a16="http://schemas.microsoft.com/office/drawing/2014/main" id="{332EEDE0-E68F-49D3-A74F-33347ECF61BC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29" name="Forme libre : forme 11">
              <a:extLst>
                <a:ext uri="{FF2B5EF4-FFF2-40B4-BE49-F238E27FC236}">
                  <a16:creationId xmlns:a16="http://schemas.microsoft.com/office/drawing/2014/main" id="{3EA6B076-5413-42E1-95D1-72C23C1D4D5B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98859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next t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5C5F3432-6FAD-4E94-8F10-E3A9F64580C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351364 w 4572000"/>
              <a:gd name="connsiteY0" fmla="*/ 4913481 h 5143500"/>
              <a:gd name="connsiteX1" fmla="*/ 331614 w 4572000"/>
              <a:gd name="connsiteY1" fmla="*/ 4933530 h 5143500"/>
              <a:gd name="connsiteX2" fmla="*/ 352238 w 4572000"/>
              <a:gd name="connsiteY2" fmla="*/ 4953582 h 5143500"/>
              <a:gd name="connsiteX3" fmla="*/ 371988 w 4572000"/>
              <a:gd name="connsiteY3" fmla="*/ 4933533 h 5143500"/>
              <a:gd name="connsiteX4" fmla="*/ 351364 w 4572000"/>
              <a:gd name="connsiteY4" fmla="*/ 4913481 h 5143500"/>
              <a:gd name="connsiteX5" fmla="*/ 892594 w 4572000"/>
              <a:gd name="connsiteY5" fmla="*/ 4837587 h 5143500"/>
              <a:gd name="connsiteX6" fmla="*/ 917847 w 4572000"/>
              <a:gd name="connsiteY6" fmla="*/ 4847631 h 5143500"/>
              <a:gd name="connsiteX7" fmla="*/ 927649 w 4572000"/>
              <a:gd name="connsiteY7" fmla="*/ 4877990 h 5143500"/>
              <a:gd name="connsiteX8" fmla="*/ 918101 w 4572000"/>
              <a:gd name="connsiteY8" fmla="*/ 4908353 h 5143500"/>
              <a:gd name="connsiteX9" fmla="*/ 894867 w 4572000"/>
              <a:gd name="connsiteY9" fmla="*/ 4918277 h 5143500"/>
              <a:gd name="connsiteX10" fmla="*/ 868934 w 4572000"/>
              <a:gd name="connsiteY10" fmla="*/ 4908080 h 5143500"/>
              <a:gd name="connsiteX11" fmla="*/ 859063 w 4572000"/>
              <a:gd name="connsiteY11" fmla="*/ 4877877 h 5143500"/>
              <a:gd name="connsiteX12" fmla="*/ 868679 w 4572000"/>
              <a:gd name="connsiteY12" fmla="*/ 4847677 h 5143500"/>
              <a:gd name="connsiteX13" fmla="*/ 559058 w 4572000"/>
              <a:gd name="connsiteY13" fmla="*/ 4837499 h 5143500"/>
              <a:gd name="connsiteX14" fmla="*/ 578337 w 4572000"/>
              <a:gd name="connsiteY14" fmla="*/ 4840021 h 5143500"/>
              <a:gd name="connsiteX15" fmla="*/ 585644 w 4572000"/>
              <a:gd name="connsiteY15" fmla="*/ 4847817 h 5143500"/>
              <a:gd name="connsiteX16" fmla="*/ 585644 w 4572000"/>
              <a:gd name="connsiteY16" fmla="*/ 4907937 h 5143500"/>
              <a:gd name="connsiteX17" fmla="*/ 578337 w 4572000"/>
              <a:gd name="connsiteY17" fmla="*/ 4915741 h 5143500"/>
              <a:gd name="connsiteX18" fmla="*/ 558606 w 4572000"/>
              <a:gd name="connsiteY18" fmla="*/ 4918322 h 5143500"/>
              <a:gd name="connsiteX19" fmla="*/ 534560 w 4572000"/>
              <a:gd name="connsiteY19" fmla="*/ 4909442 h 5143500"/>
              <a:gd name="connsiteX20" fmla="*/ 523520 w 4572000"/>
              <a:gd name="connsiteY20" fmla="*/ 4877990 h 5143500"/>
              <a:gd name="connsiteX21" fmla="*/ 534560 w 4572000"/>
              <a:gd name="connsiteY21" fmla="*/ 4846542 h 5143500"/>
              <a:gd name="connsiteX22" fmla="*/ 1101681 w 4572000"/>
              <a:gd name="connsiteY22" fmla="*/ 4805359 h 5143500"/>
              <a:gd name="connsiteX23" fmla="*/ 1095865 w 4572000"/>
              <a:gd name="connsiteY23" fmla="*/ 4811167 h 5143500"/>
              <a:gd name="connsiteX24" fmla="*/ 1095865 w 4572000"/>
              <a:gd name="connsiteY24" fmla="*/ 4944812 h 5143500"/>
              <a:gd name="connsiteX25" fmla="*/ 1101681 w 4572000"/>
              <a:gd name="connsiteY25" fmla="*/ 4950628 h 5143500"/>
              <a:gd name="connsiteX26" fmla="*/ 1127824 w 4572000"/>
              <a:gd name="connsiteY26" fmla="*/ 4950628 h 5143500"/>
              <a:gd name="connsiteX27" fmla="*/ 1128318 w 4572000"/>
              <a:gd name="connsiteY27" fmla="*/ 4950134 h 5143500"/>
              <a:gd name="connsiteX28" fmla="*/ 1130432 w 4572000"/>
              <a:gd name="connsiteY28" fmla="*/ 4950134 h 5143500"/>
              <a:gd name="connsiteX29" fmla="*/ 1136286 w 4572000"/>
              <a:gd name="connsiteY29" fmla="*/ 4944348 h 5143500"/>
              <a:gd name="connsiteX30" fmla="*/ 1136286 w 4572000"/>
              <a:gd name="connsiteY30" fmla="*/ 4811405 h 5143500"/>
              <a:gd name="connsiteX31" fmla="*/ 1130432 w 4572000"/>
              <a:gd name="connsiteY31" fmla="*/ 4805627 h 5143500"/>
              <a:gd name="connsiteX32" fmla="*/ 1128093 w 4572000"/>
              <a:gd name="connsiteY32" fmla="*/ 4805627 h 5143500"/>
              <a:gd name="connsiteX33" fmla="*/ 1127824 w 4572000"/>
              <a:gd name="connsiteY33" fmla="*/ 4805359 h 5143500"/>
              <a:gd name="connsiteX34" fmla="*/ 891921 w 4572000"/>
              <a:gd name="connsiteY34" fmla="*/ 4802455 h 5143500"/>
              <a:gd name="connsiteX35" fmla="*/ 819860 w 4572000"/>
              <a:gd name="connsiteY35" fmla="*/ 4877990 h 5143500"/>
              <a:gd name="connsiteX36" fmla="*/ 893950 w 4572000"/>
              <a:gd name="connsiteY36" fmla="*/ 4953533 h 5143500"/>
              <a:gd name="connsiteX37" fmla="*/ 923594 w 4572000"/>
              <a:gd name="connsiteY37" fmla="*/ 4947899 h 5143500"/>
              <a:gd name="connsiteX38" fmla="*/ 924072 w 4572000"/>
              <a:gd name="connsiteY38" fmla="*/ 4947569 h 5143500"/>
              <a:gd name="connsiteX39" fmla="*/ 924870 w 4572000"/>
              <a:gd name="connsiteY39" fmla="*/ 4947419 h 5143500"/>
              <a:gd name="connsiteX40" fmla="*/ 967554 w 4572000"/>
              <a:gd name="connsiteY40" fmla="*/ 4877877 h 5143500"/>
              <a:gd name="connsiteX41" fmla="*/ 924009 w 4572000"/>
              <a:gd name="connsiteY41" fmla="*/ 4808342 h 5143500"/>
              <a:gd name="connsiteX42" fmla="*/ 922788 w 4572000"/>
              <a:gd name="connsiteY42" fmla="*/ 4808122 h 5143500"/>
              <a:gd name="connsiteX43" fmla="*/ 922738 w 4572000"/>
              <a:gd name="connsiteY43" fmla="*/ 4808088 h 5143500"/>
              <a:gd name="connsiteX44" fmla="*/ 891921 w 4572000"/>
              <a:gd name="connsiteY44" fmla="*/ 4802455 h 5143500"/>
              <a:gd name="connsiteX45" fmla="*/ 725444 w 4572000"/>
              <a:gd name="connsiteY45" fmla="*/ 4802455 h 5143500"/>
              <a:gd name="connsiteX46" fmla="*/ 667046 w 4572000"/>
              <a:gd name="connsiteY46" fmla="*/ 4812907 h 5143500"/>
              <a:gd name="connsiteX47" fmla="*/ 666934 w 4572000"/>
              <a:gd name="connsiteY47" fmla="*/ 4813086 h 5143500"/>
              <a:gd name="connsiteX48" fmla="*/ 666651 w 4572000"/>
              <a:gd name="connsiteY48" fmla="*/ 4813136 h 5143500"/>
              <a:gd name="connsiteX49" fmla="*/ 659335 w 4572000"/>
              <a:gd name="connsiteY49" fmla="*/ 4824699 h 5143500"/>
              <a:gd name="connsiteX50" fmla="*/ 659335 w 4572000"/>
              <a:gd name="connsiteY50" fmla="*/ 4944348 h 5143500"/>
              <a:gd name="connsiteX51" fmla="*/ 659778 w 4572000"/>
              <a:gd name="connsiteY51" fmla="*/ 4944785 h 5143500"/>
              <a:gd name="connsiteX52" fmla="*/ 659778 w 4572000"/>
              <a:gd name="connsiteY52" fmla="*/ 4944812 h 5143500"/>
              <a:gd name="connsiteX53" fmla="*/ 665594 w 4572000"/>
              <a:gd name="connsiteY53" fmla="*/ 4950628 h 5143500"/>
              <a:gd name="connsiteX54" fmla="*/ 691737 w 4572000"/>
              <a:gd name="connsiteY54" fmla="*/ 4950628 h 5143500"/>
              <a:gd name="connsiteX55" fmla="*/ 697553 w 4572000"/>
              <a:gd name="connsiteY55" fmla="*/ 4944812 h 5143500"/>
              <a:gd name="connsiteX56" fmla="*/ 697553 w 4572000"/>
              <a:gd name="connsiteY56" fmla="*/ 4847194 h 5143500"/>
              <a:gd name="connsiteX57" fmla="*/ 704449 w 4572000"/>
              <a:gd name="connsiteY57" fmla="*/ 4839717 h 5143500"/>
              <a:gd name="connsiteX58" fmla="*/ 726010 w 4572000"/>
              <a:gd name="connsiteY58" fmla="*/ 4837419 h 5143500"/>
              <a:gd name="connsiteX59" fmla="*/ 746014 w 4572000"/>
              <a:gd name="connsiteY59" fmla="*/ 4843168 h 5143500"/>
              <a:gd name="connsiteX60" fmla="*/ 754203 w 4572000"/>
              <a:gd name="connsiteY60" fmla="*/ 4862009 h 5143500"/>
              <a:gd name="connsiteX61" fmla="*/ 754203 w 4572000"/>
              <a:gd name="connsiteY61" fmla="*/ 4944812 h 5143500"/>
              <a:gd name="connsiteX62" fmla="*/ 760019 w 4572000"/>
              <a:gd name="connsiteY62" fmla="*/ 4950628 h 5143500"/>
              <a:gd name="connsiteX63" fmla="*/ 786161 w 4572000"/>
              <a:gd name="connsiteY63" fmla="*/ 4950628 h 5143500"/>
              <a:gd name="connsiteX64" fmla="*/ 791977 w 4572000"/>
              <a:gd name="connsiteY64" fmla="*/ 4944812 h 5143500"/>
              <a:gd name="connsiteX65" fmla="*/ 791977 w 4572000"/>
              <a:gd name="connsiteY65" fmla="*/ 4944762 h 5143500"/>
              <a:gd name="connsiteX66" fmla="*/ 792396 w 4572000"/>
              <a:gd name="connsiteY66" fmla="*/ 4944348 h 5143500"/>
              <a:gd name="connsiteX67" fmla="*/ 792396 w 4572000"/>
              <a:gd name="connsiteY67" fmla="*/ 4857065 h 5143500"/>
              <a:gd name="connsiteX68" fmla="*/ 775798 w 4572000"/>
              <a:gd name="connsiteY68" fmla="*/ 4816682 h 5143500"/>
              <a:gd name="connsiteX69" fmla="*/ 775550 w 4572000"/>
              <a:gd name="connsiteY69" fmla="*/ 4816558 h 5143500"/>
              <a:gd name="connsiteX70" fmla="*/ 775487 w 4572000"/>
              <a:gd name="connsiteY70" fmla="*/ 4816471 h 5143500"/>
              <a:gd name="connsiteX71" fmla="*/ 725444 w 4572000"/>
              <a:gd name="connsiteY71" fmla="*/ 4802455 h 5143500"/>
              <a:gd name="connsiteX72" fmla="*/ 559835 w 4572000"/>
              <a:gd name="connsiteY72" fmla="*/ 4802455 h 5143500"/>
              <a:gd name="connsiteX73" fmla="*/ 529663 w 4572000"/>
              <a:gd name="connsiteY73" fmla="*/ 4807762 h 5143500"/>
              <a:gd name="connsiteX74" fmla="*/ 529596 w 4572000"/>
              <a:gd name="connsiteY74" fmla="*/ 4807805 h 5143500"/>
              <a:gd name="connsiteX75" fmla="*/ 528373 w 4572000"/>
              <a:gd name="connsiteY75" fmla="*/ 4808018 h 5143500"/>
              <a:gd name="connsiteX76" fmla="*/ 483587 w 4572000"/>
              <a:gd name="connsiteY76" fmla="*/ 4877877 h 5143500"/>
              <a:gd name="connsiteX77" fmla="*/ 526397 w 4572000"/>
              <a:gd name="connsiteY77" fmla="*/ 4947825 h 5143500"/>
              <a:gd name="connsiteX78" fmla="*/ 527143 w 4572000"/>
              <a:gd name="connsiteY78" fmla="*/ 4947947 h 5143500"/>
              <a:gd name="connsiteX79" fmla="*/ 527701 w 4572000"/>
              <a:gd name="connsiteY79" fmla="*/ 4948307 h 5143500"/>
              <a:gd name="connsiteX80" fmla="*/ 559257 w 4572000"/>
              <a:gd name="connsiteY80" fmla="*/ 4953533 h 5143500"/>
              <a:gd name="connsiteX81" fmla="*/ 617069 w 4572000"/>
              <a:gd name="connsiteY81" fmla="*/ 4941908 h 5143500"/>
              <a:gd name="connsiteX82" fmla="*/ 624338 w 4572000"/>
              <a:gd name="connsiteY82" fmla="*/ 4930284 h 5143500"/>
              <a:gd name="connsiteX83" fmla="*/ 624338 w 4572000"/>
              <a:gd name="connsiteY83" fmla="*/ 4824821 h 5143500"/>
              <a:gd name="connsiteX84" fmla="*/ 617069 w 4572000"/>
              <a:gd name="connsiteY84" fmla="*/ 4813204 h 5143500"/>
              <a:gd name="connsiteX85" fmla="*/ 559835 w 4572000"/>
              <a:gd name="connsiteY85" fmla="*/ 4802455 h 5143500"/>
              <a:gd name="connsiteX86" fmla="*/ 398012 w 4572000"/>
              <a:gd name="connsiteY86" fmla="*/ 4801292 h 5143500"/>
              <a:gd name="connsiteX87" fmla="*/ 396528 w 4572000"/>
              <a:gd name="connsiteY87" fmla="*/ 4801750 h 5143500"/>
              <a:gd name="connsiteX88" fmla="*/ 395863 w 4572000"/>
              <a:gd name="connsiteY88" fmla="*/ 4801582 h 5143500"/>
              <a:gd name="connsiteX89" fmla="*/ 331528 w 4572000"/>
              <a:gd name="connsiteY89" fmla="*/ 4853603 h 5143500"/>
              <a:gd name="connsiteX90" fmla="*/ 425688 w 4572000"/>
              <a:gd name="connsiteY90" fmla="*/ 4933656 h 5143500"/>
              <a:gd name="connsiteX91" fmla="*/ 423937 w 4572000"/>
              <a:gd name="connsiteY91" fmla="*/ 4944348 h 5143500"/>
              <a:gd name="connsiteX92" fmla="*/ 423646 w 4572000"/>
              <a:gd name="connsiteY92" fmla="*/ 4946089 h 5143500"/>
              <a:gd name="connsiteX93" fmla="*/ 428030 w 4572000"/>
              <a:gd name="connsiteY93" fmla="*/ 4950134 h 5143500"/>
              <a:gd name="connsiteX94" fmla="*/ 429441 w 4572000"/>
              <a:gd name="connsiteY94" fmla="*/ 4950134 h 5143500"/>
              <a:gd name="connsiteX95" fmla="*/ 429970 w 4572000"/>
              <a:gd name="connsiteY95" fmla="*/ 4950628 h 5143500"/>
              <a:gd name="connsiteX96" fmla="*/ 456122 w 4572000"/>
              <a:gd name="connsiteY96" fmla="*/ 4950628 h 5143500"/>
              <a:gd name="connsiteX97" fmla="*/ 463669 w 4572000"/>
              <a:gd name="connsiteY97" fmla="*/ 4944812 h 5143500"/>
              <a:gd name="connsiteX98" fmla="*/ 465995 w 4572000"/>
              <a:gd name="connsiteY98" fmla="*/ 4928255 h 5143500"/>
              <a:gd name="connsiteX99" fmla="*/ 372446 w 4572000"/>
              <a:gd name="connsiteY99" fmla="*/ 4850972 h 5143500"/>
              <a:gd name="connsiteX100" fmla="*/ 378875 w 4572000"/>
              <a:gd name="connsiteY100" fmla="*/ 4840371 h 5143500"/>
              <a:gd name="connsiteX101" fmla="*/ 395405 w 4572000"/>
              <a:gd name="connsiteY101" fmla="*/ 4836760 h 5143500"/>
              <a:gd name="connsiteX102" fmla="*/ 438849 w 4572000"/>
              <a:gd name="connsiteY102" fmla="*/ 4849557 h 5143500"/>
              <a:gd name="connsiteX103" fmla="*/ 443233 w 4572000"/>
              <a:gd name="connsiteY103" fmla="*/ 4850714 h 5143500"/>
              <a:gd name="connsiteX104" fmla="*/ 443816 w 4572000"/>
              <a:gd name="connsiteY104" fmla="*/ 4850348 h 5143500"/>
              <a:gd name="connsiteX105" fmla="*/ 445075 w 4572000"/>
              <a:gd name="connsiteY105" fmla="*/ 4850684 h 5143500"/>
              <a:gd name="connsiteX106" fmla="*/ 451468 w 4572000"/>
              <a:gd name="connsiteY106" fmla="*/ 4846616 h 5143500"/>
              <a:gd name="connsiteX107" fmla="*/ 460477 w 4572000"/>
              <a:gd name="connsiteY107" fmla="*/ 4827435 h 5143500"/>
              <a:gd name="connsiteX108" fmla="*/ 461640 w 4572000"/>
              <a:gd name="connsiteY108" fmla="*/ 4822502 h 5143500"/>
              <a:gd name="connsiteX109" fmla="*/ 458151 w 4572000"/>
              <a:gd name="connsiteY109" fmla="*/ 4816686 h 5143500"/>
              <a:gd name="connsiteX110" fmla="*/ 398012 w 4572000"/>
              <a:gd name="connsiteY110" fmla="*/ 4801292 h 5143500"/>
              <a:gd name="connsiteX111" fmla="*/ 1053744 w 4572000"/>
              <a:gd name="connsiteY111" fmla="*/ 4747249 h 5143500"/>
              <a:gd name="connsiteX112" fmla="*/ 994182 w 4572000"/>
              <a:gd name="connsiteY112" fmla="*/ 4808264 h 5143500"/>
              <a:gd name="connsiteX113" fmla="*/ 994182 w 4572000"/>
              <a:gd name="connsiteY113" fmla="*/ 4944812 h 5143500"/>
              <a:gd name="connsiteX114" fmla="*/ 999998 w 4572000"/>
              <a:gd name="connsiteY114" fmla="*/ 4950628 h 5143500"/>
              <a:gd name="connsiteX115" fmla="*/ 1025852 w 4572000"/>
              <a:gd name="connsiteY115" fmla="*/ 4950628 h 5143500"/>
              <a:gd name="connsiteX116" fmla="*/ 1026345 w 4572000"/>
              <a:gd name="connsiteY116" fmla="*/ 4950134 h 5143500"/>
              <a:gd name="connsiteX117" fmla="*/ 1027795 w 4572000"/>
              <a:gd name="connsiteY117" fmla="*/ 4950134 h 5143500"/>
              <a:gd name="connsiteX118" fmla="*/ 1033640 w 4572000"/>
              <a:gd name="connsiteY118" fmla="*/ 4944348 h 5143500"/>
              <a:gd name="connsiteX119" fmla="*/ 1033640 w 4572000"/>
              <a:gd name="connsiteY119" fmla="*/ 4837419 h 5143500"/>
              <a:gd name="connsiteX120" fmla="*/ 1070781 w 4572000"/>
              <a:gd name="connsiteY120" fmla="*/ 4837419 h 5143500"/>
              <a:gd name="connsiteX121" fmla="*/ 1076626 w 4572000"/>
              <a:gd name="connsiteY121" fmla="*/ 4831634 h 5143500"/>
              <a:gd name="connsiteX122" fmla="*/ 1076626 w 4572000"/>
              <a:gd name="connsiteY122" fmla="*/ 4811692 h 5143500"/>
              <a:gd name="connsiteX123" fmla="*/ 1070781 w 4572000"/>
              <a:gd name="connsiteY123" fmla="*/ 4805627 h 5143500"/>
              <a:gd name="connsiteX124" fmla="*/ 1068815 w 4572000"/>
              <a:gd name="connsiteY124" fmla="*/ 4805627 h 5143500"/>
              <a:gd name="connsiteX125" fmla="*/ 1068560 w 4572000"/>
              <a:gd name="connsiteY125" fmla="*/ 4805359 h 5143500"/>
              <a:gd name="connsiteX126" fmla="*/ 1033640 w 4572000"/>
              <a:gd name="connsiteY126" fmla="*/ 4805359 h 5143500"/>
              <a:gd name="connsiteX127" fmla="*/ 1033640 w 4572000"/>
              <a:gd name="connsiteY127" fmla="*/ 4802443 h 5143500"/>
              <a:gd name="connsiteX128" fmla="*/ 1056749 w 4572000"/>
              <a:gd name="connsiteY128" fmla="*/ 4778457 h 5143500"/>
              <a:gd name="connsiteX129" fmla="*/ 1071072 w 4572000"/>
              <a:gd name="connsiteY129" fmla="*/ 4779901 h 5143500"/>
              <a:gd name="connsiteX130" fmla="*/ 1076626 w 4572000"/>
              <a:gd name="connsiteY130" fmla="*/ 4774411 h 5143500"/>
              <a:gd name="connsiteX131" fmla="*/ 1079557 w 4572000"/>
              <a:gd name="connsiteY131" fmla="*/ 4759385 h 5143500"/>
              <a:gd name="connsiteX132" fmla="*/ 1080138 w 4572000"/>
              <a:gd name="connsiteY132" fmla="*/ 4755627 h 5143500"/>
              <a:gd name="connsiteX133" fmla="*/ 1074293 w 4572000"/>
              <a:gd name="connsiteY133" fmla="*/ 4749848 h 5143500"/>
              <a:gd name="connsiteX134" fmla="*/ 1072405 w 4572000"/>
              <a:gd name="connsiteY134" fmla="*/ 4749641 h 5143500"/>
              <a:gd name="connsiteX135" fmla="*/ 1072049 w 4572000"/>
              <a:gd name="connsiteY135" fmla="*/ 4749285 h 5143500"/>
              <a:gd name="connsiteX136" fmla="*/ 1053744 w 4572000"/>
              <a:gd name="connsiteY136" fmla="*/ 4747249 h 5143500"/>
              <a:gd name="connsiteX137" fmla="*/ 1115152 w 4572000"/>
              <a:gd name="connsiteY137" fmla="*/ 4747131 h 5143500"/>
              <a:gd name="connsiteX138" fmla="*/ 1095105 w 4572000"/>
              <a:gd name="connsiteY138" fmla="*/ 4767478 h 5143500"/>
              <a:gd name="connsiteX139" fmla="*/ 1116018 w 4572000"/>
              <a:gd name="connsiteY139" fmla="*/ 4787818 h 5143500"/>
              <a:gd name="connsiteX140" fmla="*/ 1136066 w 4572000"/>
              <a:gd name="connsiteY140" fmla="*/ 4767481 h 5143500"/>
              <a:gd name="connsiteX141" fmla="*/ 1115152 w 4572000"/>
              <a:gd name="connsiteY141" fmla="*/ 4747131 h 5143500"/>
              <a:gd name="connsiteX142" fmla="*/ 0 w 4572000"/>
              <a:gd name="connsiteY142" fmla="*/ 0 h 5143500"/>
              <a:gd name="connsiteX143" fmla="*/ 4572000 w 4572000"/>
              <a:gd name="connsiteY143" fmla="*/ 0 h 5143500"/>
              <a:gd name="connsiteX144" fmla="*/ 4572000 w 4572000"/>
              <a:gd name="connsiteY144" fmla="*/ 5143500 h 5143500"/>
              <a:gd name="connsiteX145" fmla="*/ 0 w 4572000"/>
              <a:gd name="connsiteY145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4572000" h="5143500">
                <a:moveTo>
                  <a:pt x="351364" y="4913481"/>
                </a:moveTo>
                <a:cubicBezTo>
                  <a:pt x="339457" y="4913486"/>
                  <a:pt x="331613" y="4921037"/>
                  <a:pt x="331614" y="4933530"/>
                </a:cubicBezTo>
                <a:cubicBezTo>
                  <a:pt x="331609" y="4945734"/>
                  <a:pt x="339457" y="4953580"/>
                  <a:pt x="352238" y="4953582"/>
                </a:cubicBezTo>
                <a:cubicBezTo>
                  <a:pt x="364154" y="4953577"/>
                  <a:pt x="371991" y="4945737"/>
                  <a:pt x="371988" y="4933533"/>
                </a:cubicBezTo>
                <a:cubicBezTo>
                  <a:pt x="371996" y="4921039"/>
                  <a:pt x="364154" y="4913482"/>
                  <a:pt x="351364" y="4913481"/>
                </a:cubicBezTo>
                <a:close/>
                <a:moveTo>
                  <a:pt x="892594" y="4837587"/>
                </a:moveTo>
                <a:lnTo>
                  <a:pt x="917847" y="4847631"/>
                </a:lnTo>
                <a:cubicBezTo>
                  <a:pt x="924092" y="4854457"/>
                  <a:pt x="927649" y="4864625"/>
                  <a:pt x="927649" y="4877990"/>
                </a:cubicBezTo>
                <a:cubicBezTo>
                  <a:pt x="927649" y="4891355"/>
                  <a:pt x="924092" y="4901524"/>
                  <a:pt x="918101" y="4908353"/>
                </a:cubicBezTo>
                <a:lnTo>
                  <a:pt x="894867" y="4918277"/>
                </a:lnTo>
                <a:lnTo>
                  <a:pt x="868934" y="4908080"/>
                </a:lnTo>
                <a:cubicBezTo>
                  <a:pt x="862646" y="4901288"/>
                  <a:pt x="859063" y="4891172"/>
                  <a:pt x="859063" y="4877877"/>
                </a:cubicBezTo>
                <a:cubicBezTo>
                  <a:pt x="859063" y="4864582"/>
                  <a:pt x="862646" y="4854468"/>
                  <a:pt x="868679" y="4847677"/>
                </a:cubicBezTo>
                <a:close/>
                <a:moveTo>
                  <a:pt x="559058" y="4837499"/>
                </a:moveTo>
                <a:lnTo>
                  <a:pt x="578337" y="4840021"/>
                </a:lnTo>
                <a:cubicBezTo>
                  <a:pt x="583310" y="4841465"/>
                  <a:pt x="585644" y="4843483"/>
                  <a:pt x="585644" y="4847817"/>
                </a:cubicBezTo>
                <a:lnTo>
                  <a:pt x="585644" y="4907937"/>
                </a:lnTo>
                <a:cubicBezTo>
                  <a:pt x="585644" y="4912270"/>
                  <a:pt x="583310" y="4914296"/>
                  <a:pt x="578337" y="4915741"/>
                </a:cubicBezTo>
                <a:lnTo>
                  <a:pt x="558606" y="4918322"/>
                </a:lnTo>
                <a:lnTo>
                  <a:pt x="534560" y="4909442"/>
                </a:lnTo>
                <a:cubicBezTo>
                  <a:pt x="527878" y="4902976"/>
                  <a:pt x="523520" y="4892806"/>
                  <a:pt x="523520" y="4877990"/>
                </a:cubicBezTo>
                <a:cubicBezTo>
                  <a:pt x="523520" y="4863173"/>
                  <a:pt x="527878" y="4853005"/>
                  <a:pt x="534560" y="4846542"/>
                </a:cubicBezTo>
                <a:close/>
                <a:moveTo>
                  <a:pt x="1101681" y="4805359"/>
                </a:moveTo>
                <a:cubicBezTo>
                  <a:pt x="1098193" y="4805359"/>
                  <a:pt x="1095865" y="4807677"/>
                  <a:pt x="1095865" y="4811167"/>
                </a:cubicBezTo>
                <a:lnTo>
                  <a:pt x="1095865" y="4944812"/>
                </a:lnTo>
                <a:cubicBezTo>
                  <a:pt x="1095865" y="4948301"/>
                  <a:pt x="1098193" y="4950628"/>
                  <a:pt x="1101681" y="4950628"/>
                </a:cubicBezTo>
                <a:lnTo>
                  <a:pt x="1127824" y="4950628"/>
                </a:lnTo>
                <a:lnTo>
                  <a:pt x="1128318" y="4950134"/>
                </a:lnTo>
                <a:lnTo>
                  <a:pt x="1130432" y="4950134"/>
                </a:lnTo>
                <a:cubicBezTo>
                  <a:pt x="1133944" y="4950134"/>
                  <a:pt x="1136286" y="4947819"/>
                  <a:pt x="1136286" y="4944348"/>
                </a:cubicBezTo>
                <a:lnTo>
                  <a:pt x="1136286" y="4811405"/>
                </a:lnTo>
                <a:cubicBezTo>
                  <a:pt x="1136286" y="4807934"/>
                  <a:pt x="1133944" y="4805627"/>
                  <a:pt x="1130432" y="4805627"/>
                </a:cubicBezTo>
                <a:lnTo>
                  <a:pt x="1128093" y="4805627"/>
                </a:lnTo>
                <a:lnTo>
                  <a:pt x="1127824" y="4805359"/>
                </a:lnTo>
                <a:close/>
                <a:moveTo>
                  <a:pt x="891921" y="4802455"/>
                </a:moveTo>
                <a:cubicBezTo>
                  <a:pt x="848338" y="4802455"/>
                  <a:pt x="819860" y="4834118"/>
                  <a:pt x="819860" y="4877990"/>
                </a:cubicBezTo>
                <a:cubicBezTo>
                  <a:pt x="819860" y="4921862"/>
                  <a:pt x="848338" y="4953533"/>
                  <a:pt x="893950" y="4953533"/>
                </a:cubicBezTo>
                <a:cubicBezTo>
                  <a:pt x="904845" y="4953533"/>
                  <a:pt x="914796" y="4951553"/>
                  <a:pt x="923594" y="4947899"/>
                </a:cubicBezTo>
                <a:lnTo>
                  <a:pt x="924072" y="4947569"/>
                </a:lnTo>
                <a:lnTo>
                  <a:pt x="924870" y="4947419"/>
                </a:lnTo>
                <a:cubicBezTo>
                  <a:pt x="951435" y="4936512"/>
                  <a:pt x="967554" y="4910608"/>
                  <a:pt x="967554" y="4877877"/>
                </a:cubicBezTo>
                <a:cubicBezTo>
                  <a:pt x="967554" y="4845146"/>
                  <a:pt x="951435" y="4819246"/>
                  <a:pt x="924009" y="4808342"/>
                </a:cubicBezTo>
                <a:lnTo>
                  <a:pt x="922788" y="4808122"/>
                </a:lnTo>
                <a:lnTo>
                  <a:pt x="922738" y="4808088"/>
                </a:lnTo>
                <a:cubicBezTo>
                  <a:pt x="913655" y="4804434"/>
                  <a:pt x="903323" y="4802455"/>
                  <a:pt x="891921" y="4802455"/>
                </a:cubicBezTo>
                <a:close/>
                <a:moveTo>
                  <a:pt x="725444" y="4802455"/>
                </a:moveTo>
                <a:cubicBezTo>
                  <a:pt x="708302" y="4802455"/>
                  <a:pt x="688256" y="4805359"/>
                  <a:pt x="667046" y="4812907"/>
                </a:cubicBezTo>
                <a:lnTo>
                  <a:pt x="666934" y="4813086"/>
                </a:lnTo>
                <a:lnTo>
                  <a:pt x="666651" y="4813136"/>
                </a:lnTo>
                <a:cubicBezTo>
                  <a:pt x="662557" y="4814581"/>
                  <a:pt x="659335" y="4818052"/>
                  <a:pt x="659335" y="4824699"/>
                </a:cubicBezTo>
                <a:lnTo>
                  <a:pt x="659335" y="4944348"/>
                </a:lnTo>
                <a:lnTo>
                  <a:pt x="659778" y="4944785"/>
                </a:lnTo>
                <a:lnTo>
                  <a:pt x="659778" y="4944812"/>
                </a:lnTo>
                <a:cubicBezTo>
                  <a:pt x="659778" y="4948301"/>
                  <a:pt x="662104" y="4950628"/>
                  <a:pt x="665594" y="4950628"/>
                </a:cubicBezTo>
                <a:lnTo>
                  <a:pt x="691737" y="4950628"/>
                </a:lnTo>
                <a:cubicBezTo>
                  <a:pt x="695226" y="4950628"/>
                  <a:pt x="697553" y="4948301"/>
                  <a:pt x="697553" y="4944812"/>
                </a:cubicBezTo>
                <a:lnTo>
                  <a:pt x="697553" y="4847194"/>
                </a:lnTo>
                <a:lnTo>
                  <a:pt x="704449" y="4839717"/>
                </a:lnTo>
                <a:lnTo>
                  <a:pt x="726010" y="4837419"/>
                </a:lnTo>
                <a:lnTo>
                  <a:pt x="746014" y="4843168"/>
                </a:lnTo>
                <a:lnTo>
                  <a:pt x="754203" y="4862009"/>
                </a:lnTo>
                <a:lnTo>
                  <a:pt x="754203" y="4944812"/>
                </a:lnTo>
                <a:cubicBezTo>
                  <a:pt x="754203" y="4948301"/>
                  <a:pt x="756529" y="4950628"/>
                  <a:pt x="760019" y="4950628"/>
                </a:cubicBezTo>
                <a:lnTo>
                  <a:pt x="786161" y="4950628"/>
                </a:lnTo>
                <a:cubicBezTo>
                  <a:pt x="789651" y="4950628"/>
                  <a:pt x="791977" y="4948301"/>
                  <a:pt x="791977" y="4944812"/>
                </a:cubicBezTo>
                <a:lnTo>
                  <a:pt x="791977" y="4944762"/>
                </a:lnTo>
                <a:lnTo>
                  <a:pt x="792396" y="4944348"/>
                </a:lnTo>
                <a:lnTo>
                  <a:pt x="792396" y="4857065"/>
                </a:lnTo>
                <a:cubicBezTo>
                  <a:pt x="792396" y="4839438"/>
                  <a:pt x="786911" y="4825856"/>
                  <a:pt x="775798" y="4816682"/>
                </a:cubicBezTo>
                <a:lnTo>
                  <a:pt x="775550" y="4816558"/>
                </a:lnTo>
                <a:lnTo>
                  <a:pt x="775487" y="4816471"/>
                </a:lnTo>
                <a:cubicBezTo>
                  <a:pt x="764446" y="4807248"/>
                  <a:pt x="747813" y="4802455"/>
                  <a:pt x="725444" y="4802455"/>
                </a:cubicBezTo>
                <a:close/>
                <a:moveTo>
                  <a:pt x="559835" y="4802455"/>
                </a:moveTo>
                <a:cubicBezTo>
                  <a:pt x="548869" y="4802455"/>
                  <a:pt x="538720" y="4804289"/>
                  <a:pt x="529663" y="4807762"/>
                </a:cubicBezTo>
                <a:lnTo>
                  <a:pt x="529596" y="4807805"/>
                </a:lnTo>
                <a:lnTo>
                  <a:pt x="528373" y="4808018"/>
                </a:lnTo>
                <a:cubicBezTo>
                  <a:pt x="501027" y="4818381"/>
                  <a:pt x="483587" y="4843416"/>
                  <a:pt x="483587" y="4877877"/>
                </a:cubicBezTo>
                <a:cubicBezTo>
                  <a:pt x="483587" y="4912775"/>
                  <a:pt x="498720" y="4937596"/>
                  <a:pt x="526397" y="4947825"/>
                </a:cubicBezTo>
                <a:lnTo>
                  <a:pt x="527143" y="4947947"/>
                </a:lnTo>
                <a:lnTo>
                  <a:pt x="527701" y="4948307"/>
                </a:lnTo>
                <a:cubicBezTo>
                  <a:pt x="536867" y="4951735"/>
                  <a:pt x="547417" y="4953533"/>
                  <a:pt x="559257" y="4953533"/>
                </a:cubicBezTo>
                <a:cubicBezTo>
                  <a:pt x="578429" y="4953533"/>
                  <a:pt x="597023" y="4950331"/>
                  <a:pt x="617069" y="4941908"/>
                </a:cubicBezTo>
                <a:cubicBezTo>
                  <a:pt x="621723" y="4939879"/>
                  <a:pt x="624338" y="4936678"/>
                  <a:pt x="624338" y="4930284"/>
                </a:cubicBezTo>
                <a:lnTo>
                  <a:pt x="624338" y="4824821"/>
                </a:lnTo>
                <a:cubicBezTo>
                  <a:pt x="624338" y="4818138"/>
                  <a:pt x="621723" y="4814946"/>
                  <a:pt x="617069" y="4813204"/>
                </a:cubicBezTo>
                <a:cubicBezTo>
                  <a:pt x="597898" y="4805936"/>
                  <a:pt x="579880" y="4802455"/>
                  <a:pt x="559835" y="4802455"/>
                </a:cubicBezTo>
                <a:close/>
                <a:moveTo>
                  <a:pt x="398012" y="4801292"/>
                </a:moveTo>
                <a:lnTo>
                  <a:pt x="396528" y="4801750"/>
                </a:lnTo>
                <a:lnTo>
                  <a:pt x="395863" y="4801582"/>
                </a:lnTo>
                <a:cubicBezTo>
                  <a:pt x="356679" y="4801582"/>
                  <a:pt x="331528" y="4822385"/>
                  <a:pt x="331528" y="4853603"/>
                </a:cubicBezTo>
                <a:cubicBezTo>
                  <a:pt x="331528" y="4914871"/>
                  <a:pt x="425688" y="4891154"/>
                  <a:pt x="425688" y="4933656"/>
                </a:cubicBezTo>
                <a:cubicBezTo>
                  <a:pt x="425688" y="4937989"/>
                  <a:pt x="425107" y="4940590"/>
                  <a:pt x="423937" y="4944348"/>
                </a:cubicBezTo>
                <a:cubicBezTo>
                  <a:pt x="423646" y="4944931"/>
                  <a:pt x="423646" y="4945505"/>
                  <a:pt x="423646" y="4946089"/>
                </a:cubicBezTo>
                <a:cubicBezTo>
                  <a:pt x="423646" y="4948394"/>
                  <a:pt x="425107" y="4950134"/>
                  <a:pt x="428030" y="4950134"/>
                </a:cubicBezTo>
                <a:lnTo>
                  <a:pt x="429441" y="4950134"/>
                </a:lnTo>
                <a:lnTo>
                  <a:pt x="429970" y="4950628"/>
                </a:lnTo>
                <a:lnTo>
                  <a:pt x="456122" y="4950628"/>
                </a:lnTo>
                <a:cubicBezTo>
                  <a:pt x="460477" y="4950628"/>
                  <a:pt x="462217" y="4949176"/>
                  <a:pt x="463669" y="4944812"/>
                </a:cubicBezTo>
                <a:cubicBezTo>
                  <a:pt x="465419" y="4939879"/>
                  <a:pt x="465995" y="4933196"/>
                  <a:pt x="465995" y="4928255"/>
                </a:cubicBezTo>
                <a:cubicBezTo>
                  <a:pt x="465995" y="4862299"/>
                  <a:pt x="372446" y="4878177"/>
                  <a:pt x="372446" y="4850972"/>
                </a:cubicBezTo>
                <a:cubicBezTo>
                  <a:pt x="372446" y="4846523"/>
                  <a:pt x="374698" y="4842891"/>
                  <a:pt x="378875" y="4840371"/>
                </a:cubicBezTo>
                <a:lnTo>
                  <a:pt x="395405" y="4836760"/>
                </a:lnTo>
                <a:lnTo>
                  <a:pt x="438849" y="4849557"/>
                </a:lnTo>
                <a:cubicBezTo>
                  <a:pt x="440310" y="4850418"/>
                  <a:pt x="441772" y="4850714"/>
                  <a:pt x="443233" y="4850714"/>
                </a:cubicBezTo>
                <a:lnTo>
                  <a:pt x="443816" y="4850348"/>
                </a:lnTo>
                <a:lnTo>
                  <a:pt x="445075" y="4850684"/>
                </a:lnTo>
                <a:cubicBezTo>
                  <a:pt x="447690" y="4850684"/>
                  <a:pt x="450306" y="4849231"/>
                  <a:pt x="451468" y="4846616"/>
                </a:cubicBezTo>
                <a:lnTo>
                  <a:pt x="460477" y="4827435"/>
                </a:lnTo>
                <a:cubicBezTo>
                  <a:pt x="461318" y="4825652"/>
                  <a:pt x="461640" y="4823954"/>
                  <a:pt x="461640" y="4822502"/>
                </a:cubicBezTo>
                <a:cubicBezTo>
                  <a:pt x="461640" y="4820176"/>
                  <a:pt x="460486" y="4817858"/>
                  <a:pt x="458151" y="4816686"/>
                </a:cubicBezTo>
                <a:cubicBezTo>
                  <a:pt x="440142" y="4806226"/>
                  <a:pt x="418636" y="4801292"/>
                  <a:pt x="398012" y="4801292"/>
                </a:cubicBezTo>
                <a:close/>
                <a:moveTo>
                  <a:pt x="1053744" y="4747249"/>
                </a:moveTo>
                <a:cubicBezTo>
                  <a:pt x="1017718" y="4747249"/>
                  <a:pt x="994182" y="4766420"/>
                  <a:pt x="994182" y="4808264"/>
                </a:cubicBezTo>
                <a:lnTo>
                  <a:pt x="994182" y="4944812"/>
                </a:lnTo>
                <a:cubicBezTo>
                  <a:pt x="994182" y="4948301"/>
                  <a:pt x="996508" y="4950628"/>
                  <a:pt x="999998" y="4950628"/>
                </a:cubicBezTo>
                <a:lnTo>
                  <a:pt x="1025852" y="4950628"/>
                </a:lnTo>
                <a:lnTo>
                  <a:pt x="1026345" y="4950134"/>
                </a:lnTo>
                <a:lnTo>
                  <a:pt x="1027795" y="4950134"/>
                </a:lnTo>
                <a:cubicBezTo>
                  <a:pt x="1031307" y="4950134"/>
                  <a:pt x="1033640" y="4947819"/>
                  <a:pt x="1033640" y="4944348"/>
                </a:cubicBezTo>
                <a:lnTo>
                  <a:pt x="1033640" y="4837419"/>
                </a:lnTo>
                <a:lnTo>
                  <a:pt x="1070781" y="4837419"/>
                </a:lnTo>
                <a:cubicBezTo>
                  <a:pt x="1074584" y="4837419"/>
                  <a:pt x="1076626" y="4835105"/>
                  <a:pt x="1076626" y="4831634"/>
                </a:cubicBezTo>
                <a:lnTo>
                  <a:pt x="1076626" y="4811692"/>
                </a:lnTo>
                <a:cubicBezTo>
                  <a:pt x="1076626" y="4807934"/>
                  <a:pt x="1074584" y="4805627"/>
                  <a:pt x="1070781" y="4805627"/>
                </a:cubicBezTo>
                <a:lnTo>
                  <a:pt x="1068815" y="4805627"/>
                </a:lnTo>
                <a:lnTo>
                  <a:pt x="1068560" y="4805359"/>
                </a:lnTo>
                <a:lnTo>
                  <a:pt x="1033640" y="4805359"/>
                </a:lnTo>
                <a:lnTo>
                  <a:pt x="1033640" y="4802443"/>
                </a:lnTo>
                <a:cubicBezTo>
                  <a:pt x="1033640" y="4786548"/>
                  <a:pt x="1040664" y="4778457"/>
                  <a:pt x="1056749" y="4778457"/>
                </a:cubicBezTo>
                <a:cubicBezTo>
                  <a:pt x="1062594" y="4778457"/>
                  <a:pt x="1068893" y="4779901"/>
                  <a:pt x="1071072" y="4779901"/>
                </a:cubicBezTo>
                <a:cubicBezTo>
                  <a:pt x="1074584" y="4779901"/>
                  <a:pt x="1076046" y="4777882"/>
                  <a:pt x="1076626" y="4774411"/>
                </a:cubicBezTo>
                <a:lnTo>
                  <a:pt x="1079557" y="4759385"/>
                </a:lnTo>
                <a:cubicBezTo>
                  <a:pt x="1079814" y="4758050"/>
                  <a:pt x="1080138" y="4756876"/>
                  <a:pt x="1080138" y="4755627"/>
                </a:cubicBezTo>
                <a:cubicBezTo>
                  <a:pt x="1080138" y="4752417"/>
                  <a:pt x="1078387" y="4750711"/>
                  <a:pt x="1074293" y="4749848"/>
                </a:cubicBezTo>
                <a:lnTo>
                  <a:pt x="1072405" y="4749641"/>
                </a:lnTo>
                <a:lnTo>
                  <a:pt x="1072049" y="4749285"/>
                </a:lnTo>
                <a:cubicBezTo>
                  <a:pt x="1066233" y="4747834"/>
                  <a:pt x="1059942" y="4747249"/>
                  <a:pt x="1053744" y="4747249"/>
                </a:cubicBezTo>
                <a:close/>
                <a:moveTo>
                  <a:pt x="1115152" y="4747131"/>
                </a:moveTo>
                <a:cubicBezTo>
                  <a:pt x="1102948" y="4747139"/>
                  <a:pt x="1095102" y="4754688"/>
                  <a:pt x="1095105" y="4767478"/>
                </a:cubicBezTo>
                <a:cubicBezTo>
                  <a:pt x="1095102" y="4779971"/>
                  <a:pt x="1102948" y="4787811"/>
                  <a:pt x="1116018" y="4787818"/>
                </a:cubicBezTo>
                <a:cubicBezTo>
                  <a:pt x="1127933" y="4787817"/>
                  <a:pt x="1136071" y="4779974"/>
                  <a:pt x="1136066" y="4767481"/>
                </a:cubicBezTo>
                <a:cubicBezTo>
                  <a:pt x="1136071" y="4754690"/>
                  <a:pt x="1127933" y="4747137"/>
                  <a:pt x="1115152" y="4747131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12" name="Espace réservé du graphique SmartArt 11">
            <a:extLst>
              <a:ext uri="{FF2B5EF4-FFF2-40B4-BE49-F238E27FC236}">
                <a16:creationId xmlns:a16="http://schemas.microsoft.com/office/drawing/2014/main" id="{0F580B26-21D6-4630-AE3D-FB359C1C883E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9216309" y="1901915"/>
            <a:ext cx="96687" cy="96000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fr-FR"/>
          </a:p>
        </p:txBody>
      </p:sp>
      <p:sp>
        <p:nvSpPr>
          <p:cNvPr id="17" name="Espace réservé du graphique SmartArt 11">
            <a:extLst>
              <a:ext uri="{FF2B5EF4-FFF2-40B4-BE49-F238E27FC236}">
                <a16:creationId xmlns:a16="http://schemas.microsoft.com/office/drawing/2014/main" id="{16B17374-481A-4CE6-8974-CA84865A03CA}"/>
              </a:ext>
            </a:extLst>
          </p:cNvPr>
          <p:cNvSpPr>
            <a:spLocks noGrp="1" noChangeAspect="1"/>
          </p:cNvSpPr>
          <p:nvPr>
            <p:ph type="dgm" sz="quarter" idx="19"/>
          </p:nvPr>
        </p:nvSpPr>
        <p:spPr>
          <a:xfrm>
            <a:off x="9216309" y="4860087"/>
            <a:ext cx="96687" cy="96000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1748CB09-B51F-4AC1-A908-AF052BFFAB5C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/>
              <a:t>internal use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C28E44FC-CC99-479F-B667-CC0B04AA1BEB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B54B0F7-55DD-40D6-B7F4-70B586885C0B}" type="slidenum">
              <a:rPr lang="fr-FR" smtClean="0"/>
              <a:pPr/>
              <a:t>‹Nº›</a:t>
            </a:fld>
            <a:endParaRPr lang="fr-FR"/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013E5883-7FD1-4C44-9ADB-EE49A089146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206602" y="2500883"/>
            <a:ext cx="4103397" cy="973837"/>
          </a:xfrm>
        </p:spPr>
        <p:txBody>
          <a:bodyPr anchor="b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fr-FR" sz="3200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91" indent="0" algn="ctr">
              <a:lnSpc>
                <a:spcPct val="100000"/>
              </a:lnSpc>
              <a:buFont typeface="Arial" panose="020B0604020202020204" pitchFamily="34" charset="0"/>
              <a:buNone/>
              <a:defRPr sz="2667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EF5BFE2C-3893-4574-8E43-0A067887093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206602" y="3490415"/>
            <a:ext cx="4103397" cy="537959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3333" b="0" i="1" kern="1200" dirty="0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91" indent="0" algn="ctr">
              <a:lnSpc>
                <a:spcPct val="100000"/>
              </a:lnSpc>
              <a:buFont typeface="Arial" panose="020B0604020202020204" pitchFamily="34" charset="0"/>
              <a:buNone/>
              <a:defRPr sz="3333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E331AD24-1AAB-440A-917D-3BB2B9658DC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06602" y="4113499"/>
            <a:ext cx="4103397" cy="331244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1600" b="0" i="0" kern="12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91" indent="0" algn="l">
              <a:lnSpc>
                <a:spcPct val="100000"/>
              </a:lnSpc>
              <a:buFont typeface="Arial" panose="020B0604020202020204" pitchFamily="34" charset="0"/>
              <a:buNone/>
              <a:defRPr lang="en-US" sz="1600" b="0" i="0" kern="1200" noProof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544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F5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020C0A00-28D4-4C67-B162-D686D6845C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internal use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3FC96125-BC0F-469E-BA75-F4F2916D502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973" y="425183"/>
            <a:ext cx="11304000" cy="164148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lang="fr-FR" sz="1067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533" b="0" i="0" cap="all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400"/>
              </a:spcBef>
              <a:tabLst>
                <a:tab pos="836063" algn="l"/>
              </a:tabLst>
              <a:defRPr sz="533"/>
            </a:lvl3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56171-4788-4B4A-B8DB-98CB348C66F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3" y="1943799"/>
            <a:ext cx="11304000" cy="42952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E214CB94-27AF-41B7-A363-829DCFEBE7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3" y="1577578"/>
            <a:ext cx="11304000" cy="246221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7577A6-F24A-4B6D-B7E1-FB31180BD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7345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020C0A00-28D4-4C67-B162-D686D6845C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internal use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8" name="Espace réservé pour une image  3">
            <a:extLst>
              <a:ext uri="{FF2B5EF4-FFF2-40B4-BE49-F238E27FC236}">
                <a16:creationId xmlns:a16="http://schemas.microsoft.com/office/drawing/2014/main" id="{CEC2E05F-5F9D-41D9-A40F-97C2869C7DDA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462400" y="0"/>
            <a:ext cx="3729600" cy="685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39F8F8F8-B2E7-4739-8BFF-FA42634CE5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973" y="425183"/>
            <a:ext cx="7651200" cy="164148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lang="fr-FR" sz="1067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533" b="0" i="0" cap="all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400"/>
              </a:spcBef>
              <a:tabLst>
                <a:tab pos="836063" algn="l"/>
              </a:tabLst>
              <a:defRPr sz="533"/>
            </a:lvl3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E0A2CB60-A40E-44FE-B4B7-57EBEFEC0DF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3" y="1577578"/>
            <a:ext cx="7647827" cy="246221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614E260-5FC8-4D02-8571-9C1540BB2B3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3" y="1943799"/>
            <a:ext cx="7647827" cy="42952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792EA-2F40-4220-B1A0-E938F3FB8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0" y="710401"/>
            <a:ext cx="7647827" cy="7482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949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020C0A00-28D4-4C67-B162-D686D6845C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internal use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9" name="Espace réservé pour une image  3">
            <a:extLst>
              <a:ext uri="{FF2B5EF4-FFF2-40B4-BE49-F238E27FC236}">
                <a16:creationId xmlns:a16="http://schemas.microsoft.com/office/drawing/2014/main" id="{7E64057C-5A6F-41C9-B888-6149A71BAD6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0"/>
            <a:ext cx="6096000" cy="685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D67FA919-D04A-4310-ADDF-1120333F61D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973" y="425183"/>
            <a:ext cx="5373371" cy="164148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lang="fr-FR" sz="1067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533" b="0" i="0" cap="all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400"/>
              </a:spcBef>
              <a:tabLst>
                <a:tab pos="836063" algn="l"/>
              </a:tabLst>
              <a:defRPr sz="533"/>
            </a:lvl3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929FD931-0FD5-4A54-8BB1-79F5E8669C5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4" y="1577578"/>
            <a:ext cx="5371001" cy="246221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0AEBA920-ED61-4542-B852-868AA9D5A0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4" y="1943799"/>
            <a:ext cx="5371001" cy="42952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62E878-181A-4B45-B709-990F0EC3E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1" y="710401"/>
            <a:ext cx="5371001" cy="7482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8327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s and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020C0A00-28D4-4C67-B162-D686D6845C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internal use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B88BFE2C-28A1-438A-960B-E93F4C5FF58C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451324" y="2077802"/>
            <a:ext cx="2922291" cy="215444"/>
          </a:xfrm>
        </p:spPr>
        <p:txBody>
          <a:bodyPr/>
          <a:lstStyle>
            <a:lvl1pPr algn="l">
              <a:lnSpc>
                <a:spcPct val="100000"/>
              </a:lnSpc>
              <a:spcAft>
                <a:spcPts val="0"/>
              </a:spcAft>
              <a:defRPr sz="1067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1333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67A3D333-F7E4-4D2F-8B90-78E621A65ABB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096000" y="2077802"/>
            <a:ext cx="2922291" cy="215444"/>
          </a:xfrm>
        </p:spPr>
        <p:txBody>
          <a:bodyPr/>
          <a:lstStyle>
            <a:lvl1pPr algn="l">
              <a:lnSpc>
                <a:spcPct val="100000"/>
              </a:lnSpc>
              <a:spcAft>
                <a:spcPts val="0"/>
              </a:spcAft>
              <a:defRPr sz="1067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1333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Espace réservé pour une image  3">
            <a:extLst>
              <a:ext uri="{FF2B5EF4-FFF2-40B4-BE49-F238E27FC236}">
                <a16:creationId xmlns:a16="http://schemas.microsoft.com/office/drawing/2014/main" id="{D04D9ECA-57E3-42D4-AB59-AFDFC4994F90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444974" y="2439354"/>
            <a:ext cx="2340559" cy="3622821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5" name="Espace réservé pour une image  3">
            <a:extLst>
              <a:ext uri="{FF2B5EF4-FFF2-40B4-BE49-F238E27FC236}">
                <a16:creationId xmlns:a16="http://schemas.microsoft.com/office/drawing/2014/main" id="{A4ACE33E-54EC-45BB-A1EF-BC5E84D636C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096001" y="2439354"/>
            <a:ext cx="2340559" cy="3622821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3DEB9B5-F15A-466E-8080-C371BE1672C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19523" y="2439354"/>
            <a:ext cx="2745600" cy="2266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53DFB714-75E9-40A1-A9E1-32341A0AB2F9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3068498" y="2439354"/>
            <a:ext cx="2744537" cy="2266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B0C0C30-D9D7-4BD7-AF39-B6CB516C98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973" y="425183"/>
            <a:ext cx="11304000" cy="164148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lang="fr-FR" sz="1067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533" b="0" i="0" cap="all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400"/>
              </a:spcBef>
              <a:tabLst>
                <a:tab pos="836063" algn="l"/>
              </a:tabLst>
              <a:defRPr sz="533"/>
            </a:lvl3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1CD7C0F2-9ED1-4D8C-94FB-BE336E7168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3" y="1577578"/>
            <a:ext cx="11304000" cy="246221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841BA8-9107-45A1-B4A7-F5FE729D4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4541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276DEF-3CBF-476F-8A84-C6760A5FE884}"/>
              </a:ext>
            </a:extLst>
          </p:cNvPr>
          <p:cNvSpPr/>
          <p:nvPr userDrawn="1"/>
        </p:nvSpPr>
        <p:spPr>
          <a:xfrm>
            <a:off x="0" y="0"/>
            <a:ext cx="3729600" cy="6858000"/>
          </a:xfrm>
          <a:prstGeom prst="rect">
            <a:avLst/>
          </a:prstGeom>
          <a:solidFill>
            <a:srgbClr val="E9E6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noProof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020C0A00-28D4-4C67-B162-D686D6845C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internal use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8BEDC788-81F2-409E-8CE9-FF2A15A919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402083" y="2468972"/>
            <a:ext cx="1379716" cy="18192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7" name="Espace réservé du texte 4">
            <a:extLst>
              <a:ext uri="{FF2B5EF4-FFF2-40B4-BE49-F238E27FC236}">
                <a16:creationId xmlns:a16="http://schemas.microsoft.com/office/drawing/2014/main" id="{D96EF966-14FD-41BC-A600-7421C098167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02082" y="1584820"/>
            <a:ext cx="1379716" cy="532283"/>
          </a:xfrm>
        </p:spPr>
        <p:txBody>
          <a:bodyPr/>
          <a:lstStyle>
            <a:lvl1pPr algn="l">
              <a:lnSpc>
                <a:spcPct val="110000"/>
              </a:lnSpc>
              <a:defRPr sz="3467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01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09C6DAE5-28F5-4BE0-9DAE-75B6B0AC968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033427" y="1519091"/>
            <a:ext cx="1178053" cy="531256"/>
          </a:xfrm>
        </p:spPr>
        <p:txBody>
          <a:bodyPr anchor="b">
            <a:noAutofit/>
          </a:bodyPr>
          <a:lstStyle>
            <a:lvl1pPr algn="r">
              <a:lnSpc>
                <a:spcPct val="110000"/>
              </a:lnSpc>
              <a:defRPr sz="1067" cap="all" baseline="0">
                <a:solidFill>
                  <a:schemeClr val="tx1"/>
                </a:solidFill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DB385219-3623-4C80-90CB-E73147176A6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02083" y="4587063"/>
            <a:ext cx="1379716" cy="419247"/>
          </a:xfrm>
        </p:spPr>
        <p:txBody>
          <a:bodyPr/>
          <a:lstStyle>
            <a:lvl1pPr algn="l">
              <a:lnSpc>
                <a:spcPct val="125000"/>
              </a:lnSpc>
              <a:defRPr sz="1467">
                <a:solidFill>
                  <a:schemeClr val="accent2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Espace réservé pour une image  15">
            <a:extLst>
              <a:ext uri="{FF2B5EF4-FFF2-40B4-BE49-F238E27FC236}">
                <a16:creationId xmlns:a16="http://schemas.microsoft.com/office/drawing/2014/main" id="{E7DD041E-74AB-4E79-8DE2-875A9F1E7DB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061999" y="2468972"/>
            <a:ext cx="1379716" cy="18192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065977EE-862D-4B7C-8337-FDC6002343A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061999" y="1584820"/>
            <a:ext cx="1379715" cy="532283"/>
          </a:xfrm>
        </p:spPr>
        <p:txBody>
          <a:bodyPr/>
          <a:lstStyle>
            <a:lvl1pPr algn="l">
              <a:lnSpc>
                <a:spcPct val="110000"/>
              </a:lnSpc>
              <a:defRPr sz="3467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02</a:t>
            </a:r>
          </a:p>
        </p:txBody>
      </p:sp>
      <p:sp>
        <p:nvSpPr>
          <p:cNvPr id="23" name="Espace réservé pour une image  15">
            <a:extLst>
              <a:ext uri="{FF2B5EF4-FFF2-40B4-BE49-F238E27FC236}">
                <a16:creationId xmlns:a16="http://schemas.microsoft.com/office/drawing/2014/main" id="{F89C23CF-B6A6-47AA-A07B-24B1AE35C570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721915" y="2468972"/>
            <a:ext cx="1379716" cy="18192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24" name="Espace réservé du texte 4">
            <a:extLst>
              <a:ext uri="{FF2B5EF4-FFF2-40B4-BE49-F238E27FC236}">
                <a16:creationId xmlns:a16="http://schemas.microsoft.com/office/drawing/2014/main" id="{637D886D-DA77-4D52-A839-266F7AEEBCE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721914" y="1584820"/>
            <a:ext cx="1379713" cy="532283"/>
          </a:xfrm>
        </p:spPr>
        <p:txBody>
          <a:bodyPr/>
          <a:lstStyle>
            <a:lvl1pPr algn="l">
              <a:lnSpc>
                <a:spcPct val="110000"/>
              </a:lnSpc>
              <a:defRPr sz="3467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03</a:t>
            </a:r>
          </a:p>
        </p:txBody>
      </p:sp>
      <p:sp>
        <p:nvSpPr>
          <p:cNvPr id="26" name="Espace réservé pour une image  15">
            <a:extLst>
              <a:ext uri="{FF2B5EF4-FFF2-40B4-BE49-F238E27FC236}">
                <a16:creationId xmlns:a16="http://schemas.microsoft.com/office/drawing/2014/main" id="{4D28439E-7746-4AA1-A924-0AEC11614B84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0381831" y="2468972"/>
            <a:ext cx="1379716" cy="18192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27" name="Espace réservé du texte 4">
            <a:extLst>
              <a:ext uri="{FF2B5EF4-FFF2-40B4-BE49-F238E27FC236}">
                <a16:creationId xmlns:a16="http://schemas.microsoft.com/office/drawing/2014/main" id="{40E34842-79F1-492E-A94C-F1F0DECB7DB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381830" y="1584820"/>
            <a:ext cx="1379713" cy="532283"/>
          </a:xfrm>
        </p:spPr>
        <p:txBody>
          <a:bodyPr/>
          <a:lstStyle>
            <a:lvl1pPr algn="l">
              <a:lnSpc>
                <a:spcPct val="110000"/>
              </a:lnSpc>
              <a:defRPr sz="3467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04</a:t>
            </a:r>
          </a:p>
        </p:txBody>
      </p:sp>
      <p:sp>
        <p:nvSpPr>
          <p:cNvPr id="33" name="Espace réservé du texte 4">
            <a:extLst>
              <a:ext uri="{FF2B5EF4-FFF2-40B4-BE49-F238E27FC236}">
                <a16:creationId xmlns:a16="http://schemas.microsoft.com/office/drawing/2014/main" id="{3DDB0039-9DEF-41FA-9376-CCCD184F46B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402083" y="5039497"/>
            <a:ext cx="1379716" cy="419247"/>
          </a:xfrm>
        </p:spPr>
        <p:txBody>
          <a:bodyPr/>
          <a:lstStyle>
            <a:lvl1pPr algn="l">
              <a:lnSpc>
                <a:spcPct val="125000"/>
              </a:lnSpc>
              <a:defRPr sz="933">
                <a:solidFill>
                  <a:schemeClr val="tx1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4" name="Espace réservé du texte 4">
            <a:extLst>
              <a:ext uri="{FF2B5EF4-FFF2-40B4-BE49-F238E27FC236}">
                <a16:creationId xmlns:a16="http://schemas.microsoft.com/office/drawing/2014/main" id="{9F3CCA0F-99FD-49EB-AD69-BB3D91D198E7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7061998" y="4587063"/>
            <a:ext cx="1379716" cy="419247"/>
          </a:xfrm>
        </p:spPr>
        <p:txBody>
          <a:bodyPr/>
          <a:lstStyle>
            <a:lvl1pPr algn="l">
              <a:lnSpc>
                <a:spcPct val="125000"/>
              </a:lnSpc>
              <a:defRPr sz="1467">
                <a:solidFill>
                  <a:schemeClr val="accent2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5" name="Espace réservé du texte 4">
            <a:extLst>
              <a:ext uri="{FF2B5EF4-FFF2-40B4-BE49-F238E27FC236}">
                <a16:creationId xmlns:a16="http://schemas.microsoft.com/office/drawing/2014/main" id="{2E47962C-C9E2-4FED-BEA8-B8A7A8DD496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061998" y="5039497"/>
            <a:ext cx="1379716" cy="419247"/>
          </a:xfrm>
        </p:spPr>
        <p:txBody>
          <a:bodyPr/>
          <a:lstStyle>
            <a:lvl1pPr algn="l">
              <a:lnSpc>
                <a:spcPct val="125000"/>
              </a:lnSpc>
              <a:defRPr sz="933">
                <a:solidFill>
                  <a:schemeClr val="tx1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6" name="Espace réservé du texte 4">
            <a:extLst>
              <a:ext uri="{FF2B5EF4-FFF2-40B4-BE49-F238E27FC236}">
                <a16:creationId xmlns:a16="http://schemas.microsoft.com/office/drawing/2014/main" id="{4F25B19E-3945-49B3-BEAB-C69BF39E230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721911" y="4587063"/>
            <a:ext cx="1379716" cy="419247"/>
          </a:xfrm>
        </p:spPr>
        <p:txBody>
          <a:bodyPr/>
          <a:lstStyle>
            <a:lvl1pPr algn="l">
              <a:lnSpc>
                <a:spcPct val="125000"/>
              </a:lnSpc>
              <a:defRPr sz="1467">
                <a:solidFill>
                  <a:schemeClr val="accent2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7" name="Espace réservé du texte 4">
            <a:extLst>
              <a:ext uri="{FF2B5EF4-FFF2-40B4-BE49-F238E27FC236}">
                <a16:creationId xmlns:a16="http://schemas.microsoft.com/office/drawing/2014/main" id="{39A64BFA-75AB-499E-A131-9140B81690A0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721911" y="5039497"/>
            <a:ext cx="1379716" cy="419247"/>
          </a:xfrm>
        </p:spPr>
        <p:txBody>
          <a:bodyPr/>
          <a:lstStyle>
            <a:lvl1pPr algn="l">
              <a:lnSpc>
                <a:spcPct val="125000"/>
              </a:lnSpc>
              <a:defRPr sz="933">
                <a:solidFill>
                  <a:schemeClr val="tx1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8" name="Espace réservé du texte 4">
            <a:extLst>
              <a:ext uri="{FF2B5EF4-FFF2-40B4-BE49-F238E27FC236}">
                <a16:creationId xmlns:a16="http://schemas.microsoft.com/office/drawing/2014/main" id="{3B5F3F20-0254-4AB0-8E67-4CD251DE7CC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0381823" y="4587063"/>
            <a:ext cx="1379716" cy="419247"/>
          </a:xfrm>
        </p:spPr>
        <p:txBody>
          <a:bodyPr/>
          <a:lstStyle>
            <a:lvl1pPr algn="l">
              <a:lnSpc>
                <a:spcPct val="125000"/>
              </a:lnSpc>
              <a:defRPr sz="1467">
                <a:solidFill>
                  <a:schemeClr val="accent2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9" name="Espace réservé du texte 4">
            <a:extLst>
              <a:ext uri="{FF2B5EF4-FFF2-40B4-BE49-F238E27FC236}">
                <a16:creationId xmlns:a16="http://schemas.microsoft.com/office/drawing/2014/main" id="{71337317-15B9-4EF3-81D5-FE9D001892D3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10381823" y="5039497"/>
            <a:ext cx="1379716" cy="419247"/>
          </a:xfrm>
        </p:spPr>
        <p:txBody>
          <a:bodyPr/>
          <a:lstStyle>
            <a:lvl1pPr algn="l">
              <a:lnSpc>
                <a:spcPct val="125000"/>
              </a:lnSpc>
              <a:defRPr sz="933">
                <a:solidFill>
                  <a:schemeClr val="tx1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D7CFAE1A-FA8C-4F51-A655-9E0F02F2411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33427" y="425183"/>
            <a:ext cx="7715547" cy="164148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lang="fr-FR" sz="1067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533" b="0" i="0" cap="all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400"/>
              </a:spcBef>
              <a:tabLst>
                <a:tab pos="836063" algn="l"/>
              </a:tabLst>
              <a:defRPr sz="533"/>
            </a:lvl3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9" name="Espace réservé du texte 4">
            <a:extLst>
              <a:ext uri="{FF2B5EF4-FFF2-40B4-BE49-F238E27FC236}">
                <a16:creationId xmlns:a16="http://schemas.microsoft.com/office/drawing/2014/main" id="{5114C6CE-4866-474F-BF86-38E09FF9D45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4" y="1577577"/>
            <a:ext cx="2824073" cy="492443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351B796C-D9CF-43FC-A477-86A208BBE8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5" y="1943799"/>
            <a:ext cx="2827013" cy="42952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C93D6-412D-42D2-B4F0-861F3AFA4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0" y="710401"/>
            <a:ext cx="2827447" cy="7482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1" name="Forme libre : forme 9">
            <a:extLst>
              <a:ext uri="{FF2B5EF4-FFF2-40B4-BE49-F238E27FC236}">
                <a16:creationId xmlns:a16="http://schemas.microsoft.com/office/drawing/2014/main" id="{F5349C85-4F38-41FC-8627-25D47DE73E7F}"/>
              </a:ext>
            </a:extLst>
          </p:cNvPr>
          <p:cNvSpPr>
            <a:spLocks noChangeAspect="1"/>
          </p:cNvSpPr>
          <p:nvPr userDrawn="1"/>
        </p:nvSpPr>
        <p:spPr>
          <a:xfrm>
            <a:off x="441599" y="6330316"/>
            <a:ext cx="1073008" cy="273600"/>
          </a:xfrm>
          <a:custGeom>
            <a:avLst/>
            <a:gdLst>
              <a:gd name="connsiteX0" fmla="*/ 689325 w 740699"/>
              <a:gd name="connsiteY0" fmla="*/ 7347 h 191096"/>
              <a:gd name="connsiteX1" fmla="*/ 688790 w 740699"/>
              <a:gd name="connsiteY1" fmla="*/ 10847 h 191096"/>
              <a:gd name="connsiteX2" fmla="*/ 686092 w 740699"/>
              <a:gd name="connsiteY2" fmla="*/ 24840 h 191096"/>
              <a:gd name="connsiteX3" fmla="*/ 680980 w 740699"/>
              <a:gd name="connsiteY3" fmla="*/ 29953 h 191096"/>
              <a:gd name="connsiteX4" fmla="*/ 667797 w 740699"/>
              <a:gd name="connsiteY4" fmla="*/ 28608 h 191096"/>
              <a:gd name="connsiteX5" fmla="*/ 646528 w 740699"/>
              <a:gd name="connsiteY5" fmla="*/ 50946 h 191096"/>
              <a:gd name="connsiteX6" fmla="*/ 646528 w 740699"/>
              <a:gd name="connsiteY6" fmla="*/ 53911 h 191096"/>
              <a:gd name="connsiteX7" fmla="*/ 680712 w 740699"/>
              <a:gd name="connsiteY7" fmla="*/ 53911 h 191096"/>
              <a:gd name="connsiteX8" fmla="*/ 686092 w 740699"/>
              <a:gd name="connsiteY8" fmla="*/ 59559 h 191096"/>
              <a:gd name="connsiteX9" fmla="*/ 686092 w 740699"/>
              <a:gd name="connsiteY9" fmla="*/ 78130 h 191096"/>
              <a:gd name="connsiteX10" fmla="*/ 680712 w 740699"/>
              <a:gd name="connsiteY10" fmla="*/ 83518 h 191096"/>
              <a:gd name="connsiteX11" fmla="*/ 646528 w 740699"/>
              <a:gd name="connsiteY11" fmla="*/ 83518 h 191096"/>
              <a:gd name="connsiteX12" fmla="*/ 646528 w 740699"/>
              <a:gd name="connsiteY12" fmla="*/ 183097 h 191096"/>
              <a:gd name="connsiteX13" fmla="*/ 641148 w 740699"/>
              <a:gd name="connsiteY13" fmla="*/ 188485 h 191096"/>
              <a:gd name="connsiteX14" fmla="*/ 617197 w 740699"/>
              <a:gd name="connsiteY14" fmla="*/ 188485 h 191096"/>
              <a:gd name="connsiteX15" fmla="*/ 611809 w 740699"/>
              <a:gd name="connsiteY15" fmla="*/ 183097 h 191096"/>
              <a:gd name="connsiteX16" fmla="*/ 611809 w 740699"/>
              <a:gd name="connsiteY16" fmla="*/ 56602 h 191096"/>
              <a:gd name="connsiteX17" fmla="*/ 666987 w 740699"/>
              <a:gd name="connsiteY17" fmla="*/ 79 h 191096"/>
              <a:gd name="connsiteX18" fmla="*/ 683945 w 740699"/>
              <a:gd name="connsiteY18" fmla="*/ 1966 h 191096"/>
              <a:gd name="connsiteX19" fmla="*/ 689325 w 740699"/>
              <a:gd name="connsiteY19" fmla="*/ 7347 h 191096"/>
              <a:gd name="connsiteX20" fmla="*/ 741003 w 740699"/>
              <a:gd name="connsiteY20" fmla="*/ 59292 h 191096"/>
              <a:gd name="connsiteX21" fmla="*/ 741003 w 740699"/>
              <a:gd name="connsiteY21" fmla="*/ 183097 h 191096"/>
              <a:gd name="connsiteX22" fmla="*/ 735615 w 740699"/>
              <a:gd name="connsiteY22" fmla="*/ 188485 h 191096"/>
              <a:gd name="connsiteX23" fmla="*/ 711396 w 740699"/>
              <a:gd name="connsiteY23" fmla="*/ 188485 h 191096"/>
              <a:gd name="connsiteX24" fmla="*/ 706008 w 740699"/>
              <a:gd name="connsiteY24" fmla="*/ 183097 h 191096"/>
              <a:gd name="connsiteX25" fmla="*/ 706008 w 740699"/>
              <a:gd name="connsiteY25" fmla="*/ 59292 h 191096"/>
              <a:gd name="connsiteX26" fmla="*/ 711396 w 740699"/>
              <a:gd name="connsiteY26" fmla="*/ 53911 h 191096"/>
              <a:gd name="connsiteX27" fmla="*/ 735615 w 740699"/>
              <a:gd name="connsiteY27" fmla="*/ 53911 h 191096"/>
              <a:gd name="connsiteX28" fmla="*/ 741003 w 740699"/>
              <a:gd name="connsiteY28" fmla="*/ 59292 h 191096"/>
              <a:gd name="connsiteX29" fmla="*/ 518954 w 740699"/>
              <a:gd name="connsiteY29" fmla="*/ 158879 h 191096"/>
              <a:gd name="connsiteX30" fmla="*/ 485847 w 740699"/>
              <a:gd name="connsiteY30" fmla="*/ 121195 h 191096"/>
              <a:gd name="connsiteX31" fmla="*/ 517074 w 740699"/>
              <a:gd name="connsiteY31" fmla="*/ 83518 h 191096"/>
              <a:gd name="connsiteX32" fmla="*/ 550173 w 740699"/>
              <a:gd name="connsiteY32" fmla="*/ 121195 h 191096"/>
              <a:gd name="connsiteX33" fmla="*/ 518954 w 740699"/>
              <a:gd name="connsiteY33" fmla="*/ 158879 h 191096"/>
              <a:gd name="connsiteX34" fmla="*/ 517074 w 740699"/>
              <a:gd name="connsiteY34" fmla="*/ 51221 h 191096"/>
              <a:gd name="connsiteX35" fmla="*/ 450317 w 740699"/>
              <a:gd name="connsiteY35" fmla="*/ 121195 h 191096"/>
              <a:gd name="connsiteX36" fmla="*/ 518954 w 740699"/>
              <a:gd name="connsiteY36" fmla="*/ 191176 h 191096"/>
              <a:gd name="connsiteX37" fmla="*/ 585702 w 740699"/>
              <a:gd name="connsiteY37" fmla="*/ 121195 h 191096"/>
              <a:gd name="connsiteX38" fmla="*/ 517074 w 740699"/>
              <a:gd name="connsiteY38" fmla="*/ 51221 h 191096"/>
              <a:gd name="connsiteX39" fmla="*/ 424486 w 740699"/>
              <a:gd name="connsiteY39" fmla="*/ 101813 h 191096"/>
              <a:gd name="connsiteX40" fmla="*/ 424486 w 740699"/>
              <a:gd name="connsiteY40" fmla="*/ 183097 h 191096"/>
              <a:gd name="connsiteX41" fmla="*/ 419098 w 740699"/>
              <a:gd name="connsiteY41" fmla="*/ 188485 h 191096"/>
              <a:gd name="connsiteX42" fmla="*/ 394880 w 740699"/>
              <a:gd name="connsiteY42" fmla="*/ 188485 h 191096"/>
              <a:gd name="connsiteX43" fmla="*/ 389492 w 740699"/>
              <a:gd name="connsiteY43" fmla="*/ 183097 h 191096"/>
              <a:gd name="connsiteX44" fmla="*/ 389492 w 740699"/>
              <a:gd name="connsiteY44" fmla="*/ 106391 h 191096"/>
              <a:gd name="connsiteX45" fmla="*/ 363385 w 740699"/>
              <a:gd name="connsiteY45" fmla="*/ 83518 h 191096"/>
              <a:gd name="connsiteX46" fmla="*/ 343469 w 740699"/>
              <a:gd name="connsiteY46" fmla="*/ 85665 h 191096"/>
              <a:gd name="connsiteX47" fmla="*/ 337012 w 740699"/>
              <a:gd name="connsiteY47" fmla="*/ 92666 h 191096"/>
              <a:gd name="connsiteX48" fmla="*/ 337012 w 740699"/>
              <a:gd name="connsiteY48" fmla="*/ 183097 h 191096"/>
              <a:gd name="connsiteX49" fmla="*/ 331624 w 740699"/>
              <a:gd name="connsiteY49" fmla="*/ 188485 h 191096"/>
              <a:gd name="connsiteX50" fmla="*/ 307405 w 740699"/>
              <a:gd name="connsiteY50" fmla="*/ 188485 h 191096"/>
              <a:gd name="connsiteX51" fmla="*/ 302017 w 740699"/>
              <a:gd name="connsiteY51" fmla="*/ 183097 h 191096"/>
              <a:gd name="connsiteX52" fmla="*/ 302017 w 740699"/>
              <a:gd name="connsiteY52" fmla="*/ 71672 h 191096"/>
              <a:gd name="connsiteX53" fmla="*/ 308750 w 740699"/>
              <a:gd name="connsiteY53" fmla="*/ 60904 h 191096"/>
              <a:gd name="connsiteX54" fmla="*/ 362850 w 740699"/>
              <a:gd name="connsiteY54" fmla="*/ 51221 h 191096"/>
              <a:gd name="connsiteX55" fmla="*/ 424486 w 740699"/>
              <a:gd name="connsiteY55" fmla="*/ 101813 h 191096"/>
              <a:gd name="connsiteX56" fmla="*/ 122497 w 740699"/>
              <a:gd name="connsiteY56" fmla="*/ 167759 h 191096"/>
              <a:gd name="connsiteX57" fmla="*/ 120342 w 740699"/>
              <a:gd name="connsiteY57" fmla="*/ 183097 h 191096"/>
              <a:gd name="connsiteX58" fmla="*/ 113350 w 740699"/>
              <a:gd name="connsiteY58" fmla="*/ 188485 h 191096"/>
              <a:gd name="connsiteX59" fmla="*/ 89123 w 740699"/>
              <a:gd name="connsiteY59" fmla="*/ 188485 h 191096"/>
              <a:gd name="connsiteX60" fmla="*/ 85088 w 740699"/>
              <a:gd name="connsiteY60" fmla="*/ 184718 h 191096"/>
              <a:gd name="connsiteX61" fmla="*/ 85356 w 740699"/>
              <a:gd name="connsiteY61" fmla="*/ 183097 h 191096"/>
              <a:gd name="connsiteX62" fmla="*/ 86968 w 740699"/>
              <a:gd name="connsiteY62" fmla="*/ 173140 h 191096"/>
              <a:gd name="connsiteX63" fmla="*/ 303 w 740699"/>
              <a:gd name="connsiteY63" fmla="*/ 98589 h 191096"/>
              <a:gd name="connsiteX64" fmla="*/ 59517 w 740699"/>
              <a:gd name="connsiteY64" fmla="*/ 50144 h 191096"/>
              <a:gd name="connsiteX65" fmla="*/ 115230 w 740699"/>
              <a:gd name="connsiteY65" fmla="*/ 64404 h 191096"/>
              <a:gd name="connsiteX66" fmla="*/ 118462 w 740699"/>
              <a:gd name="connsiteY66" fmla="*/ 69792 h 191096"/>
              <a:gd name="connsiteX67" fmla="*/ 117385 w 740699"/>
              <a:gd name="connsiteY67" fmla="*/ 74362 h 191096"/>
              <a:gd name="connsiteX68" fmla="*/ 109039 w 740699"/>
              <a:gd name="connsiteY68" fmla="*/ 92131 h 191096"/>
              <a:gd name="connsiteX69" fmla="*/ 103116 w 740699"/>
              <a:gd name="connsiteY69" fmla="*/ 95899 h 191096"/>
              <a:gd name="connsiteX70" fmla="*/ 99081 w 740699"/>
              <a:gd name="connsiteY70" fmla="*/ 94821 h 191096"/>
              <a:gd name="connsiteX71" fmla="*/ 58439 w 740699"/>
              <a:gd name="connsiteY71" fmla="*/ 82708 h 191096"/>
              <a:gd name="connsiteX72" fmla="*/ 35833 w 740699"/>
              <a:gd name="connsiteY72" fmla="*/ 96166 h 191096"/>
              <a:gd name="connsiteX73" fmla="*/ 122497 w 740699"/>
              <a:gd name="connsiteY73" fmla="*/ 167759 h 191096"/>
              <a:gd name="connsiteX74" fmla="*/ 234191 w 740699"/>
              <a:gd name="connsiteY74" fmla="*/ 149189 h 191096"/>
              <a:gd name="connsiteX75" fmla="*/ 227466 w 740699"/>
              <a:gd name="connsiteY75" fmla="*/ 156456 h 191096"/>
              <a:gd name="connsiteX76" fmla="*/ 209162 w 740699"/>
              <a:gd name="connsiteY76" fmla="*/ 158879 h 191096"/>
              <a:gd name="connsiteX77" fmla="*/ 175788 w 740699"/>
              <a:gd name="connsiteY77" fmla="*/ 121195 h 191096"/>
              <a:gd name="connsiteX78" fmla="*/ 209162 w 740699"/>
              <a:gd name="connsiteY78" fmla="*/ 83518 h 191096"/>
              <a:gd name="connsiteX79" fmla="*/ 227466 w 740699"/>
              <a:gd name="connsiteY79" fmla="*/ 85941 h 191096"/>
              <a:gd name="connsiteX80" fmla="*/ 234191 w 740699"/>
              <a:gd name="connsiteY80" fmla="*/ 93201 h 191096"/>
              <a:gd name="connsiteX81" fmla="*/ 234191 w 740699"/>
              <a:gd name="connsiteY81" fmla="*/ 149189 h 191096"/>
              <a:gd name="connsiteX82" fmla="*/ 262452 w 740699"/>
              <a:gd name="connsiteY82" fmla="*/ 61179 h 191096"/>
              <a:gd name="connsiteX83" fmla="*/ 209430 w 740699"/>
              <a:gd name="connsiteY83" fmla="*/ 51221 h 191096"/>
              <a:gd name="connsiteX84" fmla="*/ 140258 w 740699"/>
              <a:gd name="connsiteY84" fmla="*/ 121195 h 191096"/>
              <a:gd name="connsiteX85" fmla="*/ 208895 w 740699"/>
              <a:gd name="connsiteY85" fmla="*/ 191176 h 191096"/>
              <a:gd name="connsiteX86" fmla="*/ 262452 w 740699"/>
              <a:gd name="connsiteY86" fmla="*/ 180407 h 191096"/>
              <a:gd name="connsiteX87" fmla="*/ 269185 w 740699"/>
              <a:gd name="connsiteY87" fmla="*/ 169639 h 191096"/>
              <a:gd name="connsiteX88" fmla="*/ 269185 w 740699"/>
              <a:gd name="connsiteY88" fmla="*/ 71940 h 191096"/>
              <a:gd name="connsiteX89" fmla="*/ 262452 w 740699"/>
              <a:gd name="connsiteY89" fmla="*/ 61179 h 19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740699" h="191096">
                <a:moveTo>
                  <a:pt x="689325" y="7347"/>
                </a:moveTo>
                <a:cubicBezTo>
                  <a:pt x="689325" y="8511"/>
                  <a:pt x="689026" y="9604"/>
                  <a:pt x="688790" y="10847"/>
                </a:cubicBezTo>
                <a:lnTo>
                  <a:pt x="686092" y="24840"/>
                </a:lnTo>
                <a:cubicBezTo>
                  <a:pt x="685558" y="28073"/>
                  <a:pt x="684213" y="29953"/>
                  <a:pt x="680980" y="29953"/>
                </a:cubicBezTo>
                <a:cubicBezTo>
                  <a:pt x="678974" y="29953"/>
                  <a:pt x="673177" y="28608"/>
                  <a:pt x="667797" y="28608"/>
                </a:cubicBezTo>
                <a:cubicBezTo>
                  <a:pt x="652993" y="28608"/>
                  <a:pt x="646528" y="36143"/>
                  <a:pt x="646528" y="50946"/>
                </a:cubicBezTo>
                <a:lnTo>
                  <a:pt x="646528" y="53911"/>
                </a:lnTo>
                <a:lnTo>
                  <a:pt x="680712" y="53911"/>
                </a:lnTo>
                <a:cubicBezTo>
                  <a:pt x="684213" y="53911"/>
                  <a:pt x="686092" y="56059"/>
                  <a:pt x="686092" y="59559"/>
                </a:cubicBezTo>
                <a:lnTo>
                  <a:pt x="686092" y="78130"/>
                </a:lnTo>
                <a:cubicBezTo>
                  <a:pt x="686092" y="81363"/>
                  <a:pt x="684213" y="83518"/>
                  <a:pt x="680712" y="83518"/>
                </a:cubicBezTo>
                <a:lnTo>
                  <a:pt x="646528" y="83518"/>
                </a:lnTo>
                <a:lnTo>
                  <a:pt x="646528" y="183097"/>
                </a:lnTo>
                <a:cubicBezTo>
                  <a:pt x="646528" y="186330"/>
                  <a:pt x="644380" y="188485"/>
                  <a:pt x="641148" y="188485"/>
                </a:cubicBezTo>
                <a:lnTo>
                  <a:pt x="617197" y="188485"/>
                </a:lnTo>
                <a:cubicBezTo>
                  <a:pt x="613964" y="188485"/>
                  <a:pt x="611809" y="186330"/>
                  <a:pt x="611809" y="183097"/>
                </a:cubicBezTo>
                <a:lnTo>
                  <a:pt x="611809" y="56602"/>
                </a:lnTo>
                <a:cubicBezTo>
                  <a:pt x="611809" y="17839"/>
                  <a:pt x="633612" y="79"/>
                  <a:pt x="666987" y="79"/>
                </a:cubicBezTo>
                <a:cubicBezTo>
                  <a:pt x="672729" y="79"/>
                  <a:pt x="678557" y="621"/>
                  <a:pt x="683945" y="1966"/>
                </a:cubicBezTo>
                <a:cubicBezTo>
                  <a:pt x="687713" y="2769"/>
                  <a:pt x="689325" y="4358"/>
                  <a:pt x="689325" y="7347"/>
                </a:cubicBezTo>
                <a:moveTo>
                  <a:pt x="741003" y="59292"/>
                </a:moveTo>
                <a:lnTo>
                  <a:pt x="741003" y="183097"/>
                </a:lnTo>
                <a:cubicBezTo>
                  <a:pt x="741003" y="186330"/>
                  <a:pt x="738848" y="188485"/>
                  <a:pt x="735615" y="188485"/>
                </a:cubicBezTo>
                <a:lnTo>
                  <a:pt x="711396" y="188485"/>
                </a:lnTo>
                <a:cubicBezTo>
                  <a:pt x="708164" y="188485"/>
                  <a:pt x="706008" y="186330"/>
                  <a:pt x="706008" y="183097"/>
                </a:cubicBezTo>
                <a:lnTo>
                  <a:pt x="706008" y="59292"/>
                </a:lnTo>
                <a:cubicBezTo>
                  <a:pt x="706008" y="56059"/>
                  <a:pt x="708164" y="53911"/>
                  <a:pt x="711396" y="53911"/>
                </a:cubicBezTo>
                <a:lnTo>
                  <a:pt x="735615" y="53911"/>
                </a:lnTo>
                <a:cubicBezTo>
                  <a:pt x="738848" y="53911"/>
                  <a:pt x="741003" y="56059"/>
                  <a:pt x="741003" y="59292"/>
                </a:cubicBezTo>
                <a:moveTo>
                  <a:pt x="518954" y="158879"/>
                </a:moveTo>
                <a:cubicBezTo>
                  <a:pt x="499038" y="158879"/>
                  <a:pt x="485847" y="145956"/>
                  <a:pt x="485847" y="121195"/>
                </a:cubicBezTo>
                <a:cubicBezTo>
                  <a:pt x="485847" y="96433"/>
                  <a:pt x="499038" y="83518"/>
                  <a:pt x="517074" y="83518"/>
                </a:cubicBezTo>
                <a:cubicBezTo>
                  <a:pt x="536990" y="83518"/>
                  <a:pt x="550173" y="96433"/>
                  <a:pt x="550173" y="121195"/>
                </a:cubicBezTo>
                <a:cubicBezTo>
                  <a:pt x="550173" y="145956"/>
                  <a:pt x="536990" y="158879"/>
                  <a:pt x="518954" y="158879"/>
                </a:cubicBezTo>
                <a:moveTo>
                  <a:pt x="517074" y="51221"/>
                </a:moveTo>
                <a:cubicBezTo>
                  <a:pt x="476699" y="51221"/>
                  <a:pt x="450317" y="80553"/>
                  <a:pt x="450317" y="121195"/>
                </a:cubicBezTo>
                <a:cubicBezTo>
                  <a:pt x="450317" y="161837"/>
                  <a:pt x="476699" y="191176"/>
                  <a:pt x="518954" y="191176"/>
                </a:cubicBezTo>
                <a:cubicBezTo>
                  <a:pt x="559328" y="191176"/>
                  <a:pt x="585702" y="161837"/>
                  <a:pt x="585702" y="121195"/>
                </a:cubicBezTo>
                <a:cubicBezTo>
                  <a:pt x="585702" y="80553"/>
                  <a:pt x="559328" y="51221"/>
                  <a:pt x="517074" y="51221"/>
                </a:cubicBezTo>
                <a:moveTo>
                  <a:pt x="424486" y="101813"/>
                </a:moveTo>
                <a:lnTo>
                  <a:pt x="424486" y="183097"/>
                </a:lnTo>
                <a:cubicBezTo>
                  <a:pt x="424486" y="186330"/>
                  <a:pt x="422331" y="188485"/>
                  <a:pt x="419098" y="188485"/>
                </a:cubicBezTo>
                <a:lnTo>
                  <a:pt x="394880" y="188485"/>
                </a:lnTo>
                <a:cubicBezTo>
                  <a:pt x="391647" y="188485"/>
                  <a:pt x="389492" y="186330"/>
                  <a:pt x="389492" y="183097"/>
                </a:cubicBezTo>
                <a:lnTo>
                  <a:pt x="389492" y="106391"/>
                </a:lnTo>
                <a:cubicBezTo>
                  <a:pt x="389492" y="90243"/>
                  <a:pt x="377921" y="83518"/>
                  <a:pt x="363385" y="83518"/>
                </a:cubicBezTo>
                <a:cubicBezTo>
                  <a:pt x="355040" y="83518"/>
                  <a:pt x="350470" y="84053"/>
                  <a:pt x="343469" y="85665"/>
                </a:cubicBezTo>
                <a:cubicBezTo>
                  <a:pt x="339159" y="86743"/>
                  <a:pt x="337012" y="88631"/>
                  <a:pt x="337012" y="92666"/>
                </a:cubicBezTo>
                <a:lnTo>
                  <a:pt x="337012" y="183097"/>
                </a:lnTo>
                <a:cubicBezTo>
                  <a:pt x="337012" y="186330"/>
                  <a:pt x="334856" y="188485"/>
                  <a:pt x="331624" y="188485"/>
                </a:cubicBezTo>
                <a:lnTo>
                  <a:pt x="307405" y="188485"/>
                </a:lnTo>
                <a:cubicBezTo>
                  <a:pt x="304172" y="188485"/>
                  <a:pt x="302017" y="186330"/>
                  <a:pt x="302017" y="183097"/>
                </a:cubicBezTo>
                <a:lnTo>
                  <a:pt x="302017" y="71672"/>
                </a:lnTo>
                <a:cubicBezTo>
                  <a:pt x="302017" y="65482"/>
                  <a:pt x="304982" y="62249"/>
                  <a:pt x="308750" y="60904"/>
                </a:cubicBezTo>
                <a:cubicBezTo>
                  <a:pt x="328399" y="53911"/>
                  <a:pt x="346970" y="51221"/>
                  <a:pt x="362850" y="51221"/>
                </a:cubicBezTo>
                <a:cubicBezTo>
                  <a:pt x="404295" y="51221"/>
                  <a:pt x="424486" y="68982"/>
                  <a:pt x="424486" y="101813"/>
                </a:cubicBezTo>
                <a:moveTo>
                  <a:pt x="122497" y="167759"/>
                </a:moveTo>
                <a:cubicBezTo>
                  <a:pt x="122497" y="172337"/>
                  <a:pt x="121963" y="178528"/>
                  <a:pt x="120342" y="183097"/>
                </a:cubicBezTo>
                <a:cubicBezTo>
                  <a:pt x="118997" y="187140"/>
                  <a:pt x="117385" y="188485"/>
                  <a:pt x="113350" y="188485"/>
                </a:cubicBezTo>
                <a:lnTo>
                  <a:pt x="89123" y="188485"/>
                </a:lnTo>
                <a:cubicBezTo>
                  <a:pt x="86433" y="188485"/>
                  <a:pt x="85088" y="186865"/>
                  <a:pt x="85088" y="184718"/>
                </a:cubicBezTo>
                <a:cubicBezTo>
                  <a:pt x="85088" y="184175"/>
                  <a:pt x="85088" y="183640"/>
                  <a:pt x="85356" y="183097"/>
                </a:cubicBezTo>
                <a:cubicBezTo>
                  <a:pt x="86433" y="179597"/>
                  <a:pt x="86968" y="177175"/>
                  <a:pt x="86968" y="173140"/>
                </a:cubicBezTo>
                <a:cubicBezTo>
                  <a:pt x="86968" y="133559"/>
                  <a:pt x="303" y="155646"/>
                  <a:pt x="303" y="98589"/>
                </a:cubicBezTo>
                <a:cubicBezTo>
                  <a:pt x="303" y="69517"/>
                  <a:pt x="23452" y="50144"/>
                  <a:pt x="59517" y="50144"/>
                </a:cubicBezTo>
                <a:cubicBezTo>
                  <a:pt x="78623" y="50144"/>
                  <a:pt x="98546" y="54714"/>
                  <a:pt x="115230" y="64404"/>
                </a:cubicBezTo>
                <a:cubicBezTo>
                  <a:pt x="117393" y="65490"/>
                  <a:pt x="118462" y="67637"/>
                  <a:pt x="118462" y="69792"/>
                </a:cubicBezTo>
                <a:cubicBezTo>
                  <a:pt x="118462" y="71137"/>
                  <a:pt x="118164" y="72710"/>
                  <a:pt x="117385" y="74362"/>
                </a:cubicBezTo>
                <a:lnTo>
                  <a:pt x="109039" y="92131"/>
                </a:lnTo>
                <a:cubicBezTo>
                  <a:pt x="107962" y="94553"/>
                  <a:pt x="105539" y="95899"/>
                  <a:pt x="103116" y="95899"/>
                </a:cubicBezTo>
                <a:cubicBezTo>
                  <a:pt x="101771" y="95899"/>
                  <a:pt x="100426" y="95623"/>
                  <a:pt x="99081" y="94821"/>
                </a:cubicBezTo>
                <a:cubicBezTo>
                  <a:pt x="85356" y="87286"/>
                  <a:pt x="72165" y="82708"/>
                  <a:pt x="58439" y="82708"/>
                </a:cubicBezTo>
                <a:cubicBezTo>
                  <a:pt x="44179" y="82708"/>
                  <a:pt x="35833" y="87923"/>
                  <a:pt x="35833" y="96166"/>
                </a:cubicBezTo>
                <a:cubicBezTo>
                  <a:pt x="35833" y="121368"/>
                  <a:pt x="122497" y="106659"/>
                  <a:pt x="122497" y="167759"/>
                </a:cubicBezTo>
                <a:moveTo>
                  <a:pt x="234191" y="149189"/>
                </a:moveTo>
                <a:cubicBezTo>
                  <a:pt x="234191" y="153224"/>
                  <a:pt x="232043" y="155111"/>
                  <a:pt x="227466" y="156456"/>
                </a:cubicBezTo>
                <a:cubicBezTo>
                  <a:pt x="221543" y="158069"/>
                  <a:pt x="216430" y="158879"/>
                  <a:pt x="209162" y="158879"/>
                </a:cubicBezTo>
                <a:cubicBezTo>
                  <a:pt x="191936" y="158879"/>
                  <a:pt x="175788" y="148646"/>
                  <a:pt x="175788" y="121195"/>
                </a:cubicBezTo>
                <a:cubicBezTo>
                  <a:pt x="175788" y="93743"/>
                  <a:pt x="191936" y="83518"/>
                  <a:pt x="209162" y="83518"/>
                </a:cubicBezTo>
                <a:cubicBezTo>
                  <a:pt x="216430" y="83518"/>
                  <a:pt x="221543" y="84320"/>
                  <a:pt x="227466" y="85941"/>
                </a:cubicBezTo>
                <a:cubicBezTo>
                  <a:pt x="232043" y="87286"/>
                  <a:pt x="234191" y="89165"/>
                  <a:pt x="234191" y="93201"/>
                </a:cubicBezTo>
                <a:lnTo>
                  <a:pt x="234191" y="149189"/>
                </a:lnTo>
                <a:close/>
                <a:moveTo>
                  <a:pt x="262452" y="61179"/>
                </a:moveTo>
                <a:cubicBezTo>
                  <a:pt x="244692" y="54446"/>
                  <a:pt x="228000" y="51221"/>
                  <a:pt x="209430" y="51221"/>
                </a:cubicBezTo>
                <a:cubicBezTo>
                  <a:pt x="168795" y="51221"/>
                  <a:pt x="140258" y="78405"/>
                  <a:pt x="140258" y="121195"/>
                </a:cubicBezTo>
                <a:cubicBezTo>
                  <a:pt x="140258" y="164527"/>
                  <a:pt x="165020" y="191176"/>
                  <a:pt x="208895" y="191176"/>
                </a:cubicBezTo>
                <a:cubicBezTo>
                  <a:pt x="226655" y="191176"/>
                  <a:pt x="243881" y="188210"/>
                  <a:pt x="262452" y="180407"/>
                </a:cubicBezTo>
                <a:cubicBezTo>
                  <a:pt x="266763" y="178528"/>
                  <a:pt x="269185" y="175562"/>
                  <a:pt x="269185" y="169639"/>
                </a:cubicBezTo>
                <a:lnTo>
                  <a:pt x="269185" y="71940"/>
                </a:lnTo>
                <a:cubicBezTo>
                  <a:pt x="269185" y="65749"/>
                  <a:pt x="266763" y="62792"/>
                  <a:pt x="262452" y="61179"/>
                </a:cubicBezTo>
              </a:path>
            </a:pathLst>
          </a:custGeom>
          <a:solidFill>
            <a:schemeClr val="tx1"/>
          </a:solidFill>
          <a:ln w="7833" cap="flat">
            <a:noFill/>
            <a:prstDash val="solid"/>
            <a:round/>
          </a:ln>
        </p:spPr>
        <p:txBody>
          <a:bodyPr rtlCol="0" anchor="ctr"/>
          <a:lstStyle/>
          <a:p>
            <a:endParaRPr lang="en-US" sz="2400" noProof="0"/>
          </a:p>
        </p:txBody>
      </p:sp>
      <p:grpSp>
        <p:nvGrpSpPr>
          <p:cNvPr id="32" name="Graphique 7">
            <a:extLst>
              <a:ext uri="{FF2B5EF4-FFF2-40B4-BE49-F238E27FC236}">
                <a16:creationId xmlns:a16="http://schemas.microsoft.com/office/drawing/2014/main" id="{06A5D6C0-9CFB-4C86-8BD0-9B0F6C1008B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166" y="6329527"/>
            <a:ext cx="1071853" cy="275084"/>
            <a:chOff x="4768103" y="-471733"/>
            <a:chExt cx="744723" cy="191124"/>
          </a:xfrm>
          <a:solidFill>
            <a:srgbClr val="FFFFFF"/>
          </a:solidFill>
        </p:grpSpPr>
        <p:sp>
          <p:nvSpPr>
            <p:cNvPr id="40" name="Forme libre : forme 9">
              <a:extLst>
                <a:ext uri="{FF2B5EF4-FFF2-40B4-BE49-F238E27FC236}">
                  <a16:creationId xmlns:a16="http://schemas.microsoft.com/office/drawing/2014/main" id="{7570A171-087A-451D-8C88-52D822ABF6D0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41" name="Forme libre : forme 10">
              <a:extLst>
                <a:ext uri="{FF2B5EF4-FFF2-40B4-BE49-F238E27FC236}">
                  <a16:creationId xmlns:a16="http://schemas.microsoft.com/office/drawing/2014/main" id="{FC3C9097-DD6E-4680-8304-A8A8F1E97DBB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45" name="Forme libre : forme 11">
              <a:extLst>
                <a:ext uri="{FF2B5EF4-FFF2-40B4-BE49-F238E27FC236}">
                  <a16:creationId xmlns:a16="http://schemas.microsoft.com/office/drawing/2014/main" id="{BDB8E9CF-D9B2-4FB3-B1A5-B96BB1FF6D51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221403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umbers (Alternativ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276DEF-3CBF-476F-8A84-C6760A5FE884}"/>
              </a:ext>
            </a:extLst>
          </p:cNvPr>
          <p:cNvSpPr/>
          <p:nvPr userDrawn="1"/>
        </p:nvSpPr>
        <p:spPr>
          <a:xfrm>
            <a:off x="0" y="0"/>
            <a:ext cx="3729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noProof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020C0A00-28D4-4C67-B162-D686D6845C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internal use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29" name="Espace réservé du texte 4">
            <a:extLst>
              <a:ext uri="{FF2B5EF4-FFF2-40B4-BE49-F238E27FC236}">
                <a16:creationId xmlns:a16="http://schemas.microsoft.com/office/drawing/2014/main" id="{EFA975DA-1F61-4E92-847F-881A6B959F1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52279" y="2220014"/>
            <a:ext cx="1091851" cy="921277"/>
          </a:xfrm>
        </p:spPr>
        <p:txBody>
          <a:bodyPr>
            <a:spAutoFit/>
          </a:bodyPr>
          <a:lstStyle>
            <a:lvl1pPr algn="l">
              <a:lnSpc>
                <a:spcPct val="110000"/>
              </a:lnSpc>
              <a:defRPr sz="60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01</a:t>
            </a:r>
          </a:p>
        </p:txBody>
      </p:sp>
      <p:sp>
        <p:nvSpPr>
          <p:cNvPr id="30" name="Espace réservé du texte 4">
            <a:extLst>
              <a:ext uri="{FF2B5EF4-FFF2-40B4-BE49-F238E27FC236}">
                <a16:creationId xmlns:a16="http://schemas.microsoft.com/office/drawing/2014/main" id="{F6E50AC3-1EA3-493F-A0D3-634DA300E23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52279" y="1577578"/>
            <a:ext cx="6459117" cy="245708"/>
          </a:xfrm>
        </p:spPr>
        <p:txBody>
          <a:bodyPr wrap="square">
            <a:spAutoFit/>
          </a:bodyPr>
          <a:lstStyle>
            <a:lvl1pPr algn="l">
              <a:lnSpc>
                <a:spcPct val="110000"/>
              </a:lnSpc>
              <a:defRPr sz="1600">
                <a:solidFill>
                  <a:schemeClr val="tx1"/>
                </a:solidFill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1" name="Espace réservé du texte 4">
            <a:extLst>
              <a:ext uri="{FF2B5EF4-FFF2-40B4-BE49-F238E27FC236}">
                <a16:creationId xmlns:a16="http://schemas.microsoft.com/office/drawing/2014/main" id="{0E2314AF-F33D-4B84-8412-DF73ECC51E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53081" y="2220014"/>
            <a:ext cx="1091851" cy="921277"/>
          </a:xfrm>
        </p:spPr>
        <p:txBody>
          <a:bodyPr>
            <a:spAutoFit/>
          </a:bodyPr>
          <a:lstStyle>
            <a:lvl1pPr algn="l">
              <a:lnSpc>
                <a:spcPct val="110000"/>
              </a:lnSpc>
              <a:defRPr sz="60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02</a:t>
            </a:r>
          </a:p>
        </p:txBody>
      </p:sp>
      <p:sp>
        <p:nvSpPr>
          <p:cNvPr id="32" name="Espace réservé du texte 4">
            <a:extLst>
              <a:ext uri="{FF2B5EF4-FFF2-40B4-BE49-F238E27FC236}">
                <a16:creationId xmlns:a16="http://schemas.microsoft.com/office/drawing/2014/main" id="{8444AA6E-9EC0-4895-8FC6-4351D2BEE03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53884" y="2220014"/>
            <a:ext cx="1091851" cy="921277"/>
          </a:xfrm>
        </p:spPr>
        <p:txBody>
          <a:bodyPr>
            <a:spAutoFit/>
          </a:bodyPr>
          <a:lstStyle>
            <a:lvl1pPr algn="l">
              <a:lnSpc>
                <a:spcPct val="110000"/>
              </a:lnSpc>
              <a:defRPr sz="60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03</a:t>
            </a:r>
          </a:p>
        </p:txBody>
      </p:sp>
      <p:sp>
        <p:nvSpPr>
          <p:cNvPr id="33" name="Espace réservé du texte 4">
            <a:extLst>
              <a:ext uri="{FF2B5EF4-FFF2-40B4-BE49-F238E27FC236}">
                <a16:creationId xmlns:a16="http://schemas.microsoft.com/office/drawing/2014/main" id="{E3BC2BD0-41C8-4C7A-BC1B-E444A392D03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054688" y="2220014"/>
            <a:ext cx="1091851" cy="921277"/>
          </a:xfrm>
        </p:spPr>
        <p:txBody>
          <a:bodyPr>
            <a:spAutoFit/>
          </a:bodyPr>
          <a:lstStyle>
            <a:lvl1pPr algn="l">
              <a:lnSpc>
                <a:spcPct val="110000"/>
              </a:lnSpc>
              <a:defRPr sz="60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04</a:t>
            </a:r>
          </a:p>
        </p:txBody>
      </p:sp>
      <p:sp>
        <p:nvSpPr>
          <p:cNvPr id="38" name="Espace réservé du texte 4">
            <a:extLst>
              <a:ext uri="{FF2B5EF4-FFF2-40B4-BE49-F238E27FC236}">
                <a16:creationId xmlns:a16="http://schemas.microsoft.com/office/drawing/2014/main" id="{E6118210-A598-4833-8C53-BBA66CF5796F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352279" y="3269349"/>
            <a:ext cx="1694284" cy="419247"/>
          </a:xfrm>
        </p:spPr>
        <p:txBody>
          <a:bodyPr/>
          <a:lstStyle>
            <a:lvl1pPr algn="l">
              <a:lnSpc>
                <a:spcPct val="125000"/>
              </a:lnSpc>
              <a:defRPr sz="1467">
                <a:solidFill>
                  <a:schemeClr val="accent2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9" name="Espace réservé du texte 4">
            <a:extLst>
              <a:ext uri="{FF2B5EF4-FFF2-40B4-BE49-F238E27FC236}">
                <a16:creationId xmlns:a16="http://schemas.microsoft.com/office/drawing/2014/main" id="{140FC0A1-6231-4649-9573-C6772F9B84B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352279" y="3721782"/>
            <a:ext cx="1694284" cy="419247"/>
          </a:xfrm>
        </p:spPr>
        <p:txBody>
          <a:bodyPr/>
          <a:lstStyle>
            <a:lvl1pPr algn="l">
              <a:lnSpc>
                <a:spcPct val="125000"/>
              </a:lnSpc>
              <a:defRPr sz="933">
                <a:solidFill>
                  <a:schemeClr val="tx1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id="{2DAC1528-CEDA-41B5-AAAF-B8FF60A576A9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253082" y="3269349"/>
            <a:ext cx="1694284" cy="419247"/>
          </a:xfrm>
        </p:spPr>
        <p:txBody>
          <a:bodyPr/>
          <a:lstStyle>
            <a:lvl1pPr algn="l">
              <a:lnSpc>
                <a:spcPct val="125000"/>
              </a:lnSpc>
              <a:defRPr sz="1467">
                <a:solidFill>
                  <a:schemeClr val="accent2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1" name="Espace réservé du texte 4">
            <a:extLst>
              <a:ext uri="{FF2B5EF4-FFF2-40B4-BE49-F238E27FC236}">
                <a16:creationId xmlns:a16="http://schemas.microsoft.com/office/drawing/2014/main" id="{5FFDA929-E8A8-4AC0-99CE-44C3C6910AE5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253082" y="3721782"/>
            <a:ext cx="1694284" cy="419247"/>
          </a:xfrm>
        </p:spPr>
        <p:txBody>
          <a:bodyPr/>
          <a:lstStyle>
            <a:lvl1pPr algn="l">
              <a:lnSpc>
                <a:spcPct val="125000"/>
              </a:lnSpc>
              <a:defRPr sz="933">
                <a:solidFill>
                  <a:schemeClr val="tx1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2" name="Espace réservé du texte 4">
            <a:extLst>
              <a:ext uri="{FF2B5EF4-FFF2-40B4-BE49-F238E27FC236}">
                <a16:creationId xmlns:a16="http://schemas.microsoft.com/office/drawing/2014/main" id="{9709CCCA-F00B-45D4-9788-1FBC4F09AA0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8153886" y="3269349"/>
            <a:ext cx="1694284" cy="419247"/>
          </a:xfrm>
        </p:spPr>
        <p:txBody>
          <a:bodyPr/>
          <a:lstStyle>
            <a:lvl1pPr algn="l">
              <a:lnSpc>
                <a:spcPct val="125000"/>
              </a:lnSpc>
              <a:defRPr sz="1467">
                <a:solidFill>
                  <a:schemeClr val="accent2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id="{B5E93FAA-61CE-40AC-8738-0DE2C5E1F424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8153886" y="3721782"/>
            <a:ext cx="1694284" cy="419247"/>
          </a:xfrm>
        </p:spPr>
        <p:txBody>
          <a:bodyPr/>
          <a:lstStyle>
            <a:lvl1pPr algn="l">
              <a:lnSpc>
                <a:spcPct val="125000"/>
              </a:lnSpc>
              <a:defRPr sz="933">
                <a:solidFill>
                  <a:schemeClr val="tx1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4" name="Espace réservé du texte 4">
            <a:extLst>
              <a:ext uri="{FF2B5EF4-FFF2-40B4-BE49-F238E27FC236}">
                <a16:creationId xmlns:a16="http://schemas.microsoft.com/office/drawing/2014/main" id="{14A4C1F7-829A-4567-999B-287472F1F401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10054690" y="3269349"/>
            <a:ext cx="1694284" cy="419247"/>
          </a:xfrm>
        </p:spPr>
        <p:txBody>
          <a:bodyPr/>
          <a:lstStyle>
            <a:lvl1pPr algn="l">
              <a:lnSpc>
                <a:spcPct val="125000"/>
              </a:lnSpc>
              <a:defRPr sz="1467">
                <a:solidFill>
                  <a:schemeClr val="accent2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5" name="Espace réservé du texte 4">
            <a:extLst>
              <a:ext uri="{FF2B5EF4-FFF2-40B4-BE49-F238E27FC236}">
                <a16:creationId xmlns:a16="http://schemas.microsoft.com/office/drawing/2014/main" id="{A4030E47-E75C-4A3D-9FAD-95FD358BD57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10054690" y="3721782"/>
            <a:ext cx="1694284" cy="419247"/>
          </a:xfrm>
        </p:spPr>
        <p:txBody>
          <a:bodyPr/>
          <a:lstStyle>
            <a:lvl1pPr algn="l">
              <a:lnSpc>
                <a:spcPct val="125000"/>
              </a:lnSpc>
              <a:defRPr sz="933">
                <a:solidFill>
                  <a:schemeClr val="tx1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7FA14FD7-95C9-4327-B716-189176F2E3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33427" y="425183"/>
            <a:ext cx="7715547" cy="164148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lang="fr-FR" sz="1067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533" b="0" i="0" cap="all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400"/>
              </a:spcBef>
              <a:tabLst>
                <a:tab pos="836063" algn="l"/>
              </a:tabLst>
              <a:defRPr sz="533"/>
            </a:lvl3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4" name="Espace réservé du texte 4">
            <a:extLst>
              <a:ext uri="{FF2B5EF4-FFF2-40B4-BE49-F238E27FC236}">
                <a16:creationId xmlns:a16="http://schemas.microsoft.com/office/drawing/2014/main" id="{CBC1E183-B986-4005-B87A-30E837CB27F1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444974" y="1577577"/>
            <a:ext cx="2824073" cy="492443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61183799-5968-4FC4-B6D2-F8DDF1F8685C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442034" y="1943799"/>
            <a:ext cx="2827447" cy="429522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302392" indent="-302392">
              <a:buFontTx/>
              <a:buBlip>
                <a:blip r:embed="rId4"/>
              </a:buBlip>
              <a:defRPr>
                <a:solidFill>
                  <a:schemeClr val="bg1"/>
                </a:solidFill>
              </a:defRPr>
            </a:lvl2pPr>
            <a:lvl3pPr marL="609585" indent="-302392">
              <a:buFontTx/>
              <a:buBlip>
                <a:blip r:embed="rId4"/>
              </a:buBlip>
              <a:defRPr>
                <a:solidFill>
                  <a:schemeClr val="bg1"/>
                </a:solidFill>
              </a:defRPr>
            </a:lvl3pPr>
            <a:lvl4pPr marL="911977" indent="-302392">
              <a:buFontTx/>
              <a:buBlip>
                <a:blip r:embed="rId4"/>
              </a:buBlip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60C5BA-4E6C-49B9-BC13-AE34B754C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0" y="710401"/>
            <a:ext cx="2827447" cy="7482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orme libre : forme 9">
            <a:extLst>
              <a:ext uri="{FF2B5EF4-FFF2-40B4-BE49-F238E27FC236}">
                <a16:creationId xmlns:a16="http://schemas.microsoft.com/office/drawing/2014/main" id="{A9C36C71-038F-4436-BBC3-96ADAFADF4C5}"/>
              </a:ext>
            </a:extLst>
          </p:cNvPr>
          <p:cNvSpPr>
            <a:spLocks noChangeAspect="1"/>
          </p:cNvSpPr>
          <p:nvPr userDrawn="1"/>
        </p:nvSpPr>
        <p:spPr>
          <a:xfrm>
            <a:off x="441599" y="6330316"/>
            <a:ext cx="1073008" cy="273600"/>
          </a:xfrm>
          <a:custGeom>
            <a:avLst/>
            <a:gdLst>
              <a:gd name="connsiteX0" fmla="*/ 689325 w 740699"/>
              <a:gd name="connsiteY0" fmla="*/ 7347 h 191096"/>
              <a:gd name="connsiteX1" fmla="*/ 688790 w 740699"/>
              <a:gd name="connsiteY1" fmla="*/ 10847 h 191096"/>
              <a:gd name="connsiteX2" fmla="*/ 686092 w 740699"/>
              <a:gd name="connsiteY2" fmla="*/ 24840 h 191096"/>
              <a:gd name="connsiteX3" fmla="*/ 680980 w 740699"/>
              <a:gd name="connsiteY3" fmla="*/ 29953 h 191096"/>
              <a:gd name="connsiteX4" fmla="*/ 667797 w 740699"/>
              <a:gd name="connsiteY4" fmla="*/ 28608 h 191096"/>
              <a:gd name="connsiteX5" fmla="*/ 646528 w 740699"/>
              <a:gd name="connsiteY5" fmla="*/ 50946 h 191096"/>
              <a:gd name="connsiteX6" fmla="*/ 646528 w 740699"/>
              <a:gd name="connsiteY6" fmla="*/ 53911 h 191096"/>
              <a:gd name="connsiteX7" fmla="*/ 680712 w 740699"/>
              <a:gd name="connsiteY7" fmla="*/ 53911 h 191096"/>
              <a:gd name="connsiteX8" fmla="*/ 686092 w 740699"/>
              <a:gd name="connsiteY8" fmla="*/ 59559 h 191096"/>
              <a:gd name="connsiteX9" fmla="*/ 686092 w 740699"/>
              <a:gd name="connsiteY9" fmla="*/ 78130 h 191096"/>
              <a:gd name="connsiteX10" fmla="*/ 680712 w 740699"/>
              <a:gd name="connsiteY10" fmla="*/ 83518 h 191096"/>
              <a:gd name="connsiteX11" fmla="*/ 646528 w 740699"/>
              <a:gd name="connsiteY11" fmla="*/ 83518 h 191096"/>
              <a:gd name="connsiteX12" fmla="*/ 646528 w 740699"/>
              <a:gd name="connsiteY12" fmla="*/ 183097 h 191096"/>
              <a:gd name="connsiteX13" fmla="*/ 641148 w 740699"/>
              <a:gd name="connsiteY13" fmla="*/ 188485 h 191096"/>
              <a:gd name="connsiteX14" fmla="*/ 617197 w 740699"/>
              <a:gd name="connsiteY14" fmla="*/ 188485 h 191096"/>
              <a:gd name="connsiteX15" fmla="*/ 611809 w 740699"/>
              <a:gd name="connsiteY15" fmla="*/ 183097 h 191096"/>
              <a:gd name="connsiteX16" fmla="*/ 611809 w 740699"/>
              <a:gd name="connsiteY16" fmla="*/ 56602 h 191096"/>
              <a:gd name="connsiteX17" fmla="*/ 666987 w 740699"/>
              <a:gd name="connsiteY17" fmla="*/ 79 h 191096"/>
              <a:gd name="connsiteX18" fmla="*/ 683945 w 740699"/>
              <a:gd name="connsiteY18" fmla="*/ 1966 h 191096"/>
              <a:gd name="connsiteX19" fmla="*/ 689325 w 740699"/>
              <a:gd name="connsiteY19" fmla="*/ 7347 h 191096"/>
              <a:gd name="connsiteX20" fmla="*/ 741003 w 740699"/>
              <a:gd name="connsiteY20" fmla="*/ 59292 h 191096"/>
              <a:gd name="connsiteX21" fmla="*/ 741003 w 740699"/>
              <a:gd name="connsiteY21" fmla="*/ 183097 h 191096"/>
              <a:gd name="connsiteX22" fmla="*/ 735615 w 740699"/>
              <a:gd name="connsiteY22" fmla="*/ 188485 h 191096"/>
              <a:gd name="connsiteX23" fmla="*/ 711396 w 740699"/>
              <a:gd name="connsiteY23" fmla="*/ 188485 h 191096"/>
              <a:gd name="connsiteX24" fmla="*/ 706008 w 740699"/>
              <a:gd name="connsiteY24" fmla="*/ 183097 h 191096"/>
              <a:gd name="connsiteX25" fmla="*/ 706008 w 740699"/>
              <a:gd name="connsiteY25" fmla="*/ 59292 h 191096"/>
              <a:gd name="connsiteX26" fmla="*/ 711396 w 740699"/>
              <a:gd name="connsiteY26" fmla="*/ 53911 h 191096"/>
              <a:gd name="connsiteX27" fmla="*/ 735615 w 740699"/>
              <a:gd name="connsiteY27" fmla="*/ 53911 h 191096"/>
              <a:gd name="connsiteX28" fmla="*/ 741003 w 740699"/>
              <a:gd name="connsiteY28" fmla="*/ 59292 h 191096"/>
              <a:gd name="connsiteX29" fmla="*/ 518954 w 740699"/>
              <a:gd name="connsiteY29" fmla="*/ 158879 h 191096"/>
              <a:gd name="connsiteX30" fmla="*/ 485847 w 740699"/>
              <a:gd name="connsiteY30" fmla="*/ 121195 h 191096"/>
              <a:gd name="connsiteX31" fmla="*/ 517074 w 740699"/>
              <a:gd name="connsiteY31" fmla="*/ 83518 h 191096"/>
              <a:gd name="connsiteX32" fmla="*/ 550173 w 740699"/>
              <a:gd name="connsiteY32" fmla="*/ 121195 h 191096"/>
              <a:gd name="connsiteX33" fmla="*/ 518954 w 740699"/>
              <a:gd name="connsiteY33" fmla="*/ 158879 h 191096"/>
              <a:gd name="connsiteX34" fmla="*/ 517074 w 740699"/>
              <a:gd name="connsiteY34" fmla="*/ 51221 h 191096"/>
              <a:gd name="connsiteX35" fmla="*/ 450317 w 740699"/>
              <a:gd name="connsiteY35" fmla="*/ 121195 h 191096"/>
              <a:gd name="connsiteX36" fmla="*/ 518954 w 740699"/>
              <a:gd name="connsiteY36" fmla="*/ 191176 h 191096"/>
              <a:gd name="connsiteX37" fmla="*/ 585702 w 740699"/>
              <a:gd name="connsiteY37" fmla="*/ 121195 h 191096"/>
              <a:gd name="connsiteX38" fmla="*/ 517074 w 740699"/>
              <a:gd name="connsiteY38" fmla="*/ 51221 h 191096"/>
              <a:gd name="connsiteX39" fmla="*/ 424486 w 740699"/>
              <a:gd name="connsiteY39" fmla="*/ 101813 h 191096"/>
              <a:gd name="connsiteX40" fmla="*/ 424486 w 740699"/>
              <a:gd name="connsiteY40" fmla="*/ 183097 h 191096"/>
              <a:gd name="connsiteX41" fmla="*/ 419098 w 740699"/>
              <a:gd name="connsiteY41" fmla="*/ 188485 h 191096"/>
              <a:gd name="connsiteX42" fmla="*/ 394880 w 740699"/>
              <a:gd name="connsiteY42" fmla="*/ 188485 h 191096"/>
              <a:gd name="connsiteX43" fmla="*/ 389492 w 740699"/>
              <a:gd name="connsiteY43" fmla="*/ 183097 h 191096"/>
              <a:gd name="connsiteX44" fmla="*/ 389492 w 740699"/>
              <a:gd name="connsiteY44" fmla="*/ 106391 h 191096"/>
              <a:gd name="connsiteX45" fmla="*/ 363385 w 740699"/>
              <a:gd name="connsiteY45" fmla="*/ 83518 h 191096"/>
              <a:gd name="connsiteX46" fmla="*/ 343469 w 740699"/>
              <a:gd name="connsiteY46" fmla="*/ 85665 h 191096"/>
              <a:gd name="connsiteX47" fmla="*/ 337012 w 740699"/>
              <a:gd name="connsiteY47" fmla="*/ 92666 h 191096"/>
              <a:gd name="connsiteX48" fmla="*/ 337012 w 740699"/>
              <a:gd name="connsiteY48" fmla="*/ 183097 h 191096"/>
              <a:gd name="connsiteX49" fmla="*/ 331624 w 740699"/>
              <a:gd name="connsiteY49" fmla="*/ 188485 h 191096"/>
              <a:gd name="connsiteX50" fmla="*/ 307405 w 740699"/>
              <a:gd name="connsiteY50" fmla="*/ 188485 h 191096"/>
              <a:gd name="connsiteX51" fmla="*/ 302017 w 740699"/>
              <a:gd name="connsiteY51" fmla="*/ 183097 h 191096"/>
              <a:gd name="connsiteX52" fmla="*/ 302017 w 740699"/>
              <a:gd name="connsiteY52" fmla="*/ 71672 h 191096"/>
              <a:gd name="connsiteX53" fmla="*/ 308750 w 740699"/>
              <a:gd name="connsiteY53" fmla="*/ 60904 h 191096"/>
              <a:gd name="connsiteX54" fmla="*/ 362850 w 740699"/>
              <a:gd name="connsiteY54" fmla="*/ 51221 h 191096"/>
              <a:gd name="connsiteX55" fmla="*/ 424486 w 740699"/>
              <a:gd name="connsiteY55" fmla="*/ 101813 h 191096"/>
              <a:gd name="connsiteX56" fmla="*/ 122497 w 740699"/>
              <a:gd name="connsiteY56" fmla="*/ 167759 h 191096"/>
              <a:gd name="connsiteX57" fmla="*/ 120342 w 740699"/>
              <a:gd name="connsiteY57" fmla="*/ 183097 h 191096"/>
              <a:gd name="connsiteX58" fmla="*/ 113350 w 740699"/>
              <a:gd name="connsiteY58" fmla="*/ 188485 h 191096"/>
              <a:gd name="connsiteX59" fmla="*/ 89123 w 740699"/>
              <a:gd name="connsiteY59" fmla="*/ 188485 h 191096"/>
              <a:gd name="connsiteX60" fmla="*/ 85088 w 740699"/>
              <a:gd name="connsiteY60" fmla="*/ 184718 h 191096"/>
              <a:gd name="connsiteX61" fmla="*/ 85356 w 740699"/>
              <a:gd name="connsiteY61" fmla="*/ 183097 h 191096"/>
              <a:gd name="connsiteX62" fmla="*/ 86968 w 740699"/>
              <a:gd name="connsiteY62" fmla="*/ 173140 h 191096"/>
              <a:gd name="connsiteX63" fmla="*/ 303 w 740699"/>
              <a:gd name="connsiteY63" fmla="*/ 98589 h 191096"/>
              <a:gd name="connsiteX64" fmla="*/ 59517 w 740699"/>
              <a:gd name="connsiteY64" fmla="*/ 50144 h 191096"/>
              <a:gd name="connsiteX65" fmla="*/ 115230 w 740699"/>
              <a:gd name="connsiteY65" fmla="*/ 64404 h 191096"/>
              <a:gd name="connsiteX66" fmla="*/ 118462 w 740699"/>
              <a:gd name="connsiteY66" fmla="*/ 69792 h 191096"/>
              <a:gd name="connsiteX67" fmla="*/ 117385 w 740699"/>
              <a:gd name="connsiteY67" fmla="*/ 74362 h 191096"/>
              <a:gd name="connsiteX68" fmla="*/ 109039 w 740699"/>
              <a:gd name="connsiteY68" fmla="*/ 92131 h 191096"/>
              <a:gd name="connsiteX69" fmla="*/ 103116 w 740699"/>
              <a:gd name="connsiteY69" fmla="*/ 95899 h 191096"/>
              <a:gd name="connsiteX70" fmla="*/ 99081 w 740699"/>
              <a:gd name="connsiteY70" fmla="*/ 94821 h 191096"/>
              <a:gd name="connsiteX71" fmla="*/ 58439 w 740699"/>
              <a:gd name="connsiteY71" fmla="*/ 82708 h 191096"/>
              <a:gd name="connsiteX72" fmla="*/ 35833 w 740699"/>
              <a:gd name="connsiteY72" fmla="*/ 96166 h 191096"/>
              <a:gd name="connsiteX73" fmla="*/ 122497 w 740699"/>
              <a:gd name="connsiteY73" fmla="*/ 167759 h 191096"/>
              <a:gd name="connsiteX74" fmla="*/ 234191 w 740699"/>
              <a:gd name="connsiteY74" fmla="*/ 149189 h 191096"/>
              <a:gd name="connsiteX75" fmla="*/ 227466 w 740699"/>
              <a:gd name="connsiteY75" fmla="*/ 156456 h 191096"/>
              <a:gd name="connsiteX76" fmla="*/ 209162 w 740699"/>
              <a:gd name="connsiteY76" fmla="*/ 158879 h 191096"/>
              <a:gd name="connsiteX77" fmla="*/ 175788 w 740699"/>
              <a:gd name="connsiteY77" fmla="*/ 121195 h 191096"/>
              <a:gd name="connsiteX78" fmla="*/ 209162 w 740699"/>
              <a:gd name="connsiteY78" fmla="*/ 83518 h 191096"/>
              <a:gd name="connsiteX79" fmla="*/ 227466 w 740699"/>
              <a:gd name="connsiteY79" fmla="*/ 85941 h 191096"/>
              <a:gd name="connsiteX80" fmla="*/ 234191 w 740699"/>
              <a:gd name="connsiteY80" fmla="*/ 93201 h 191096"/>
              <a:gd name="connsiteX81" fmla="*/ 234191 w 740699"/>
              <a:gd name="connsiteY81" fmla="*/ 149189 h 191096"/>
              <a:gd name="connsiteX82" fmla="*/ 262452 w 740699"/>
              <a:gd name="connsiteY82" fmla="*/ 61179 h 191096"/>
              <a:gd name="connsiteX83" fmla="*/ 209430 w 740699"/>
              <a:gd name="connsiteY83" fmla="*/ 51221 h 191096"/>
              <a:gd name="connsiteX84" fmla="*/ 140258 w 740699"/>
              <a:gd name="connsiteY84" fmla="*/ 121195 h 191096"/>
              <a:gd name="connsiteX85" fmla="*/ 208895 w 740699"/>
              <a:gd name="connsiteY85" fmla="*/ 191176 h 191096"/>
              <a:gd name="connsiteX86" fmla="*/ 262452 w 740699"/>
              <a:gd name="connsiteY86" fmla="*/ 180407 h 191096"/>
              <a:gd name="connsiteX87" fmla="*/ 269185 w 740699"/>
              <a:gd name="connsiteY87" fmla="*/ 169639 h 191096"/>
              <a:gd name="connsiteX88" fmla="*/ 269185 w 740699"/>
              <a:gd name="connsiteY88" fmla="*/ 71940 h 191096"/>
              <a:gd name="connsiteX89" fmla="*/ 262452 w 740699"/>
              <a:gd name="connsiteY89" fmla="*/ 61179 h 19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740699" h="191096">
                <a:moveTo>
                  <a:pt x="689325" y="7347"/>
                </a:moveTo>
                <a:cubicBezTo>
                  <a:pt x="689325" y="8511"/>
                  <a:pt x="689026" y="9604"/>
                  <a:pt x="688790" y="10847"/>
                </a:cubicBezTo>
                <a:lnTo>
                  <a:pt x="686092" y="24840"/>
                </a:lnTo>
                <a:cubicBezTo>
                  <a:pt x="685558" y="28073"/>
                  <a:pt x="684213" y="29953"/>
                  <a:pt x="680980" y="29953"/>
                </a:cubicBezTo>
                <a:cubicBezTo>
                  <a:pt x="678974" y="29953"/>
                  <a:pt x="673177" y="28608"/>
                  <a:pt x="667797" y="28608"/>
                </a:cubicBezTo>
                <a:cubicBezTo>
                  <a:pt x="652993" y="28608"/>
                  <a:pt x="646528" y="36143"/>
                  <a:pt x="646528" y="50946"/>
                </a:cubicBezTo>
                <a:lnTo>
                  <a:pt x="646528" y="53911"/>
                </a:lnTo>
                <a:lnTo>
                  <a:pt x="680712" y="53911"/>
                </a:lnTo>
                <a:cubicBezTo>
                  <a:pt x="684213" y="53911"/>
                  <a:pt x="686092" y="56059"/>
                  <a:pt x="686092" y="59559"/>
                </a:cubicBezTo>
                <a:lnTo>
                  <a:pt x="686092" y="78130"/>
                </a:lnTo>
                <a:cubicBezTo>
                  <a:pt x="686092" y="81363"/>
                  <a:pt x="684213" y="83518"/>
                  <a:pt x="680712" y="83518"/>
                </a:cubicBezTo>
                <a:lnTo>
                  <a:pt x="646528" y="83518"/>
                </a:lnTo>
                <a:lnTo>
                  <a:pt x="646528" y="183097"/>
                </a:lnTo>
                <a:cubicBezTo>
                  <a:pt x="646528" y="186330"/>
                  <a:pt x="644380" y="188485"/>
                  <a:pt x="641148" y="188485"/>
                </a:cubicBezTo>
                <a:lnTo>
                  <a:pt x="617197" y="188485"/>
                </a:lnTo>
                <a:cubicBezTo>
                  <a:pt x="613964" y="188485"/>
                  <a:pt x="611809" y="186330"/>
                  <a:pt x="611809" y="183097"/>
                </a:cubicBezTo>
                <a:lnTo>
                  <a:pt x="611809" y="56602"/>
                </a:lnTo>
                <a:cubicBezTo>
                  <a:pt x="611809" y="17839"/>
                  <a:pt x="633612" y="79"/>
                  <a:pt x="666987" y="79"/>
                </a:cubicBezTo>
                <a:cubicBezTo>
                  <a:pt x="672729" y="79"/>
                  <a:pt x="678557" y="621"/>
                  <a:pt x="683945" y="1966"/>
                </a:cubicBezTo>
                <a:cubicBezTo>
                  <a:pt x="687713" y="2769"/>
                  <a:pt x="689325" y="4358"/>
                  <a:pt x="689325" y="7347"/>
                </a:cubicBezTo>
                <a:moveTo>
                  <a:pt x="741003" y="59292"/>
                </a:moveTo>
                <a:lnTo>
                  <a:pt x="741003" y="183097"/>
                </a:lnTo>
                <a:cubicBezTo>
                  <a:pt x="741003" y="186330"/>
                  <a:pt x="738848" y="188485"/>
                  <a:pt x="735615" y="188485"/>
                </a:cubicBezTo>
                <a:lnTo>
                  <a:pt x="711396" y="188485"/>
                </a:lnTo>
                <a:cubicBezTo>
                  <a:pt x="708164" y="188485"/>
                  <a:pt x="706008" y="186330"/>
                  <a:pt x="706008" y="183097"/>
                </a:cubicBezTo>
                <a:lnTo>
                  <a:pt x="706008" y="59292"/>
                </a:lnTo>
                <a:cubicBezTo>
                  <a:pt x="706008" y="56059"/>
                  <a:pt x="708164" y="53911"/>
                  <a:pt x="711396" y="53911"/>
                </a:cubicBezTo>
                <a:lnTo>
                  <a:pt x="735615" y="53911"/>
                </a:lnTo>
                <a:cubicBezTo>
                  <a:pt x="738848" y="53911"/>
                  <a:pt x="741003" y="56059"/>
                  <a:pt x="741003" y="59292"/>
                </a:cubicBezTo>
                <a:moveTo>
                  <a:pt x="518954" y="158879"/>
                </a:moveTo>
                <a:cubicBezTo>
                  <a:pt x="499038" y="158879"/>
                  <a:pt x="485847" y="145956"/>
                  <a:pt x="485847" y="121195"/>
                </a:cubicBezTo>
                <a:cubicBezTo>
                  <a:pt x="485847" y="96433"/>
                  <a:pt x="499038" y="83518"/>
                  <a:pt x="517074" y="83518"/>
                </a:cubicBezTo>
                <a:cubicBezTo>
                  <a:pt x="536990" y="83518"/>
                  <a:pt x="550173" y="96433"/>
                  <a:pt x="550173" y="121195"/>
                </a:cubicBezTo>
                <a:cubicBezTo>
                  <a:pt x="550173" y="145956"/>
                  <a:pt x="536990" y="158879"/>
                  <a:pt x="518954" y="158879"/>
                </a:cubicBezTo>
                <a:moveTo>
                  <a:pt x="517074" y="51221"/>
                </a:moveTo>
                <a:cubicBezTo>
                  <a:pt x="476699" y="51221"/>
                  <a:pt x="450317" y="80553"/>
                  <a:pt x="450317" y="121195"/>
                </a:cubicBezTo>
                <a:cubicBezTo>
                  <a:pt x="450317" y="161837"/>
                  <a:pt x="476699" y="191176"/>
                  <a:pt x="518954" y="191176"/>
                </a:cubicBezTo>
                <a:cubicBezTo>
                  <a:pt x="559328" y="191176"/>
                  <a:pt x="585702" y="161837"/>
                  <a:pt x="585702" y="121195"/>
                </a:cubicBezTo>
                <a:cubicBezTo>
                  <a:pt x="585702" y="80553"/>
                  <a:pt x="559328" y="51221"/>
                  <a:pt x="517074" y="51221"/>
                </a:cubicBezTo>
                <a:moveTo>
                  <a:pt x="424486" y="101813"/>
                </a:moveTo>
                <a:lnTo>
                  <a:pt x="424486" y="183097"/>
                </a:lnTo>
                <a:cubicBezTo>
                  <a:pt x="424486" y="186330"/>
                  <a:pt x="422331" y="188485"/>
                  <a:pt x="419098" y="188485"/>
                </a:cubicBezTo>
                <a:lnTo>
                  <a:pt x="394880" y="188485"/>
                </a:lnTo>
                <a:cubicBezTo>
                  <a:pt x="391647" y="188485"/>
                  <a:pt x="389492" y="186330"/>
                  <a:pt x="389492" y="183097"/>
                </a:cubicBezTo>
                <a:lnTo>
                  <a:pt x="389492" y="106391"/>
                </a:lnTo>
                <a:cubicBezTo>
                  <a:pt x="389492" y="90243"/>
                  <a:pt x="377921" y="83518"/>
                  <a:pt x="363385" y="83518"/>
                </a:cubicBezTo>
                <a:cubicBezTo>
                  <a:pt x="355040" y="83518"/>
                  <a:pt x="350470" y="84053"/>
                  <a:pt x="343469" y="85665"/>
                </a:cubicBezTo>
                <a:cubicBezTo>
                  <a:pt x="339159" y="86743"/>
                  <a:pt x="337012" y="88631"/>
                  <a:pt x="337012" y="92666"/>
                </a:cubicBezTo>
                <a:lnTo>
                  <a:pt x="337012" y="183097"/>
                </a:lnTo>
                <a:cubicBezTo>
                  <a:pt x="337012" y="186330"/>
                  <a:pt x="334856" y="188485"/>
                  <a:pt x="331624" y="188485"/>
                </a:cubicBezTo>
                <a:lnTo>
                  <a:pt x="307405" y="188485"/>
                </a:lnTo>
                <a:cubicBezTo>
                  <a:pt x="304172" y="188485"/>
                  <a:pt x="302017" y="186330"/>
                  <a:pt x="302017" y="183097"/>
                </a:cubicBezTo>
                <a:lnTo>
                  <a:pt x="302017" y="71672"/>
                </a:lnTo>
                <a:cubicBezTo>
                  <a:pt x="302017" y="65482"/>
                  <a:pt x="304982" y="62249"/>
                  <a:pt x="308750" y="60904"/>
                </a:cubicBezTo>
                <a:cubicBezTo>
                  <a:pt x="328399" y="53911"/>
                  <a:pt x="346970" y="51221"/>
                  <a:pt x="362850" y="51221"/>
                </a:cubicBezTo>
                <a:cubicBezTo>
                  <a:pt x="404295" y="51221"/>
                  <a:pt x="424486" y="68982"/>
                  <a:pt x="424486" y="101813"/>
                </a:cubicBezTo>
                <a:moveTo>
                  <a:pt x="122497" y="167759"/>
                </a:moveTo>
                <a:cubicBezTo>
                  <a:pt x="122497" y="172337"/>
                  <a:pt x="121963" y="178528"/>
                  <a:pt x="120342" y="183097"/>
                </a:cubicBezTo>
                <a:cubicBezTo>
                  <a:pt x="118997" y="187140"/>
                  <a:pt x="117385" y="188485"/>
                  <a:pt x="113350" y="188485"/>
                </a:cubicBezTo>
                <a:lnTo>
                  <a:pt x="89123" y="188485"/>
                </a:lnTo>
                <a:cubicBezTo>
                  <a:pt x="86433" y="188485"/>
                  <a:pt x="85088" y="186865"/>
                  <a:pt x="85088" y="184718"/>
                </a:cubicBezTo>
                <a:cubicBezTo>
                  <a:pt x="85088" y="184175"/>
                  <a:pt x="85088" y="183640"/>
                  <a:pt x="85356" y="183097"/>
                </a:cubicBezTo>
                <a:cubicBezTo>
                  <a:pt x="86433" y="179597"/>
                  <a:pt x="86968" y="177175"/>
                  <a:pt x="86968" y="173140"/>
                </a:cubicBezTo>
                <a:cubicBezTo>
                  <a:pt x="86968" y="133559"/>
                  <a:pt x="303" y="155646"/>
                  <a:pt x="303" y="98589"/>
                </a:cubicBezTo>
                <a:cubicBezTo>
                  <a:pt x="303" y="69517"/>
                  <a:pt x="23452" y="50144"/>
                  <a:pt x="59517" y="50144"/>
                </a:cubicBezTo>
                <a:cubicBezTo>
                  <a:pt x="78623" y="50144"/>
                  <a:pt x="98546" y="54714"/>
                  <a:pt x="115230" y="64404"/>
                </a:cubicBezTo>
                <a:cubicBezTo>
                  <a:pt x="117393" y="65490"/>
                  <a:pt x="118462" y="67637"/>
                  <a:pt x="118462" y="69792"/>
                </a:cubicBezTo>
                <a:cubicBezTo>
                  <a:pt x="118462" y="71137"/>
                  <a:pt x="118164" y="72710"/>
                  <a:pt x="117385" y="74362"/>
                </a:cubicBezTo>
                <a:lnTo>
                  <a:pt x="109039" y="92131"/>
                </a:lnTo>
                <a:cubicBezTo>
                  <a:pt x="107962" y="94553"/>
                  <a:pt x="105539" y="95899"/>
                  <a:pt x="103116" y="95899"/>
                </a:cubicBezTo>
                <a:cubicBezTo>
                  <a:pt x="101771" y="95899"/>
                  <a:pt x="100426" y="95623"/>
                  <a:pt x="99081" y="94821"/>
                </a:cubicBezTo>
                <a:cubicBezTo>
                  <a:pt x="85356" y="87286"/>
                  <a:pt x="72165" y="82708"/>
                  <a:pt x="58439" y="82708"/>
                </a:cubicBezTo>
                <a:cubicBezTo>
                  <a:pt x="44179" y="82708"/>
                  <a:pt x="35833" y="87923"/>
                  <a:pt x="35833" y="96166"/>
                </a:cubicBezTo>
                <a:cubicBezTo>
                  <a:pt x="35833" y="121368"/>
                  <a:pt x="122497" y="106659"/>
                  <a:pt x="122497" y="167759"/>
                </a:cubicBezTo>
                <a:moveTo>
                  <a:pt x="234191" y="149189"/>
                </a:moveTo>
                <a:cubicBezTo>
                  <a:pt x="234191" y="153224"/>
                  <a:pt x="232043" y="155111"/>
                  <a:pt x="227466" y="156456"/>
                </a:cubicBezTo>
                <a:cubicBezTo>
                  <a:pt x="221543" y="158069"/>
                  <a:pt x="216430" y="158879"/>
                  <a:pt x="209162" y="158879"/>
                </a:cubicBezTo>
                <a:cubicBezTo>
                  <a:pt x="191936" y="158879"/>
                  <a:pt x="175788" y="148646"/>
                  <a:pt x="175788" y="121195"/>
                </a:cubicBezTo>
                <a:cubicBezTo>
                  <a:pt x="175788" y="93743"/>
                  <a:pt x="191936" y="83518"/>
                  <a:pt x="209162" y="83518"/>
                </a:cubicBezTo>
                <a:cubicBezTo>
                  <a:pt x="216430" y="83518"/>
                  <a:pt x="221543" y="84320"/>
                  <a:pt x="227466" y="85941"/>
                </a:cubicBezTo>
                <a:cubicBezTo>
                  <a:pt x="232043" y="87286"/>
                  <a:pt x="234191" y="89165"/>
                  <a:pt x="234191" y="93201"/>
                </a:cubicBezTo>
                <a:lnTo>
                  <a:pt x="234191" y="149189"/>
                </a:lnTo>
                <a:close/>
                <a:moveTo>
                  <a:pt x="262452" y="61179"/>
                </a:moveTo>
                <a:cubicBezTo>
                  <a:pt x="244692" y="54446"/>
                  <a:pt x="228000" y="51221"/>
                  <a:pt x="209430" y="51221"/>
                </a:cubicBezTo>
                <a:cubicBezTo>
                  <a:pt x="168795" y="51221"/>
                  <a:pt x="140258" y="78405"/>
                  <a:pt x="140258" y="121195"/>
                </a:cubicBezTo>
                <a:cubicBezTo>
                  <a:pt x="140258" y="164527"/>
                  <a:pt x="165020" y="191176"/>
                  <a:pt x="208895" y="191176"/>
                </a:cubicBezTo>
                <a:cubicBezTo>
                  <a:pt x="226655" y="191176"/>
                  <a:pt x="243881" y="188210"/>
                  <a:pt x="262452" y="180407"/>
                </a:cubicBezTo>
                <a:cubicBezTo>
                  <a:pt x="266763" y="178528"/>
                  <a:pt x="269185" y="175562"/>
                  <a:pt x="269185" y="169639"/>
                </a:cubicBezTo>
                <a:lnTo>
                  <a:pt x="269185" y="71940"/>
                </a:lnTo>
                <a:cubicBezTo>
                  <a:pt x="269185" y="65749"/>
                  <a:pt x="266763" y="62792"/>
                  <a:pt x="262452" y="61179"/>
                </a:cubicBezTo>
              </a:path>
            </a:pathLst>
          </a:custGeom>
          <a:solidFill>
            <a:schemeClr val="bg1"/>
          </a:solidFill>
          <a:ln w="7833" cap="flat">
            <a:noFill/>
            <a:prstDash val="solid"/>
            <a:round/>
          </a:ln>
        </p:spPr>
        <p:txBody>
          <a:bodyPr rtlCol="0" anchor="ctr"/>
          <a:lstStyle/>
          <a:p>
            <a:endParaRPr lang="en-US" sz="2400" noProof="0"/>
          </a:p>
        </p:txBody>
      </p:sp>
      <p:grpSp>
        <p:nvGrpSpPr>
          <p:cNvPr id="27" name="Graphique 7">
            <a:extLst>
              <a:ext uri="{FF2B5EF4-FFF2-40B4-BE49-F238E27FC236}">
                <a16:creationId xmlns:a16="http://schemas.microsoft.com/office/drawing/2014/main" id="{DBF91248-A888-4963-A212-5E5A4549B33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166" y="6329527"/>
            <a:ext cx="1071853" cy="275084"/>
            <a:chOff x="4768103" y="-471733"/>
            <a:chExt cx="744723" cy="191124"/>
          </a:xfrm>
          <a:solidFill>
            <a:schemeClr val="bg1"/>
          </a:solidFill>
        </p:grpSpPr>
        <p:sp>
          <p:nvSpPr>
            <p:cNvPr id="28" name="Forme libre : forme 9">
              <a:extLst>
                <a:ext uri="{FF2B5EF4-FFF2-40B4-BE49-F238E27FC236}">
                  <a16:creationId xmlns:a16="http://schemas.microsoft.com/office/drawing/2014/main" id="{68EE507B-C9A9-4C38-B6EF-2887A9778C9A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34" name="Forme libre : forme 10">
              <a:extLst>
                <a:ext uri="{FF2B5EF4-FFF2-40B4-BE49-F238E27FC236}">
                  <a16:creationId xmlns:a16="http://schemas.microsoft.com/office/drawing/2014/main" id="{AE069B0D-3A77-4024-93DE-B14818FED9C1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46" name="Forme libre : forme 11">
              <a:extLst>
                <a:ext uri="{FF2B5EF4-FFF2-40B4-BE49-F238E27FC236}">
                  <a16:creationId xmlns:a16="http://schemas.microsoft.com/office/drawing/2014/main" id="{4FEF900E-F4FF-408E-9225-41DC79A3C407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64211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rgbClr val="F5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020C0A00-28D4-4C67-B162-D686D6845C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internal use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14" name="Table Placeholder 3">
            <a:extLst>
              <a:ext uri="{FF2B5EF4-FFF2-40B4-BE49-F238E27FC236}">
                <a16:creationId xmlns:a16="http://schemas.microsoft.com/office/drawing/2014/main" id="{828EDE46-3F40-4CF0-8732-22A2312E12B6}"/>
              </a:ext>
            </a:extLst>
          </p:cNvPr>
          <p:cNvSpPr>
            <a:spLocks noGrp="1"/>
          </p:cNvSpPr>
          <p:nvPr>
            <p:ph type="tbl" sz="quarter" idx="23"/>
          </p:nvPr>
        </p:nvSpPr>
        <p:spPr>
          <a:xfrm>
            <a:off x="441384" y="1942730"/>
            <a:ext cx="11304000" cy="429629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46BD89B-81DC-413F-95C7-44BCE7D89F2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973" y="425183"/>
            <a:ext cx="11304000" cy="164148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lang="fr-FR" sz="1067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533" b="0" i="0" cap="all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400"/>
              </a:spcBef>
              <a:tabLst>
                <a:tab pos="836063" algn="l"/>
              </a:tabLst>
              <a:defRPr sz="533"/>
            </a:lvl3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B46DC04F-F549-4DDB-B1AB-2032A0ED3E1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3" y="1577578"/>
            <a:ext cx="11304000" cy="246221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2A467E3-1BB0-45A9-9E32-33434B3E3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456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rgbClr val="2300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984036"/>
            <a:ext cx="9144000" cy="889928"/>
          </a:xfrm>
        </p:spPr>
        <p:txBody>
          <a:bodyPr anchor="ctr">
            <a:normAutofit/>
          </a:bodyPr>
          <a:lstStyle>
            <a:lvl1pPr algn="ctr">
              <a:defRPr sz="5333">
                <a:solidFill>
                  <a:schemeClr val="bg2"/>
                </a:solidFill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19" name="Espace réservé du graphique SmartArt 18">
            <a:extLst>
              <a:ext uri="{FF2B5EF4-FFF2-40B4-BE49-F238E27FC236}">
                <a16:creationId xmlns:a16="http://schemas.microsoft.com/office/drawing/2014/main" id="{B25D5AC7-4546-4A74-B36B-BA1B41C598C1}"/>
              </a:ext>
            </a:extLst>
          </p:cNvPr>
          <p:cNvSpPr>
            <a:spLocks noGrp="1" noChangeAspect="1"/>
          </p:cNvSpPr>
          <p:nvPr>
            <p:ph type="dgm" sz="quarter" idx="13"/>
          </p:nvPr>
        </p:nvSpPr>
        <p:spPr>
          <a:xfrm>
            <a:off x="6011445" y="4346936"/>
            <a:ext cx="169113" cy="167915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SmartArt graphic</a:t>
            </a:r>
          </a:p>
        </p:txBody>
      </p:sp>
      <p:sp>
        <p:nvSpPr>
          <p:cNvPr id="20" name="Espace réservé du graphique SmartArt 19">
            <a:extLst>
              <a:ext uri="{FF2B5EF4-FFF2-40B4-BE49-F238E27FC236}">
                <a16:creationId xmlns:a16="http://schemas.microsoft.com/office/drawing/2014/main" id="{FE783EC5-36F3-4916-B0D5-15355CAD8B2D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6011445" y="2362265"/>
            <a:ext cx="169113" cy="167915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SmartArt graphic</a:t>
            </a:r>
          </a:p>
        </p:txBody>
      </p:sp>
      <p:sp>
        <p:nvSpPr>
          <p:cNvPr id="18" name="Forme libre : forme 9">
            <a:extLst>
              <a:ext uri="{FF2B5EF4-FFF2-40B4-BE49-F238E27FC236}">
                <a16:creationId xmlns:a16="http://schemas.microsoft.com/office/drawing/2014/main" id="{9BDDF620-0779-479D-AEB4-C14EF8564C01}"/>
              </a:ext>
            </a:extLst>
          </p:cNvPr>
          <p:cNvSpPr>
            <a:spLocks noChangeAspect="1"/>
          </p:cNvSpPr>
          <p:nvPr userDrawn="1"/>
        </p:nvSpPr>
        <p:spPr>
          <a:xfrm>
            <a:off x="5559496" y="6014679"/>
            <a:ext cx="1073008" cy="273600"/>
          </a:xfrm>
          <a:custGeom>
            <a:avLst/>
            <a:gdLst>
              <a:gd name="connsiteX0" fmla="*/ 689325 w 740699"/>
              <a:gd name="connsiteY0" fmla="*/ 7347 h 191096"/>
              <a:gd name="connsiteX1" fmla="*/ 688790 w 740699"/>
              <a:gd name="connsiteY1" fmla="*/ 10847 h 191096"/>
              <a:gd name="connsiteX2" fmla="*/ 686092 w 740699"/>
              <a:gd name="connsiteY2" fmla="*/ 24840 h 191096"/>
              <a:gd name="connsiteX3" fmla="*/ 680980 w 740699"/>
              <a:gd name="connsiteY3" fmla="*/ 29953 h 191096"/>
              <a:gd name="connsiteX4" fmla="*/ 667797 w 740699"/>
              <a:gd name="connsiteY4" fmla="*/ 28608 h 191096"/>
              <a:gd name="connsiteX5" fmla="*/ 646528 w 740699"/>
              <a:gd name="connsiteY5" fmla="*/ 50946 h 191096"/>
              <a:gd name="connsiteX6" fmla="*/ 646528 w 740699"/>
              <a:gd name="connsiteY6" fmla="*/ 53911 h 191096"/>
              <a:gd name="connsiteX7" fmla="*/ 680712 w 740699"/>
              <a:gd name="connsiteY7" fmla="*/ 53911 h 191096"/>
              <a:gd name="connsiteX8" fmla="*/ 686092 w 740699"/>
              <a:gd name="connsiteY8" fmla="*/ 59559 h 191096"/>
              <a:gd name="connsiteX9" fmla="*/ 686092 w 740699"/>
              <a:gd name="connsiteY9" fmla="*/ 78130 h 191096"/>
              <a:gd name="connsiteX10" fmla="*/ 680712 w 740699"/>
              <a:gd name="connsiteY10" fmla="*/ 83518 h 191096"/>
              <a:gd name="connsiteX11" fmla="*/ 646528 w 740699"/>
              <a:gd name="connsiteY11" fmla="*/ 83518 h 191096"/>
              <a:gd name="connsiteX12" fmla="*/ 646528 w 740699"/>
              <a:gd name="connsiteY12" fmla="*/ 183097 h 191096"/>
              <a:gd name="connsiteX13" fmla="*/ 641148 w 740699"/>
              <a:gd name="connsiteY13" fmla="*/ 188485 h 191096"/>
              <a:gd name="connsiteX14" fmla="*/ 617197 w 740699"/>
              <a:gd name="connsiteY14" fmla="*/ 188485 h 191096"/>
              <a:gd name="connsiteX15" fmla="*/ 611809 w 740699"/>
              <a:gd name="connsiteY15" fmla="*/ 183097 h 191096"/>
              <a:gd name="connsiteX16" fmla="*/ 611809 w 740699"/>
              <a:gd name="connsiteY16" fmla="*/ 56602 h 191096"/>
              <a:gd name="connsiteX17" fmla="*/ 666987 w 740699"/>
              <a:gd name="connsiteY17" fmla="*/ 79 h 191096"/>
              <a:gd name="connsiteX18" fmla="*/ 683945 w 740699"/>
              <a:gd name="connsiteY18" fmla="*/ 1966 h 191096"/>
              <a:gd name="connsiteX19" fmla="*/ 689325 w 740699"/>
              <a:gd name="connsiteY19" fmla="*/ 7347 h 191096"/>
              <a:gd name="connsiteX20" fmla="*/ 741003 w 740699"/>
              <a:gd name="connsiteY20" fmla="*/ 59292 h 191096"/>
              <a:gd name="connsiteX21" fmla="*/ 741003 w 740699"/>
              <a:gd name="connsiteY21" fmla="*/ 183097 h 191096"/>
              <a:gd name="connsiteX22" fmla="*/ 735615 w 740699"/>
              <a:gd name="connsiteY22" fmla="*/ 188485 h 191096"/>
              <a:gd name="connsiteX23" fmla="*/ 711396 w 740699"/>
              <a:gd name="connsiteY23" fmla="*/ 188485 h 191096"/>
              <a:gd name="connsiteX24" fmla="*/ 706008 w 740699"/>
              <a:gd name="connsiteY24" fmla="*/ 183097 h 191096"/>
              <a:gd name="connsiteX25" fmla="*/ 706008 w 740699"/>
              <a:gd name="connsiteY25" fmla="*/ 59292 h 191096"/>
              <a:gd name="connsiteX26" fmla="*/ 711396 w 740699"/>
              <a:gd name="connsiteY26" fmla="*/ 53911 h 191096"/>
              <a:gd name="connsiteX27" fmla="*/ 735615 w 740699"/>
              <a:gd name="connsiteY27" fmla="*/ 53911 h 191096"/>
              <a:gd name="connsiteX28" fmla="*/ 741003 w 740699"/>
              <a:gd name="connsiteY28" fmla="*/ 59292 h 191096"/>
              <a:gd name="connsiteX29" fmla="*/ 518954 w 740699"/>
              <a:gd name="connsiteY29" fmla="*/ 158879 h 191096"/>
              <a:gd name="connsiteX30" fmla="*/ 485847 w 740699"/>
              <a:gd name="connsiteY30" fmla="*/ 121195 h 191096"/>
              <a:gd name="connsiteX31" fmla="*/ 517074 w 740699"/>
              <a:gd name="connsiteY31" fmla="*/ 83518 h 191096"/>
              <a:gd name="connsiteX32" fmla="*/ 550173 w 740699"/>
              <a:gd name="connsiteY32" fmla="*/ 121195 h 191096"/>
              <a:gd name="connsiteX33" fmla="*/ 518954 w 740699"/>
              <a:gd name="connsiteY33" fmla="*/ 158879 h 191096"/>
              <a:gd name="connsiteX34" fmla="*/ 517074 w 740699"/>
              <a:gd name="connsiteY34" fmla="*/ 51221 h 191096"/>
              <a:gd name="connsiteX35" fmla="*/ 450317 w 740699"/>
              <a:gd name="connsiteY35" fmla="*/ 121195 h 191096"/>
              <a:gd name="connsiteX36" fmla="*/ 518954 w 740699"/>
              <a:gd name="connsiteY36" fmla="*/ 191176 h 191096"/>
              <a:gd name="connsiteX37" fmla="*/ 585702 w 740699"/>
              <a:gd name="connsiteY37" fmla="*/ 121195 h 191096"/>
              <a:gd name="connsiteX38" fmla="*/ 517074 w 740699"/>
              <a:gd name="connsiteY38" fmla="*/ 51221 h 191096"/>
              <a:gd name="connsiteX39" fmla="*/ 424486 w 740699"/>
              <a:gd name="connsiteY39" fmla="*/ 101813 h 191096"/>
              <a:gd name="connsiteX40" fmla="*/ 424486 w 740699"/>
              <a:gd name="connsiteY40" fmla="*/ 183097 h 191096"/>
              <a:gd name="connsiteX41" fmla="*/ 419098 w 740699"/>
              <a:gd name="connsiteY41" fmla="*/ 188485 h 191096"/>
              <a:gd name="connsiteX42" fmla="*/ 394880 w 740699"/>
              <a:gd name="connsiteY42" fmla="*/ 188485 h 191096"/>
              <a:gd name="connsiteX43" fmla="*/ 389492 w 740699"/>
              <a:gd name="connsiteY43" fmla="*/ 183097 h 191096"/>
              <a:gd name="connsiteX44" fmla="*/ 389492 w 740699"/>
              <a:gd name="connsiteY44" fmla="*/ 106391 h 191096"/>
              <a:gd name="connsiteX45" fmla="*/ 363385 w 740699"/>
              <a:gd name="connsiteY45" fmla="*/ 83518 h 191096"/>
              <a:gd name="connsiteX46" fmla="*/ 343469 w 740699"/>
              <a:gd name="connsiteY46" fmla="*/ 85665 h 191096"/>
              <a:gd name="connsiteX47" fmla="*/ 337012 w 740699"/>
              <a:gd name="connsiteY47" fmla="*/ 92666 h 191096"/>
              <a:gd name="connsiteX48" fmla="*/ 337012 w 740699"/>
              <a:gd name="connsiteY48" fmla="*/ 183097 h 191096"/>
              <a:gd name="connsiteX49" fmla="*/ 331624 w 740699"/>
              <a:gd name="connsiteY49" fmla="*/ 188485 h 191096"/>
              <a:gd name="connsiteX50" fmla="*/ 307405 w 740699"/>
              <a:gd name="connsiteY50" fmla="*/ 188485 h 191096"/>
              <a:gd name="connsiteX51" fmla="*/ 302017 w 740699"/>
              <a:gd name="connsiteY51" fmla="*/ 183097 h 191096"/>
              <a:gd name="connsiteX52" fmla="*/ 302017 w 740699"/>
              <a:gd name="connsiteY52" fmla="*/ 71672 h 191096"/>
              <a:gd name="connsiteX53" fmla="*/ 308750 w 740699"/>
              <a:gd name="connsiteY53" fmla="*/ 60904 h 191096"/>
              <a:gd name="connsiteX54" fmla="*/ 362850 w 740699"/>
              <a:gd name="connsiteY54" fmla="*/ 51221 h 191096"/>
              <a:gd name="connsiteX55" fmla="*/ 424486 w 740699"/>
              <a:gd name="connsiteY55" fmla="*/ 101813 h 191096"/>
              <a:gd name="connsiteX56" fmla="*/ 122497 w 740699"/>
              <a:gd name="connsiteY56" fmla="*/ 167759 h 191096"/>
              <a:gd name="connsiteX57" fmla="*/ 120342 w 740699"/>
              <a:gd name="connsiteY57" fmla="*/ 183097 h 191096"/>
              <a:gd name="connsiteX58" fmla="*/ 113350 w 740699"/>
              <a:gd name="connsiteY58" fmla="*/ 188485 h 191096"/>
              <a:gd name="connsiteX59" fmla="*/ 89123 w 740699"/>
              <a:gd name="connsiteY59" fmla="*/ 188485 h 191096"/>
              <a:gd name="connsiteX60" fmla="*/ 85088 w 740699"/>
              <a:gd name="connsiteY60" fmla="*/ 184718 h 191096"/>
              <a:gd name="connsiteX61" fmla="*/ 85356 w 740699"/>
              <a:gd name="connsiteY61" fmla="*/ 183097 h 191096"/>
              <a:gd name="connsiteX62" fmla="*/ 86968 w 740699"/>
              <a:gd name="connsiteY62" fmla="*/ 173140 h 191096"/>
              <a:gd name="connsiteX63" fmla="*/ 303 w 740699"/>
              <a:gd name="connsiteY63" fmla="*/ 98589 h 191096"/>
              <a:gd name="connsiteX64" fmla="*/ 59517 w 740699"/>
              <a:gd name="connsiteY64" fmla="*/ 50144 h 191096"/>
              <a:gd name="connsiteX65" fmla="*/ 115230 w 740699"/>
              <a:gd name="connsiteY65" fmla="*/ 64404 h 191096"/>
              <a:gd name="connsiteX66" fmla="*/ 118462 w 740699"/>
              <a:gd name="connsiteY66" fmla="*/ 69792 h 191096"/>
              <a:gd name="connsiteX67" fmla="*/ 117385 w 740699"/>
              <a:gd name="connsiteY67" fmla="*/ 74362 h 191096"/>
              <a:gd name="connsiteX68" fmla="*/ 109039 w 740699"/>
              <a:gd name="connsiteY68" fmla="*/ 92131 h 191096"/>
              <a:gd name="connsiteX69" fmla="*/ 103116 w 740699"/>
              <a:gd name="connsiteY69" fmla="*/ 95899 h 191096"/>
              <a:gd name="connsiteX70" fmla="*/ 99081 w 740699"/>
              <a:gd name="connsiteY70" fmla="*/ 94821 h 191096"/>
              <a:gd name="connsiteX71" fmla="*/ 58439 w 740699"/>
              <a:gd name="connsiteY71" fmla="*/ 82708 h 191096"/>
              <a:gd name="connsiteX72" fmla="*/ 35833 w 740699"/>
              <a:gd name="connsiteY72" fmla="*/ 96166 h 191096"/>
              <a:gd name="connsiteX73" fmla="*/ 122497 w 740699"/>
              <a:gd name="connsiteY73" fmla="*/ 167759 h 191096"/>
              <a:gd name="connsiteX74" fmla="*/ 234191 w 740699"/>
              <a:gd name="connsiteY74" fmla="*/ 149189 h 191096"/>
              <a:gd name="connsiteX75" fmla="*/ 227466 w 740699"/>
              <a:gd name="connsiteY75" fmla="*/ 156456 h 191096"/>
              <a:gd name="connsiteX76" fmla="*/ 209162 w 740699"/>
              <a:gd name="connsiteY76" fmla="*/ 158879 h 191096"/>
              <a:gd name="connsiteX77" fmla="*/ 175788 w 740699"/>
              <a:gd name="connsiteY77" fmla="*/ 121195 h 191096"/>
              <a:gd name="connsiteX78" fmla="*/ 209162 w 740699"/>
              <a:gd name="connsiteY78" fmla="*/ 83518 h 191096"/>
              <a:gd name="connsiteX79" fmla="*/ 227466 w 740699"/>
              <a:gd name="connsiteY79" fmla="*/ 85941 h 191096"/>
              <a:gd name="connsiteX80" fmla="*/ 234191 w 740699"/>
              <a:gd name="connsiteY80" fmla="*/ 93201 h 191096"/>
              <a:gd name="connsiteX81" fmla="*/ 234191 w 740699"/>
              <a:gd name="connsiteY81" fmla="*/ 149189 h 191096"/>
              <a:gd name="connsiteX82" fmla="*/ 262452 w 740699"/>
              <a:gd name="connsiteY82" fmla="*/ 61179 h 191096"/>
              <a:gd name="connsiteX83" fmla="*/ 209430 w 740699"/>
              <a:gd name="connsiteY83" fmla="*/ 51221 h 191096"/>
              <a:gd name="connsiteX84" fmla="*/ 140258 w 740699"/>
              <a:gd name="connsiteY84" fmla="*/ 121195 h 191096"/>
              <a:gd name="connsiteX85" fmla="*/ 208895 w 740699"/>
              <a:gd name="connsiteY85" fmla="*/ 191176 h 191096"/>
              <a:gd name="connsiteX86" fmla="*/ 262452 w 740699"/>
              <a:gd name="connsiteY86" fmla="*/ 180407 h 191096"/>
              <a:gd name="connsiteX87" fmla="*/ 269185 w 740699"/>
              <a:gd name="connsiteY87" fmla="*/ 169639 h 191096"/>
              <a:gd name="connsiteX88" fmla="*/ 269185 w 740699"/>
              <a:gd name="connsiteY88" fmla="*/ 71940 h 191096"/>
              <a:gd name="connsiteX89" fmla="*/ 262452 w 740699"/>
              <a:gd name="connsiteY89" fmla="*/ 61179 h 19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740699" h="191096">
                <a:moveTo>
                  <a:pt x="689325" y="7347"/>
                </a:moveTo>
                <a:cubicBezTo>
                  <a:pt x="689325" y="8511"/>
                  <a:pt x="689026" y="9604"/>
                  <a:pt x="688790" y="10847"/>
                </a:cubicBezTo>
                <a:lnTo>
                  <a:pt x="686092" y="24840"/>
                </a:lnTo>
                <a:cubicBezTo>
                  <a:pt x="685558" y="28073"/>
                  <a:pt x="684213" y="29953"/>
                  <a:pt x="680980" y="29953"/>
                </a:cubicBezTo>
                <a:cubicBezTo>
                  <a:pt x="678974" y="29953"/>
                  <a:pt x="673177" y="28608"/>
                  <a:pt x="667797" y="28608"/>
                </a:cubicBezTo>
                <a:cubicBezTo>
                  <a:pt x="652993" y="28608"/>
                  <a:pt x="646528" y="36143"/>
                  <a:pt x="646528" y="50946"/>
                </a:cubicBezTo>
                <a:lnTo>
                  <a:pt x="646528" y="53911"/>
                </a:lnTo>
                <a:lnTo>
                  <a:pt x="680712" y="53911"/>
                </a:lnTo>
                <a:cubicBezTo>
                  <a:pt x="684213" y="53911"/>
                  <a:pt x="686092" y="56059"/>
                  <a:pt x="686092" y="59559"/>
                </a:cubicBezTo>
                <a:lnTo>
                  <a:pt x="686092" y="78130"/>
                </a:lnTo>
                <a:cubicBezTo>
                  <a:pt x="686092" y="81363"/>
                  <a:pt x="684213" y="83518"/>
                  <a:pt x="680712" y="83518"/>
                </a:cubicBezTo>
                <a:lnTo>
                  <a:pt x="646528" y="83518"/>
                </a:lnTo>
                <a:lnTo>
                  <a:pt x="646528" y="183097"/>
                </a:lnTo>
                <a:cubicBezTo>
                  <a:pt x="646528" y="186330"/>
                  <a:pt x="644380" y="188485"/>
                  <a:pt x="641148" y="188485"/>
                </a:cubicBezTo>
                <a:lnTo>
                  <a:pt x="617197" y="188485"/>
                </a:lnTo>
                <a:cubicBezTo>
                  <a:pt x="613964" y="188485"/>
                  <a:pt x="611809" y="186330"/>
                  <a:pt x="611809" y="183097"/>
                </a:cubicBezTo>
                <a:lnTo>
                  <a:pt x="611809" y="56602"/>
                </a:lnTo>
                <a:cubicBezTo>
                  <a:pt x="611809" y="17839"/>
                  <a:pt x="633612" y="79"/>
                  <a:pt x="666987" y="79"/>
                </a:cubicBezTo>
                <a:cubicBezTo>
                  <a:pt x="672729" y="79"/>
                  <a:pt x="678557" y="621"/>
                  <a:pt x="683945" y="1966"/>
                </a:cubicBezTo>
                <a:cubicBezTo>
                  <a:pt x="687713" y="2769"/>
                  <a:pt x="689325" y="4358"/>
                  <a:pt x="689325" y="7347"/>
                </a:cubicBezTo>
                <a:moveTo>
                  <a:pt x="741003" y="59292"/>
                </a:moveTo>
                <a:lnTo>
                  <a:pt x="741003" y="183097"/>
                </a:lnTo>
                <a:cubicBezTo>
                  <a:pt x="741003" y="186330"/>
                  <a:pt x="738848" y="188485"/>
                  <a:pt x="735615" y="188485"/>
                </a:cubicBezTo>
                <a:lnTo>
                  <a:pt x="711396" y="188485"/>
                </a:lnTo>
                <a:cubicBezTo>
                  <a:pt x="708164" y="188485"/>
                  <a:pt x="706008" y="186330"/>
                  <a:pt x="706008" y="183097"/>
                </a:cubicBezTo>
                <a:lnTo>
                  <a:pt x="706008" y="59292"/>
                </a:lnTo>
                <a:cubicBezTo>
                  <a:pt x="706008" y="56059"/>
                  <a:pt x="708164" y="53911"/>
                  <a:pt x="711396" y="53911"/>
                </a:cubicBezTo>
                <a:lnTo>
                  <a:pt x="735615" y="53911"/>
                </a:lnTo>
                <a:cubicBezTo>
                  <a:pt x="738848" y="53911"/>
                  <a:pt x="741003" y="56059"/>
                  <a:pt x="741003" y="59292"/>
                </a:cubicBezTo>
                <a:moveTo>
                  <a:pt x="518954" y="158879"/>
                </a:moveTo>
                <a:cubicBezTo>
                  <a:pt x="499038" y="158879"/>
                  <a:pt x="485847" y="145956"/>
                  <a:pt x="485847" y="121195"/>
                </a:cubicBezTo>
                <a:cubicBezTo>
                  <a:pt x="485847" y="96433"/>
                  <a:pt x="499038" y="83518"/>
                  <a:pt x="517074" y="83518"/>
                </a:cubicBezTo>
                <a:cubicBezTo>
                  <a:pt x="536990" y="83518"/>
                  <a:pt x="550173" y="96433"/>
                  <a:pt x="550173" y="121195"/>
                </a:cubicBezTo>
                <a:cubicBezTo>
                  <a:pt x="550173" y="145956"/>
                  <a:pt x="536990" y="158879"/>
                  <a:pt x="518954" y="158879"/>
                </a:cubicBezTo>
                <a:moveTo>
                  <a:pt x="517074" y="51221"/>
                </a:moveTo>
                <a:cubicBezTo>
                  <a:pt x="476699" y="51221"/>
                  <a:pt x="450317" y="80553"/>
                  <a:pt x="450317" y="121195"/>
                </a:cubicBezTo>
                <a:cubicBezTo>
                  <a:pt x="450317" y="161837"/>
                  <a:pt x="476699" y="191176"/>
                  <a:pt x="518954" y="191176"/>
                </a:cubicBezTo>
                <a:cubicBezTo>
                  <a:pt x="559328" y="191176"/>
                  <a:pt x="585702" y="161837"/>
                  <a:pt x="585702" y="121195"/>
                </a:cubicBezTo>
                <a:cubicBezTo>
                  <a:pt x="585702" y="80553"/>
                  <a:pt x="559328" y="51221"/>
                  <a:pt x="517074" y="51221"/>
                </a:cubicBezTo>
                <a:moveTo>
                  <a:pt x="424486" y="101813"/>
                </a:moveTo>
                <a:lnTo>
                  <a:pt x="424486" y="183097"/>
                </a:lnTo>
                <a:cubicBezTo>
                  <a:pt x="424486" y="186330"/>
                  <a:pt x="422331" y="188485"/>
                  <a:pt x="419098" y="188485"/>
                </a:cubicBezTo>
                <a:lnTo>
                  <a:pt x="394880" y="188485"/>
                </a:lnTo>
                <a:cubicBezTo>
                  <a:pt x="391647" y="188485"/>
                  <a:pt x="389492" y="186330"/>
                  <a:pt x="389492" y="183097"/>
                </a:cubicBezTo>
                <a:lnTo>
                  <a:pt x="389492" y="106391"/>
                </a:lnTo>
                <a:cubicBezTo>
                  <a:pt x="389492" y="90243"/>
                  <a:pt x="377921" y="83518"/>
                  <a:pt x="363385" y="83518"/>
                </a:cubicBezTo>
                <a:cubicBezTo>
                  <a:pt x="355040" y="83518"/>
                  <a:pt x="350470" y="84053"/>
                  <a:pt x="343469" y="85665"/>
                </a:cubicBezTo>
                <a:cubicBezTo>
                  <a:pt x="339159" y="86743"/>
                  <a:pt x="337012" y="88631"/>
                  <a:pt x="337012" y="92666"/>
                </a:cubicBezTo>
                <a:lnTo>
                  <a:pt x="337012" y="183097"/>
                </a:lnTo>
                <a:cubicBezTo>
                  <a:pt x="337012" y="186330"/>
                  <a:pt x="334856" y="188485"/>
                  <a:pt x="331624" y="188485"/>
                </a:cubicBezTo>
                <a:lnTo>
                  <a:pt x="307405" y="188485"/>
                </a:lnTo>
                <a:cubicBezTo>
                  <a:pt x="304172" y="188485"/>
                  <a:pt x="302017" y="186330"/>
                  <a:pt x="302017" y="183097"/>
                </a:cubicBezTo>
                <a:lnTo>
                  <a:pt x="302017" y="71672"/>
                </a:lnTo>
                <a:cubicBezTo>
                  <a:pt x="302017" y="65482"/>
                  <a:pt x="304982" y="62249"/>
                  <a:pt x="308750" y="60904"/>
                </a:cubicBezTo>
                <a:cubicBezTo>
                  <a:pt x="328399" y="53911"/>
                  <a:pt x="346970" y="51221"/>
                  <a:pt x="362850" y="51221"/>
                </a:cubicBezTo>
                <a:cubicBezTo>
                  <a:pt x="404295" y="51221"/>
                  <a:pt x="424486" y="68982"/>
                  <a:pt x="424486" y="101813"/>
                </a:cubicBezTo>
                <a:moveTo>
                  <a:pt x="122497" y="167759"/>
                </a:moveTo>
                <a:cubicBezTo>
                  <a:pt x="122497" y="172337"/>
                  <a:pt x="121963" y="178528"/>
                  <a:pt x="120342" y="183097"/>
                </a:cubicBezTo>
                <a:cubicBezTo>
                  <a:pt x="118997" y="187140"/>
                  <a:pt x="117385" y="188485"/>
                  <a:pt x="113350" y="188485"/>
                </a:cubicBezTo>
                <a:lnTo>
                  <a:pt x="89123" y="188485"/>
                </a:lnTo>
                <a:cubicBezTo>
                  <a:pt x="86433" y="188485"/>
                  <a:pt x="85088" y="186865"/>
                  <a:pt x="85088" y="184718"/>
                </a:cubicBezTo>
                <a:cubicBezTo>
                  <a:pt x="85088" y="184175"/>
                  <a:pt x="85088" y="183640"/>
                  <a:pt x="85356" y="183097"/>
                </a:cubicBezTo>
                <a:cubicBezTo>
                  <a:pt x="86433" y="179597"/>
                  <a:pt x="86968" y="177175"/>
                  <a:pt x="86968" y="173140"/>
                </a:cubicBezTo>
                <a:cubicBezTo>
                  <a:pt x="86968" y="133559"/>
                  <a:pt x="303" y="155646"/>
                  <a:pt x="303" y="98589"/>
                </a:cubicBezTo>
                <a:cubicBezTo>
                  <a:pt x="303" y="69517"/>
                  <a:pt x="23452" y="50144"/>
                  <a:pt x="59517" y="50144"/>
                </a:cubicBezTo>
                <a:cubicBezTo>
                  <a:pt x="78623" y="50144"/>
                  <a:pt x="98546" y="54714"/>
                  <a:pt x="115230" y="64404"/>
                </a:cubicBezTo>
                <a:cubicBezTo>
                  <a:pt x="117393" y="65490"/>
                  <a:pt x="118462" y="67637"/>
                  <a:pt x="118462" y="69792"/>
                </a:cubicBezTo>
                <a:cubicBezTo>
                  <a:pt x="118462" y="71137"/>
                  <a:pt x="118164" y="72710"/>
                  <a:pt x="117385" y="74362"/>
                </a:cubicBezTo>
                <a:lnTo>
                  <a:pt x="109039" y="92131"/>
                </a:lnTo>
                <a:cubicBezTo>
                  <a:pt x="107962" y="94553"/>
                  <a:pt x="105539" y="95899"/>
                  <a:pt x="103116" y="95899"/>
                </a:cubicBezTo>
                <a:cubicBezTo>
                  <a:pt x="101771" y="95899"/>
                  <a:pt x="100426" y="95623"/>
                  <a:pt x="99081" y="94821"/>
                </a:cubicBezTo>
                <a:cubicBezTo>
                  <a:pt x="85356" y="87286"/>
                  <a:pt x="72165" y="82708"/>
                  <a:pt x="58439" y="82708"/>
                </a:cubicBezTo>
                <a:cubicBezTo>
                  <a:pt x="44179" y="82708"/>
                  <a:pt x="35833" y="87923"/>
                  <a:pt x="35833" y="96166"/>
                </a:cubicBezTo>
                <a:cubicBezTo>
                  <a:pt x="35833" y="121368"/>
                  <a:pt x="122497" y="106659"/>
                  <a:pt x="122497" y="167759"/>
                </a:cubicBezTo>
                <a:moveTo>
                  <a:pt x="234191" y="149189"/>
                </a:moveTo>
                <a:cubicBezTo>
                  <a:pt x="234191" y="153224"/>
                  <a:pt x="232043" y="155111"/>
                  <a:pt x="227466" y="156456"/>
                </a:cubicBezTo>
                <a:cubicBezTo>
                  <a:pt x="221543" y="158069"/>
                  <a:pt x="216430" y="158879"/>
                  <a:pt x="209162" y="158879"/>
                </a:cubicBezTo>
                <a:cubicBezTo>
                  <a:pt x="191936" y="158879"/>
                  <a:pt x="175788" y="148646"/>
                  <a:pt x="175788" y="121195"/>
                </a:cubicBezTo>
                <a:cubicBezTo>
                  <a:pt x="175788" y="93743"/>
                  <a:pt x="191936" y="83518"/>
                  <a:pt x="209162" y="83518"/>
                </a:cubicBezTo>
                <a:cubicBezTo>
                  <a:pt x="216430" y="83518"/>
                  <a:pt x="221543" y="84320"/>
                  <a:pt x="227466" y="85941"/>
                </a:cubicBezTo>
                <a:cubicBezTo>
                  <a:pt x="232043" y="87286"/>
                  <a:pt x="234191" y="89165"/>
                  <a:pt x="234191" y="93201"/>
                </a:cubicBezTo>
                <a:lnTo>
                  <a:pt x="234191" y="149189"/>
                </a:lnTo>
                <a:close/>
                <a:moveTo>
                  <a:pt x="262452" y="61179"/>
                </a:moveTo>
                <a:cubicBezTo>
                  <a:pt x="244692" y="54446"/>
                  <a:pt x="228000" y="51221"/>
                  <a:pt x="209430" y="51221"/>
                </a:cubicBezTo>
                <a:cubicBezTo>
                  <a:pt x="168795" y="51221"/>
                  <a:pt x="140258" y="78405"/>
                  <a:pt x="140258" y="121195"/>
                </a:cubicBezTo>
                <a:cubicBezTo>
                  <a:pt x="140258" y="164527"/>
                  <a:pt x="165020" y="191176"/>
                  <a:pt x="208895" y="191176"/>
                </a:cubicBezTo>
                <a:cubicBezTo>
                  <a:pt x="226655" y="191176"/>
                  <a:pt x="243881" y="188210"/>
                  <a:pt x="262452" y="180407"/>
                </a:cubicBezTo>
                <a:cubicBezTo>
                  <a:pt x="266763" y="178528"/>
                  <a:pt x="269185" y="175562"/>
                  <a:pt x="269185" y="169639"/>
                </a:cubicBezTo>
                <a:lnTo>
                  <a:pt x="269185" y="71940"/>
                </a:lnTo>
                <a:cubicBezTo>
                  <a:pt x="269185" y="65749"/>
                  <a:pt x="266763" y="62792"/>
                  <a:pt x="262452" y="61179"/>
                </a:cubicBezTo>
              </a:path>
            </a:pathLst>
          </a:custGeom>
          <a:solidFill>
            <a:schemeClr val="bg1"/>
          </a:solidFill>
          <a:ln w="7833" cap="flat">
            <a:noFill/>
            <a:prstDash val="solid"/>
            <a:round/>
          </a:ln>
        </p:spPr>
        <p:txBody>
          <a:bodyPr rtlCol="0" anchor="ctr"/>
          <a:lstStyle/>
          <a:p>
            <a:endParaRPr lang="en-US" sz="2400" noProof="0"/>
          </a:p>
        </p:txBody>
      </p:sp>
      <p:grpSp>
        <p:nvGrpSpPr>
          <p:cNvPr id="21" name="Graphique 7">
            <a:extLst>
              <a:ext uri="{FF2B5EF4-FFF2-40B4-BE49-F238E27FC236}">
                <a16:creationId xmlns:a16="http://schemas.microsoft.com/office/drawing/2014/main" id="{CCF15C7E-6A99-4286-A9D8-5CFB7F6C2F2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560063" y="6013890"/>
            <a:ext cx="1071853" cy="275084"/>
            <a:chOff x="4768103" y="-471733"/>
            <a:chExt cx="744723" cy="191124"/>
          </a:xfrm>
          <a:solidFill>
            <a:schemeClr val="bg1"/>
          </a:solidFill>
        </p:grpSpPr>
        <p:sp>
          <p:nvSpPr>
            <p:cNvPr id="22" name="Forme libre : forme 9">
              <a:extLst>
                <a:ext uri="{FF2B5EF4-FFF2-40B4-BE49-F238E27FC236}">
                  <a16:creationId xmlns:a16="http://schemas.microsoft.com/office/drawing/2014/main" id="{6694094C-70CE-4AC8-A396-70F4CAC44E42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23" name="Forme libre : forme 10">
              <a:extLst>
                <a:ext uri="{FF2B5EF4-FFF2-40B4-BE49-F238E27FC236}">
                  <a16:creationId xmlns:a16="http://schemas.microsoft.com/office/drawing/2014/main" id="{F0CC9C0D-B090-476A-A414-384A1818254E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24" name="Forme libre : forme 11">
              <a:extLst>
                <a:ext uri="{FF2B5EF4-FFF2-40B4-BE49-F238E27FC236}">
                  <a16:creationId xmlns:a16="http://schemas.microsoft.com/office/drawing/2014/main" id="{6DE4ADDB-0CA9-4651-BF0C-18EF0C881B3A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133807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8988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- XL Headline -02">
    <p:bg>
      <p:bgPr>
        <a:solidFill>
          <a:srgbClr val="002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025776" y="405028"/>
            <a:ext cx="6107113" cy="73479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b="0" i="0">
                <a:solidFill>
                  <a:srgbClr val="FFFFFF"/>
                </a:solidFill>
                <a:latin typeface="Relative Book" charset="0"/>
                <a:ea typeface="Relative Book" charset="0"/>
                <a:cs typeface="Relative Book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663" y="1139826"/>
            <a:ext cx="10191751" cy="45481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FontTx/>
              <a:buNone/>
              <a:defRPr sz="18000" b="1" i="0">
                <a:solidFill>
                  <a:srgbClr val="00DCBE"/>
                </a:solidFill>
                <a:latin typeface="Relative" charset="0"/>
                <a:ea typeface="Relative" charset="0"/>
                <a:cs typeface="Relative" charset="0"/>
              </a:defRPr>
            </a:lvl1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7988" y="6261821"/>
            <a:ext cx="605267" cy="2762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400" b="0" i="0">
                <a:solidFill>
                  <a:schemeClr val="tx1"/>
                </a:solidFill>
                <a:latin typeface="Arial Regular" charset="0"/>
                <a:ea typeface="Arial Regular" charset="0"/>
                <a:cs typeface="Arial Regular" charset="0"/>
              </a:defRPr>
            </a:lvl1pPr>
          </a:lstStyle>
          <a:p>
            <a:fld id="{B340EF81-A261-1744-AF65-5ADB8E79791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5608" y="6314088"/>
            <a:ext cx="1841376" cy="168993"/>
          </a:xfrm>
          <a:prstGeom prst="rect">
            <a:avLst/>
          </a:prstGeom>
        </p:spPr>
        <p:txBody>
          <a:bodyPr/>
          <a:lstStyle>
            <a:lvl1pPr algn="r">
              <a:defRPr sz="700">
                <a:solidFill>
                  <a:schemeClr val="tx1"/>
                </a:solidFill>
              </a:defRPr>
            </a:lvl1pPr>
          </a:lstStyle>
          <a:p>
            <a:endParaRPr lang="en-US">
              <a:latin typeface="Arial Regular" charset="0"/>
              <a:ea typeface="Arial Regular" charset="0"/>
              <a:cs typeface="Arial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13641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able">
    <p:bg>
      <p:bgPr>
        <a:solidFill>
          <a:srgbClr val="F5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able Placeholder 3">
            <a:extLst>
              <a:ext uri="{FF2B5EF4-FFF2-40B4-BE49-F238E27FC236}">
                <a16:creationId xmlns:a16="http://schemas.microsoft.com/office/drawing/2014/main" id="{828EDE46-3F40-4CF0-8732-22A2312E12B6}"/>
              </a:ext>
            </a:extLst>
          </p:cNvPr>
          <p:cNvSpPr>
            <a:spLocks noGrp="1"/>
          </p:cNvSpPr>
          <p:nvPr>
            <p:ph type="tbl" sz="quarter" idx="23"/>
          </p:nvPr>
        </p:nvSpPr>
        <p:spPr>
          <a:xfrm>
            <a:off x="441384" y="1309863"/>
            <a:ext cx="11304000" cy="4929159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s-ES"/>
              <a:t>Haga clic en el icono para agregar una tabla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F246B-9332-44CA-81DF-08CEAC5924F2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/>
          <a:lstStyle/>
          <a:p>
            <a:r>
              <a:rPr lang="en-US"/>
              <a:t>© sanofi All Rights Reserved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0BAD91-B8AC-43F3-A5AB-688AA978C3E8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E78E04-C85A-4D77-B8FB-BFFBFEFE7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1839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 with Imag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3">
            <a:extLst>
              <a:ext uri="{FF2B5EF4-FFF2-40B4-BE49-F238E27FC236}">
                <a16:creationId xmlns:a16="http://schemas.microsoft.com/office/drawing/2014/main" id="{7E64057C-5A6F-41C9-B888-6149A71BAD6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0"/>
            <a:ext cx="6096000" cy="685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 noProof="0"/>
              <a:t>Haga clic en el icono para agregar una imagen</a:t>
            </a:r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AD8BD9-8520-41B8-97B9-B2853F4C4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1" y="385507"/>
            <a:ext cx="5371001" cy="960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972CF1A-7155-4C76-B467-0170E3D53FE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5" y="1787589"/>
            <a:ext cx="5370568" cy="445143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AF3408D4-3F1B-42DA-9498-07BBCDC902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5" y="1428424"/>
            <a:ext cx="5370568" cy="574644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867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E5769F-2F96-4551-BDE3-70B050CA283D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© sanofi All Rights Reserved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453D0679-9C97-423D-9FAF-E650DE7391B8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9554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>
  <p:cSld name="Comparación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7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616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 b="0"/>
            </a:lvl1pPr>
            <a:lvl2pPr marL="914377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566" lvl="2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1800" b="1"/>
            </a:lvl3pPr>
            <a:lvl4pPr marL="1828754" lvl="3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600" b="1"/>
            </a:lvl4pPr>
            <a:lvl5pPr marL="2285943" lvl="4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600" b="1"/>
            </a:lvl5pPr>
            <a:lvl6pPr marL="2743131" lvl="5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600" b="1"/>
            </a:lvl6pPr>
            <a:lvl7pPr marL="3200320" lvl="6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600" b="1"/>
            </a:lvl7pPr>
            <a:lvl8pPr marL="3657509" lvl="7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600" b="1"/>
            </a:lvl8pPr>
            <a:lvl9pPr marL="4114697" lvl="8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600" b="1"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body" idx="2"/>
          </p:nvPr>
        </p:nvSpPr>
        <p:spPr>
          <a:xfrm>
            <a:off x="839789" y="2495550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/>
            </a:lvl1pPr>
            <a:lvl2pPr marL="914377" lvl="1" indent="-3809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marL="1371566" lvl="2" indent="-3555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616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 b="0"/>
            </a:lvl1pPr>
            <a:lvl2pPr marL="914377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566" lvl="2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1800" b="1"/>
            </a:lvl3pPr>
            <a:lvl4pPr marL="1828754" lvl="3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600" b="1"/>
            </a:lvl4pPr>
            <a:lvl5pPr marL="2285943" lvl="4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600" b="1"/>
            </a:lvl5pPr>
            <a:lvl6pPr marL="2743131" lvl="5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600" b="1"/>
            </a:lvl6pPr>
            <a:lvl7pPr marL="3200320" lvl="6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600" b="1"/>
            </a:lvl7pPr>
            <a:lvl8pPr marL="3657509" lvl="7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600" b="1"/>
            </a:lvl8pPr>
            <a:lvl9pPr marL="4114697" lvl="8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body" idx="4"/>
          </p:nvPr>
        </p:nvSpPr>
        <p:spPr>
          <a:xfrm>
            <a:off x="6172201" y="248490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/>
            </a:lvl1pPr>
            <a:lvl2pPr marL="914377" lvl="1" indent="-3809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marL="1371566" lvl="2" indent="-3555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ftr" idx="11"/>
          </p:nvPr>
        </p:nvSpPr>
        <p:spPr>
          <a:xfrm>
            <a:off x="676835" y="639669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981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300028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able">
    <p:bg>
      <p:bgPr>
        <a:solidFill>
          <a:srgbClr val="F5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able Placeholder 3">
            <a:extLst>
              <a:ext uri="{FF2B5EF4-FFF2-40B4-BE49-F238E27FC236}">
                <a16:creationId xmlns:a16="http://schemas.microsoft.com/office/drawing/2014/main" id="{828EDE46-3F40-4CF0-8732-22A2312E12B6}"/>
              </a:ext>
            </a:extLst>
          </p:cNvPr>
          <p:cNvSpPr>
            <a:spLocks noGrp="1"/>
          </p:cNvSpPr>
          <p:nvPr>
            <p:ph type="tbl" sz="quarter" idx="23"/>
          </p:nvPr>
        </p:nvSpPr>
        <p:spPr>
          <a:xfrm>
            <a:off x="441384" y="1309863"/>
            <a:ext cx="11304000" cy="4929159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s-ES"/>
              <a:t>Haga clic en el icono para agregar una tabla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F246B-9332-44CA-81DF-08CEAC5924F2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0BAD91-B8AC-43F3-A5AB-688AA978C3E8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E78E04-C85A-4D77-B8FB-BFFBFEFE7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46720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04D7A-10C4-34CE-F72C-6A6BBC59E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8902E46-E7BA-5FB8-792F-6EF4E5CC9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65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Logo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que 7">
            <a:extLst>
              <a:ext uri="{FF2B5EF4-FFF2-40B4-BE49-F238E27FC236}">
                <a16:creationId xmlns:a16="http://schemas.microsoft.com/office/drawing/2014/main" id="{5569CE8B-04AF-468F-B800-7ECF09FD6C9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15443" y="2970600"/>
            <a:ext cx="3561116" cy="916800"/>
            <a:chOff x="4767702" y="-472136"/>
            <a:chExt cx="745525" cy="191931"/>
          </a:xfrm>
          <a:solidFill>
            <a:srgbClr val="FFFFFF"/>
          </a:solidFill>
        </p:grpSpPr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862ADC4-857D-4471-A871-BD1A38FB23C1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3473CDDD-9034-4972-B890-4C267C13F06F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FA4CC508-0E53-4122-BCBD-4E37F1B71C30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358967670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Logo (Dark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que 7">
            <a:extLst>
              <a:ext uri="{FF2B5EF4-FFF2-40B4-BE49-F238E27FC236}">
                <a16:creationId xmlns:a16="http://schemas.microsoft.com/office/drawing/2014/main" id="{AAE34BD0-96F3-484E-823D-846BCF7077C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15443" y="2970600"/>
            <a:ext cx="3561116" cy="916800"/>
            <a:chOff x="4767702" y="-472136"/>
            <a:chExt cx="745525" cy="191931"/>
          </a:xfrm>
          <a:solidFill>
            <a:schemeClr val="bg1"/>
          </a:solidFill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B5ACEFF7-2172-4E31-95A5-2822B762DCC8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56C511D-58A1-442A-9FDB-13B83505C8E1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33BB5D3E-7EA3-4217-8524-E90CF2B6AC62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176445066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Title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graphique SmartArt 18">
            <a:extLst>
              <a:ext uri="{FF2B5EF4-FFF2-40B4-BE49-F238E27FC236}">
                <a16:creationId xmlns:a16="http://schemas.microsoft.com/office/drawing/2014/main" id="{B25D5AC7-4546-4A74-B36B-BA1B41C598C1}"/>
              </a:ext>
            </a:extLst>
          </p:cNvPr>
          <p:cNvSpPr>
            <a:spLocks noGrp="1" noChangeAspect="1"/>
          </p:cNvSpPr>
          <p:nvPr>
            <p:ph type="dgm" sz="quarter" idx="13"/>
          </p:nvPr>
        </p:nvSpPr>
        <p:spPr>
          <a:xfrm>
            <a:off x="6019131" y="4999905"/>
            <a:ext cx="153740" cy="152649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 noProof="0"/>
              <a:t>Haga clic en el icono para agregar un elemento gráfico SmartArt</a:t>
            </a:r>
            <a:endParaRPr lang="en-US" noProof="0"/>
          </a:p>
        </p:txBody>
      </p:sp>
      <p:sp>
        <p:nvSpPr>
          <p:cNvPr id="20" name="Espace réservé du graphique SmartArt 19">
            <a:extLst>
              <a:ext uri="{FF2B5EF4-FFF2-40B4-BE49-F238E27FC236}">
                <a16:creationId xmlns:a16="http://schemas.microsoft.com/office/drawing/2014/main" id="{FE783EC5-36F3-4916-B0D5-15355CAD8B2D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6019131" y="1548016"/>
            <a:ext cx="153740" cy="152649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 noProof="0"/>
              <a:t>Haga clic en el icono para agregar un elemento gráfico SmartArt</a:t>
            </a:r>
            <a:endParaRPr lang="en-US" noProof="0"/>
          </a:p>
        </p:txBody>
      </p:sp>
      <p:grpSp>
        <p:nvGrpSpPr>
          <p:cNvPr id="9" name="Graphique 7">
            <a:extLst>
              <a:ext uri="{FF2B5EF4-FFF2-40B4-BE49-F238E27FC236}">
                <a16:creationId xmlns:a16="http://schemas.microsoft.com/office/drawing/2014/main" id="{27488BCF-9F91-440E-B9B4-3B8628FE5A1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528661" y="444457"/>
            <a:ext cx="1134681" cy="292121"/>
            <a:chOff x="4767702" y="-472136"/>
            <a:chExt cx="745525" cy="191931"/>
          </a:xfrm>
          <a:solidFill>
            <a:srgbClr val="FFFFFF"/>
          </a:solidFill>
        </p:grpSpPr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EB91D5A6-4846-4A0D-AEA5-4C76E28CB395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503CE94E-53F9-481B-BF77-A348529571D3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>
                <a:solidFill>
                  <a:schemeClr val="accent2"/>
                </a:solidFill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7ADD6FFB-F84E-4F7B-930C-208E58062DD7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/>
            </a:p>
          </p:txBody>
        </p:sp>
      </p:grp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055EFF8E-40A6-42AA-8E6F-31C4F50AAD2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724400" y="6106773"/>
            <a:ext cx="2743200" cy="366183"/>
          </a:xfrm>
        </p:spPr>
        <p:txBody>
          <a:bodyPr/>
          <a:lstStyle/>
          <a:p>
            <a:endParaRPr lang="en-US" noProof="0"/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01F2B667-7264-4505-9F19-2E4AB44996E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480778" y="1926301"/>
            <a:ext cx="9230445" cy="1658148"/>
          </a:xfrm>
        </p:spPr>
        <p:txBody>
          <a:bodyPr anchor="b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fr-FR" sz="5600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lnSpc>
                <a:spcPct val="100000"/>
              </a:lnSpc>
              <a:defRPr sz="2667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57CD9AAA-CCAE-44AF-A224-A38A0B786F6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480778" y="3758157"/>
            <a:ext cx="9230445" cy="537959"/>
          </a:xfrm>
        </p:spPr>
        <p:txBody>
          <a:bodyPr anchor="ctr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2667" b="0" i="1" kern="1200" dirty="0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91" indent="0" algn="ctr">
              <a:lnSpc>
                <a:spcPct val="100000"/>
              </a:lnSpc>
              <a:buFont typeface="Arial" panose="020B0604020202020204" pitchFamily="34" charset="0"/>
              <a:buNone/>
              <a:defRPr sz="5600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F176A07A-C4FF-49D0-80C5-1B4F36FB3A3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80778" y="4513248"/>
            <a:ext cx="9230445" cy="308387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1867" b="0" i="0" kern="12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defRPr lang="en-US" sz="1600" b="0" i="0" kern="1200" noProof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9573041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Title (Dark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que 7">
            <a:extLst>
              <a:ext uri="{FF2B5EF4-FFF2-40B4-BE49-F238E27FC236}">
                <a16:creationId xmlns:a16="http://schemas.microsoft.com/office/drawing/2014/main" id="{27488BCF-9F91-440E-B9B4-3B8628FE5A1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528661" y="444457"/>
            <a:ext cx="1134681" cy="292121"/>
            <a:chOff x="4767702" y="-472136"/>
            <a:chExt cx="745525" cy="191931"/>
          </a:xfrm>
          <a:solidFill>
            <a:schemeClr val="bg1"/>
          </a:solidFill>
        </p:grpSpPr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EB91D5A6-4846-4A0D-AEA5-4C76E28CB395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503CE94E-53F9-481B-BF77-A348529571D3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>
                <a:solidFill>
                  <a:schemeClr val="accent2"/>
                </a:solidFill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7ADD6FFB-F84E-4F7B-930C-208E58062DD7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/>
            </a:p>
          </p:txBody>
        </p:sp>
      </p:grp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055EFF8E-40A6-42AA-8E6F-31C4F50AAD2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Espace réservé du graphique SmartArt 18">
            <a:extLst>
              <a:ext uri="{FF2B5EF4-FFF2-40B4-BE49-F238E27FC236}">
                <a16:creationId xmlns:a16="http://schemas.microsoft.com/office/drawing/2014/main" id="{50E609C3-EA6F-468A-8B7C-CD27949FB33C}"/>
              </a:ext>
            </a:extLst>
          </p:cNvPr>
          <p:cNvSpPr>
            <a:spLocks noGrp="1" noChangeAspect="1"/>
          </p:cNvSpPr>
          <p:nvPr>
            <p:ph type="dgm" sz="quarter" idx="13"/>
          </p:nvPr>
        </p:nvSpPr>
        <p:spPr>
          <a:xfrm>
            <a:off x="6019130" y="4999905"/>
            <a:ext cx="153740" cy="152649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 noProof="0"/>
              <a:t>Haga clic en el icono para agregar un elemento gráfico SmartArt</a:t>
            </a:r>
            <a:endParaRPr lang="en-US" noProof="0"/>
          </a:p>
        </p:txBody>
      </p:sp>
      <p:sp>
        <p:nvSpPr>
          <p:cNvPr id="18" name="Espace réservé du graphique SmartArt 19">
            <a:extLst>
              <a:ext uri="{FF2B5EF4-FFF2-40B4-BE49-F238E27FC236}">
                <a16:creationId xmlns:a16="http://schemas.microsoft.com/office/drawing/2014/main" id="{F155B637-1E1E-462B-9FBB-56FD4231172C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6019130" y="1548016"/>
            <a:ext cx="153740" cy="152649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 noProof="0"/>
              <a:t>Haga clic en el icono para agregar un elemento gráfico SmartArt</a:t>
            </a:r>
            <a:endParaRPr lang="en-US" noProof="0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87A90CB-3485-4D3D-9E87-2D7382BBBC1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480778" y="1926301"/>
            <a:ext cx="9230445" cy="1658148"/>
          </a:xfrm>
        </p:spPr>
        <p:txBody>
          <a:bodyPr anchor="b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fr-FR" sz="5600" b="0" i="0" kern="120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lnSpc>
                <a:spcPct val="100000"/>
              </a:lnSpc>
              <a:defRPr sz="2667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54CCF570-9115-4289-839C-7FACBC619C1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480778" y="3758157"/>
            <a:ext cx="9230445" cy="537959"/>
          </a:xfrm>
        </p:spPr>
        <p:txBody>
          <a:bodyPr anchor="ctr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2667" b="0" i="1" kern="1200" dirty="0">
                <a:solidFill>
                  <a:schemeClr val="bg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91" indent="0" algn="ctr">
              <a:lnSpc>
                <a:spcPct val="100000"/>
              </a:lnSpc>
              <a:buFont typeface="Arial" panose="020B0604020202020204" pitchFamily="34" charset="0"/>
              <a:buNone/>
              <a:defRPr sz="5600" b="0" i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889FD9C7-FB39-4714-81F8-6EA37E5B621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80778" y="4513248"/>
            <a:ext cx="9230445" cy="308387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1867" b="0" i="0" kern="1200" dirty="0">
                <a:solidFill>
                  <a:schemeClr val="bg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defRPr lang="en-US" sz="1600" b="0" i="0" kern="1200" noProof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83252630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Title with Image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61F378-E818-498E-989A-601A8E73F31E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7886700" y="6046106"/>
            <a:ext cx="2743200" cy="366183"/>
          </a:xfrm>
        </p:spPr>
        <p:txBody>
          <a:bodyPr/>
          <a:lstStyle/>
          <a:p>
            <a:endParaRPr lang="en-US" noProof="0"/>
          </a:p>
        </p:txBody>
      </p:sp>
      <p:grpSp>
        <p:nvGrpSpPr>
          <p:cNvPr id="13" name="Graphique 7">
            <a:extLst>
              <a:ext uri="{FF2B5EF4-FFF2-40B4-BE49-F238E27FC236}">
                <a16:creationId xmlns:a16="http://schemas.microsoft.com/office/drawing/2014/main" id="{9EDD880A-DFFE-4F0B-ACE0-49E81EAC5C5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690961" y="516248"/>
            <a:ext cx="1134681" cy="292121"/>
            <a:chOff x="4767702" y="-472136"/>
            <a:chExt cx="745525" cy="191931"/>
          </a:xfrm>
          <a:solidFill>
            <a:srgbClr val="FFFFFF"/>
          </a:solidFill>
        </p:grpSpPr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23232CF7-6A63-4E62-9BB3-AEC2E2985622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57EF7850-35A6-4B4B-BC7E-9FC7583FB3C6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2E436654-D7D3-4BBB-9470-2F10DA8514EE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  <p:sp>
        <p:nvSpPr>
          <p:cNvPr id="17" name="Espace réservé du graphique SmartArt 11">
            <a:extLst>
              <a:ext uri="{FF2B5EF4-FFF2-40B4-BE49-F238E27FC236}">
                <a16:creationId xmlns:a16="http://schemas.microsoft.com/office/drawing/2014/main" id="{4F60E46E-0715-41F6-BEAC-C9C998D41D44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9190079" y="1763753"/>
            <a:ext cx="136443" cy="135473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/>
              <a:t>Haga clic en el icono para agregar un elemento gráfico SmartArt</a:t>
            </a:r>
            <a:endParaRPr lang="fr-FR"/>
          </a:p>
        </p:txBody>
      </p:sp>
      <p:sp>
        <p:nvSpPr>
          <p:cNvPr id="22" name="Espace réservé du graphique SmartArt 11">
            <a:extLst>
              <a:ext uri="{FF2B5EF4-FFF2-40B4-BE49-F238E27FC236}">
                <a16:creationId xmlns:a16="http://schemas.microsoft.com/office/drawing/2014/main" id="{2835F6F0-E601-40E8-8F65-7949A8AA2AF1}"/>
              </a:ext>
            </a:extLst>
          </p:cNvPr>
          <p:cNvSpPr>
            <a:spLocks noGrp="1" noChangeAspect="1"/>
          </p:cNvSpPr>
          <p:nvPr>
            <p:ph type="dgm" sz="quarter" idx="19"/>
          </p:nvPr>
        </p:nvSpPr>
        <p:spPr>
          <a:xfrm>
            <a:off x="9190079" y="5169752"/>
            <a:ext cx="136443" cy="135473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/>
              <a:t>Haga clic en el icono para agregar un elemento gráfico SmartArt</a:t>
            </a:r>
            <a:endParaRPr lang="fr-FR"/>
          </a:p>
        </p:txBody>
      </p:sp>
      <p:sp>
        <p:nvSpPr>
          <p:cNvPr id="37" name="Espace réservé pour une image  36">
            <a:extLst>
              <a:ext uri="{FF2B5EF4-FFF2-40B4-BE49-F238E27FC236}">
                <a16:creationId xmlns:a16="http://schemas.microsoft.com/office/drawing/2014/main" id="{B393D89D-0FFD-4664-8FAD-EE45D64CF7A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" y="0"/>
            <a:ext cx="6374847" cy="6858000"/>
          </a:xfrm>
          <a:custGeom>
            <a:avLst/>
            <a:gdLst>
              <a:gd name="connsiteX0" fmla="*/ 0 w 4781135"/>
              <a:gd name="connsiteY0" fmla="*/ 0 h 5143500"/>
              <a:gd name="connsiteX1" fmla="*/ 3673235 w 4781135"/>
              <a:gd name="connsiteY1" fmla="*/ 0 h 5143500"/>
              <a:gd name="connsiteX2" fmla="*/ 3843349 w 4781135"/>
              <a:gd name="connsiteY2" fmla="*/ 145970 h 5143500"/>
              <a:gd name="connsiteX3" fmla="*/ 4781135 w 4781135"/>
              <a:gd name="connsiteY3" fmla="*/ 2622891 h 5143500"/>
              <a:gd name="connsiteX4" fmla="*/ 3861453 w 4781135"/>
              <a:gd name="connsiteY4" fmla="*/ 5081299 h 5143500"/>
              <a:gd name="connsiteX5" fmla="*/ 3792118 w 4781135"/>
              <a:gd name="connsiteY5" fmla="*/ 5143500 h 5143500"/>
              <a:gd name="connsiteX6" fmla="*/ 0 w 4781135"/>
              <a:gd name="connsiteY6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81135" h="5143500">
                <a:moveTo>
                  <a:pt x="0" y="0"/>
                </a:moveTo>
                <a:lnTo>
                  <a:pt x="3673235" y="0"/>
                </a:lnTo>
                <a:lnTo>
                  <a:pt x="3843349" y="145970"/>
                </a:lnTo>
                <a:cubicBezTo>
                  <a:pt x="4444478" y="723140"/>
                  <a:pt x="4781135" y="1564827"/>
                  <a:pt x="4781135" y="2622891"/>
                </a:cubicBezTo>
                <a:cubicBezTo>
                  <a:pt x="4781257" y="3656845"/>
                  <a:pt x="4444586" y="4498301"/>
                  <a:pt x="3861453" y="5081299"/>
                </a:cubicBezTo>
                <a:lnTo>
                  <a:pt x="3792118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/>
              <a:t>Haga clic en el icono para agregar una imagen</a:t>
            </a:r>
            <a:endParaRPr lang="fr-FR"/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CA236998-34E3-4BB4-B42A-72EE346C3C4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83430" y="1926301"/>
            <a:ext cx="4949741" cy="1658148"/>
          </a:xfrm>
        </p:spPr>
        <p:txBody>
          <a:bodyPr anchor="b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fr-FR" sz="4000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lnSpc>
                <a:spcPct val="100000"/>
              </a:lnSpc>
              <a:defRPr sz="2667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4179443-CD99-4560-A70A-CF3E60CA5C3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783430" y="3758157"/>
            <a:ext cx="4949741" cy="537959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2667" b="0" i="1" kern="1200" dirty="0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91" indent="0" algn="ctr">
              <a:lnSpc>
                <a:spcPct val="100000"/>
              </a:lnSpc>
              <a:buFont typeface="Arial" panose="020B0604020202020204" pitchFamily="34" charset="0"/>
              <a:buNone/>
              <a:defRPr sz="2667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7" name="Espace réservé du texte 5">
            <a:extLst>
              <a:ext uri="{FF2B5EF4-FFF2-40B4-BE49-F238E27FC236}">
                <a16:creationId xmlns:a16="http://schemas.microsoft.com/office/drawing/2014/main" id="{633150E7-212E-42D8-857F-00B727BB0E6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83430" y="4320498"/>
            <a:ext cx="4949741" cy="770660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1867" b="0" i="0" kern="12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defRPr lang="en-US" sz="1600" b="0" i="0" kern="1200" noProof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1148499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Title with Image (Dark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61F378-E818-498E-989A-601A8E73F31E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7886700" y="6046106"/>
            <a:ext cx="2743200" cy="36618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13" name="Graphique 7">
            <a:extLst>
              <a:ext uri="{FF2B5EF4-FFF2-40B4-BE49-F238E27FC236}">
                <a16:creationId xmlns:a16="http://schemas.microsoft.com/office/drawing/2014/main" id="{9EDD880A-DFFE-4F0B-ACE0-49E81EAC5C5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690961" y="516248"/>
            <a:ext cx="1134681" cy="292121"/>
            <a:chOff x="4767702" y="-472136"/>
            <a:chExt cx="745525" cy="191931"/>
          </a:xfrm>
          <a:solidFill>
            <a:schemeClr val="bg1"/>
          </a:solidFill>
        </p:grpSpPr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23232CF7-6A63-4E62-9BB3-AEC2E2985622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57EF7850-35A6-4B4B-BC7E-9FC7583FB3C6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>
                <a:solidFill>
                  <a:schemeClr val="accent2"/>
                </a:solidFill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2E436654-D7D3-4BBB-9470-2F10DA8514EE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/>
            </a:p>
          </p:txBody>
        </p:sp>
      </p:grpSp>
      <p:sp>
        <p:nvSpPr>
          <p:cNvPr id="37" name="Espace réservé pour une image  36">
            <a:extLst>
              <a:ext uri="{FF2B5EF4-FFF2-40B4-BE49-F238E27FC236}">
                <a16:creationId xmlns:a16="http://schemas.microsoft.com/office/drawing/2014/main" id="{B393D89D-0FFD-4664-8FAD-EE45D64CF7A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" y="0"/>
            <a:ext cx="6374847" cy="6858000"/>
          </a:xfrm>
          <a:custGeom>
            <a:avLst/>
            <a:gdLst>
              <a:gd name="connsiteX0" fmla="*/ 0 w 4781135"/>
              <a:gd name="connsiteY0" fmla="*/ 0 h 5143500"/>
              <a:gd name="connsiteX1" fmla="*/ 3673235 w 4781135"/>
              <a:gd name="connsiteY1" fmla="*/ 0 h 5143500"/>
              <a:gd name="connsiteX2" fmla="*/ 3843349 w 4781135"/>
              <a:gd name="connsiteY2" fmla="*/ 145970 h 5143500"/>
              <a:gd name="connsiteX3" fmla="*/ 4781135 w 4781135"/>
              <a:gd name="connsiteY3" fmla="*/ 2622891 h 5143500"/>
              <a:gd name="connsiteX4" fmla="*/ 3861453 w 4781135"/>
              <a:gd name="connsiteY4" fmla="*/ 5081299 h 5143500"/>
              <a:gd name="connsiteX5" fmla="*/ 3792118 w 4781135"/>
              <a:gd name="connsiteY5" fmla="*/ 5143500 h 5143500"/>
              <a:gd name="connsiteX6" fmla="*/ 0 w 4781135"/>
              <a:gd name="connsiteY6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81135" h="5143500">
                <a:moveTo>
                  <a:pt x="0" y="0"/>
                </a:moveTo>
                <a:lnTo>
                  <a:pt x="3673235" y="0"/>
                </a:lnTo>
                <a:lnTo>
                  <a:pt x="3843349" y="145970"/>
                </a:lnTo>
                <a:cubicBezTo>
                  <a:pt x="4444478" y="723140"/>
                  <a:pt x="4781135" y="1564827"/>
                  <a:pt x="4781135" y="2622891"/>
                </a:cubicBezTo>
                <a:cubicBezTo>
                  <a:pt x="4781257" y="3656845"/>
                  <a:pt x="4444586" y="4498301"/>
                  <a:pt x="3861453" y="5081299"/>
                </a:cubicBezTo>
                <a:lnTo>
                  <a:pt x="3792118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 noProof="0"/>
              <a:t>Haga clic en el icono para agregar una imagen</a:t>
            </a:r>
            <a:endParaRPr lang="en-US" noProof="0"/>
          </a:p>
        </p:txBody>
      </p:sp>
      <p:sp>
        <p:nvSpPr>
          <p:cNvPr id="11" name="Espace réservé du graphique SmartArt 11">
            <a:extLst>
              <a:ext uri="{FF2B5EF4-FFF2-40B4-BE49-F238E27FC236}">
                <a16:creationId xmlns:a16="http://schemas.microsoft.com/office/drawing/2014/main" id="{540F3744-EAB0-48D1-B7AE-720C8628C071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9190079" y="1763753"/>
            <a:ext cx="136443" cy="135473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 noProof="0"/>
              <a:t>Haga clic en el icono para agregar un elemento gráfico SmartArt</a:t>
            </a:r>
            <a:endParaRPr lang="en-US" noProof="0"/>
          </a:p>
        </p:txBody>
      </p:sp>
      <p:sp>
        <p:nvSpPr>
          <p:cNvPr id="16" name="Espace réservé du graphique SmartArt 11">
            <a:extLst>
              <a:ext uri="{FF2B5EF4-FFF2-40B4-BE49-F238E27FC236}">
                <a16:creationId xmlns:a16="http://schemas.microsoft.com/office/drawing/2014/main" id="{E04644FF-725F-4770-81BC-F016774228AE}"/>
              </a:ext>
            </a:extLst>
          </p:cNvPr>
          <p:cNvSpPr>
            <a:spLocks noGrp="1" noChangeAspect="1"/>
          </p:cNvSpPr>
          <p:nvPr>
            <p:ph type="dgm" sz="quarter" idx="19"/>
          </p:nvPr>
        </p:nvSpPr>
        <p:spPr>
          <a:xfrm>
            <a:off x="9190079" y="5169752"/>
            <a:ext cx="136443" cy="135473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 noProof="0"/>
              <a:t>Haga clic en el icono para agregar un elemento gráfico SmartArt</a:t>
            </a:r>
            <a:endParaRPr lang="en-US" noProof="0"/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08D4AEF-2960-4B86-98AA-A0ABA6675BC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83430" y="1926301"/>
            <a:ext cx="4949741" cy="1658148"/>
          </a:xfrm>
        </p:spPr>
        <p:txBody>
          <a:bodyPr anchor="b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fr-FR" sz="4000" b="0" i="0" kern="120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lnSpc>
                <a:spcPct val="100000"/>
              </a:lnSpc>
              <a:defRPr sz="2667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C4763866-3F61-4A13-9CE8-9A542B41F4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783430" y="3758157"/>
            <a:ext cx="4949741" cy="537959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2667" b="0" i="1" kern="1200" dirty="0">
                <a:solidFill>
                  <a:schemeClr val="bg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91" indent="0" algn="ctr">
              <a:lnSpc>
                <a:spcPct val="100000"/>
              </a:lnSpc>
              <a:buFont typeface="Arial" panose="020B0604020202020204" pitchFamily="34" charset="0"/>
              <a:buNone/>
              <a:defRPr sz="2667" b="0" i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7A2D6EFB-94B5-487C-A9CF-03E9B187D67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83430" y="4320498"/>
            <a:ext cx="4949741" cy="770660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1867" b="0" i="0" kern="1200" dirty="0">
                <a:solidFill>
                  <a:schemeClr val="bg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defRPr lang="en-US" sz="1600" b="0" i="0" kern="1200" noProof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34878493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with Visual">
    <p:bg>
      <p:bgPr>
        <a:solidFill>
          <a:srgbClr val="F5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AE9FBA9E-4B66-4D19-A4F1-FA106CF9436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403703" y="710399"/>
            <a:ext cx="6342328" cy="5510591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/>
              <a:t>Haga clic en el icono para agregar una imagen</a:t>
            </a:r>
            <a:endParaRPr lang="fr-FR"/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33DFCED8-0EB4-4E57-BDC7-7349EFC7B90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2031" y="1960151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41" name="Espace réservé du texte 17">
            <a:extLst>
              <a:ext uri="{FF2B5EF4-FFF2-40B4-BE49-F238E27FC236}">
                <a16:creationId xmlns:a16="http://schemas.microsoft.com/office/drawing/2014/main" id="{8AFC591C-8E4C-4797-84E6-9ACB86CA6964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1191546" y="2311400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1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1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0" name="Espace réservé du texte 17">
            <a:extLst>
              <a:ext uri="{FF2B5EF4-FFF2-40B4-BE49-F238E27FC236}">
                <a16:creationId xmlns:a16="http://schemas.microsoft.com/office/drawing/2014/main" id="{591A3E6F-3476-47ED-8C55-9EBB33F42A52}"/>
              </a:ext>
            </a:extLst>
          </p:cNvPr>
          <p:cNvSpPr>
            <a:spLocks noGrp="1"/>
          </p:cNvSpPr>
          <p:nvPr>
            <p:ph type="body" sz="quarter" idx="73"/>
          </p:nvPr>
        </p:nvSpPr>
        <p:spPr>
          <a:xfrm>
            <a:off x="1190362" y="1957990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4" name="Espace réservé du texte 17">
            <a:extLst>
              <a:ext uri="{FF2B5EF4-FFF2-40B4-BE49-F238E27FC236}">
                <a16:creationId xmlns:a16="http://schemas.microsoft.com/office/drawing/2014/main" id="{97091393-5B32-4687-B23A-7838A2A25A2C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442031" y="2752765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26" name="Espace réservé du texte 17">
            <a:extLst>
              <a:ext uri="{FF2B5EF4-FFF2-40B4-BE49-F238E27FC236}">
                <a16:creationId xmlns:a16="http://schemas.microsoft.com/office/drawing/2014/main" id="{78A45169-55E0-4EE5-8CBA-8768DBF2F544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>
          <a:xfrm>
            <a:off x="1191546" y="3104015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1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1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7" name="Espace réservé du texte 17">
            <a:extLst>
              <a:ext uri="{FF2B5EF4-FFF2-40B4-BE49-F238E27FC236}">
                <a16:creationId xmlns:a16="http://schemas.microsoft.com/office/drawing/2014/main" id="{4EFDD7E2-57EF-47B5-AF8A-BF6D20E10C47}"/>
              </a:ext>
            </a:extLst>
          </p:cNvPr>
          <p:cNvSpPr>
            <a:spLocks noGrp="1"/>
          </p:cNvSpPr>
          <p:nvPr>
            <p:ph type="body" sz="quarter" idx="84"/>
          </p:nvPr>
        </p:nvSpPr>
        <p:spPr>
          <a:xfrm>
            <a:off x="1190362" y="2750604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8" name="Espace réservé du texte 17">
            <a:extLst>
              <a:ext uri="{FF2B5EF4-FFF2-40B4-BE49-F238E27FC236}">
                <a16:creationId xmlns:a16="http://schemas.microsoft.com/office/drawing/2014/main" id="{075F6C6B-6992-47B7-BC49-F4AC1EE38A88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442031" y="3545380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29" name="Espace réservé du texte 17">
            <a:extLst>
              <a:ext uri="{FF2B5EF4-FFF2-40B4-BE49-F238E27FC236}">
                <a16:creationId xmlns:a16="http://schemas.microsoft.com/office/drawing/2014/main" id="{41B2844B-42C8-4FB2-BA00-4038766A4A1D}"/>
              </a:ext>
            </a:extLst>
          </p:cNvPr>
          <p:cNvSpPr>
            <a:spLocks noGrp="1"/>
          </p:cNvSpPr>
          <p:nvPr>
            <p:ph type="body" sz="quarter" idx="86"/>
          </p:nvPr>
        </p:nvSpPr>
        <p:spPr>
          <a:xfrm>
            <a:off x="1191546" y="3896629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1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1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0" name="Espace réservé du texte 17">
            <a:extLst>
              <a:ext uri="{FF2B5EF4-FFF2-40B4-BE49-F238E27FC236}">
                <a16:creationId xmlns:a16="http://schemas.microsoft.com/office/drawing/2014/main" id="{599CCF3B-6B06-4CAD-8825-545E17FF2ACF}"/>
              </a:ext>
            </a:extLst>
          </p:cNvPr>
          <p:cNvSpPr>
            <a:spLocks noGrp="1"/>
          </p:cNvSpPr>
          <p:nvPr>
            <p:ph type="body" sz="quarter" idx="87"/>
          </p:nvPr>
        </p:nvSpPr>
        <p:spPr>
          <a:xfrm>
            <a:off x="1190362" y="3543219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1" name="Espace réservé du texte 17">
            <a:extLst>
              <a:ext uri="{FF2B5EF4-FFF2-40B4-BE49-F238E27FC236}">
                <a16:creationId xmlns:a16="http://schemas.microsoft.com/office/drawing/2014/main" id="{4A758C59-C8FF-42D2-9532-27C881E50320}"/>
              </a:ext>
            </a:extLst>
          </p:cNvPr>
          <p:cNvSpPr>
            <a:spLocks noGrp="1"/>
          </p:cNvSpPr>
          <p:nvPr>
            <p:ph type="body" sz="quarter" idx="88" hasCustomPrompt="1"/>
          </p:nvPr>
        </p:nvSpPr>
        <p:spPr>
          <a:xfrm>
            <a:off x="442031" y="4339769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32" name="Espace réservé du texte 17">
            <a:extLst>
              <a:ext uri="{FF2B5EF4-FFF2-40B4-BE49-F238E27FC236}">
                <a16:creationId xmlns:a16="http://schemas.microsoft.com/office/drawing/2014/main" id="{218CAD9D-594C-4262-9BE4-D19C1B8241C1}"/>
              </a:ext>
            </a:extLst>
          </p:cNvPr>
          <p:cNvSpPr>
            <a:spLocks noGrp="1"/>
          </p:cNvSpPr>
          <p:nvPr>
            <p:ph type="body" sz="quarter" idx="89"/>
          </p:nvPr>
        </p:nvSpPr>
        <p:spPr>
          <a:xfrm>
            <a:off x="1191546" y="4691019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1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1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3" name="Espace réservé du texte 17">
            <a:extLst>
              <a:ext uri="{FF2B5EF4-FFF2-40B4-BE49-F238E27FC236}">
                <a16:creationId xmlns:a16="http://schemas.microsoft.com/office/drawing/2014/main" id="{930D6C4D-8511-437A-B3D5-0F9CBC93B993}"/>
              </a:ext>
            </a:extLst>
          </p:cNvPr>
          <p:cNvSpPr>
            <a:spLocks noGrp="1"/>
          </p:cNvSpPr>
          <p:nvPr>
            <p:ph type="body" sz="quarter" idx="90"/>
          </p:nvPr>
        </p:nvSpPr>
        <p:spPr>
          <a:xfrm>
            <a:off x="1190362" y="4337608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4" name="Espace réservé du texte 17">
            <a:extLst>
              <a:ext uri="{FF2B5EF4-FFF2-40B4-BE49-F238E27FC236}">
                <a16:creationId xmlns:a16="http://schemas.microsoft.com/office/drawing/2014/main" id="{98D97654-EEEA-4D58-A2DB-CCD6CCA548FE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442031" y="5131437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35" name="Espace réservé du texte 17">
            <a:extLst>
              <a:ext uri="{FF2B5EF4-FFF2-40B4-BE49-F238E27FC236}">
                <a16:creationId xmlns:a16="http://schemas.microsoft.com/office/drawing/2014/main" id="{89230667-50D9-47D9-A8C7-FAE52F19D569}"/>
              </a:ext>
            </a:extLst>
          </p:cNvPr>
          <p:cNvSpPr>
            <a:spLocks noGrp="1"/>
          </p:cNvSpPr>
          <p:nvPr>
            <p:ph type="body" sz="quarter" idx="92"/>
          </p:nvPr>
        </p:nvSpPr>
        <p:spPr>
          <a:xfrm>
            <a:off x="1191546" y="5482687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1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1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6" name="Espace réservé du texte 17">
            <a:extLst>
              <a:ext uri="{FF2B5EF4-FFF2-40B4-BE49-F238E27FC236}">
                <a16:creationId xmlns:a16="http://schemas.microsoft.com/office/drawing/2014/main" id="{09F33D73-E99B-4746-8C7A-EBD6161BCDB4}"/>
              </a:ext>
            </a:extLst>
          </p:cNvPr>
          <p:cNvSpPr>
            <a:spLocks noGrp="1"/>
          </p:cNvSpPr>
          <p:nvPr>
            <p:ph type="body" sz="quarter" idx="93"/>
          </p:nvPr>
        </p:nvSpPr>
        <p:spPr>
          <a:xfrm>
            <a:off x="1190362" y="5129276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6F8E9-CF88-4DAA-A494-7A6379BA9F70}"/>
              </a:ext>
            </a:extLst>
          </p:cNvPr>
          <p:cNvSpPr>
            <a:spLocks noGrp="1"/>
          </p:cNvSpPr>
          <p:nvPr>
            <p:ph type="ftr" sz="quarter" idx="9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D83D85-A675-42AA-B47E-D10360C71103}"/>
              </a:ext>
            </a:extLst>
          </p:cNvPr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6AD566-8583-4475-A096-A17760443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0" y="385507"/>
            <a:ext cx="4731723" cy="960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2375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Large">
    <p:bg>
      <p:bgPr>
        <a:solidFill>
          <a:srgbClr val="F5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Espace réservé du texte 17">
            <a:extLst>
              <a:ext uri="{FF2B5EF4-FFF2-40B4-BE49-F238E27FC236}">
                <a16:creationId xmlns:a16="http://schemas.microsoft.com/office/drawing/2014/main" id="{82732C9F-2E43-4038-BC05-DED439C12F10}"/>
              </a:ext>
            </a:extLst>
          </p:cNvPr>
          <p:cNvSpPr>
            <a:spLocks noGrp="1"/>
          </p:cNvSpPr>
          <p:nvPr>
            <p:ph type="body" sz="quarter" idx="103" hasCustomPrompt="1"/>
          </p:nvPr>
        </p:nvSpPr>
        <p:spPr>
          <a:xfrm>
            <a:off x="1143071" y="1960151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39" name="Espace réservé du texte 17">
            <a:extLst>
              <a:ext uri="{FF2B5EF4-FFF2-40B4-BE49-F238E27FC236}">
                <a16:creationId xmlns:a16="http://schemas.microsoft.com/office/drawing/2014/main" id="{4729A94F-D32F-4FA2-B41A-A87626D5F538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1892586" y="2311400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0" name="Espace réservé du texte 17">
            <a:extLst>
              <a:ext uri="{FF2B5EF4-FFF2-40B4-BE49-F238E27FC236}">
                <a16:creationId xmlns:a16="http://schemas.microsoft.com/office/drawing/2014/main" id="{30B81CE8-C869-4163-AF4B-EB730E30E2AD}"/>
              </a:ext>
            </a:extLst>
          </p:cNvPr>
          <p:cNvSpPr>
            <a:spLocks noGrp="1"/>
          </p:cNvSpPr>
          <p:nvPr>
            <p:ph type="body" sz="quarter" idx="73"/>
          </p:nvPr>
        </p:nvSpPr>
        <p:spPr>
          <a:xfrm>
            <a:off x="1891402" y="1957990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4" name="Espace réservé du texte 17">
            <a:extLst>
              <a:ext uri="{FF2B5EF4-FFF2-40B4-BE49-F238E27FC236}">
                <a16:creationId xmlns:a16="http://schemas.microsoft.com/office/drawing/2014/main" id="{96E7A572-131B-4F3D-A86D-379293B4A63D}"/>
              </a:ext>
            </a:extLst>
          </p:cNvPr>
          <p:cNvSpPr>
            <a:spLocks noGrp="1"/>
          </p:cNvSpPr>
          <p:nvPr>
            <p:ph type="body" sz="quarter" idx="104" hasCustomPrompt="1"/>
          </p:nvPr>
        </p:nvSpPr>
        <p:spPr>
          <a:xfrm>
            <a:off x="1143071" y="5131072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45" name="Espace réservé du texte 17">
            <a:extLst>
              <a:ext uri="{FF2B5EF4-FFF2-40B4-BE49-F238E27FC236}">
                <a16:creationId xmlns:a16="http://schemas.microsoft.com/office/drawing/2014/main" id="{3E9BB610-24D0-4B64-9D87-DACAD06C691D}"/>
              </a:ext>
            </a:extLst>
          </p:cNvPr>
          <p:cNvSpPr>
            <a:spLocks noGrp="1"/>
          </p:cNvSpPr>
          <p:nvPr>
            <p:ph type="body" sz="quarter" idx="105"/>
          </p:nvPr>
        </p:nvSpPr>
        <p:spPr>
          <a:xfrm>
            <a:off x="1892586" y="5482321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6" name="Espace réservé du texte 17">
            <a:extLst>
              <a:ext uri="{FF2B5EF4-FFF2-40B4-BE49-F238E27FC236}">
                <a16:creationId xmlns:a16="http://schemas.microsoft.com/office/drawing/2014/main" id="{35A3BF33-AC14-49D2-B8C3-8B4150CD6356}"/>
              </a:ext>
            </a:extLst>
          </p:cNvPr>
          <p:cNvSpPr>
            <a:spLocks noGrp="1"/>
          </p:cNvSpPr>
          <p:nvPr>
            <p:ph type="body" sz="quarter" idx="106"/>
          </p:nvPr>
        </p:nvSpPr>
        <p:spPr>
          <a:xfrm>
            <a:off x="1891402" y="5128911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3" name="Espace réservé du texte 17">
            <a:extLst>
              <a:ext uri="{FF2B5EF4-FFF2-40B4-BE49-F238E27FC236}">
                <a16:creationId xmlns:a16="http://schemas.microsoft.com/office/drawing/2014/main" id="{85BA105D-CC21-4D86-8EAC-3B1D35E166FF}"/>
              </a:ext>
            </a:extLst>
          </p:cNvPr>
          <p:cNvSpPr>
            <a:spLocks noGrp="1"/>
          </p:cNvSpPr>
          <p:nvPr>
            <p:ph type="body" sz="quarter" idx="107" hasCustomPrompt="1"/>
          </p:nvPr>
        </p:nvSpPr>
        <p:spPr>
          <a:xfrm>
            <a:off x="6626816" y="1960151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54" name="Espace réservé du texte 17">
            <a:extLst>
              <a:ext uri="{FF2B5EF4-FFF2-40B4-BE49-F238E27FC236}">
                <a16:creationId xmlns:a16="http://schemas.microsoft.com/office/drawing/2014/main" id="{A0349449-2CBF-4197-BE5C-32B70C8C1163}"/>
              </a:ext>
            </a:extLst>
          </p:cNvPr>
          <p:cNvSpPr>
            <a:spLocks noGrp="1"/>
          </p:cNvSpPr>
          <p:nvPr>
            <p:ph type="body" sz="quarter" idx="108"/>
          </p:nvPr>
        </p:nvSpPr>
        <p:spPr>
          <a:xfrm>
            <a:off x="7376332" y="2311400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5" name="Espace réservé du texte 17">
            <a:extLst>
              <a:ext uri="{FF2B5EF4-FFF2-40B4-BE49-F238E27FC236}">
                <a16:creationId xmlns:a16="http://schemas.microsoft.com/office/drawing/2014/main" id="{A9EFB71E-BF7B-41F6-91A2-E3FC413ED2BA}"/>
              </a:ext>
            </a:extLst>
          </p:cNvPr>
          <p:cNvSpPr>
            <a:spLocks noGrp="1"/>
          </p:cNvSpPr>
          <p:nvPr>
            <p:ph type="body" sz="quarter" idx="109"/>
          </p:nvPr>
        </p:nvSpPr>
        <p:spPr>
          <a:xfrm>
            <a:off x="7375148" y="1957990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6" name="Espace réservé du texte 17">
            <a:extLst>
              <a:ext uri="{FF2B5EF4-FFF2-40B4-BE49-F238E27FC236}">
                <a16:creationId xmlns:a16="http://schemas.microsoft.com/office/drawing/2014/main" id="{B44E60B6-D8D8-4311-9307-2FD74D1A6FEA}"/>
              </a:ext>
            </a:extLst>
          </p:cNvPr>
          <p:cNvSpPr>
            <a:spLocks noGrp="1"/>
          </p:cNvSpPr>
          <p:nvPr>
            <p:ph type="body" sz="quarter" idx="110" hasCustomPrompt="1"/>
          </p:nvPr>
        </p:nvSpPr>
        <p:spPr>
          <a:xfrm>
            <a:off x="6626816" y="5131072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57" name="Espace réservé du texte 17">
            <a:extLst>
              <a:ext uri="{FF2B5EF4-FFF2-40B4-BE49-F238E27FC236}">
                <a16:creationId xmlns:a16="http://schemas.microsoft.com/office/drawing/2014/main" id="{4D96F28E-D77B-4A1C-A4F6-C97FB13AEB6B}"/>
              </a:ext>
            </a:extLst>
          </p:cNvPr>
          <p:cNvSpPr>
            <a:spLocks noGrp="1"/>
          </p:cNvSpPr>
          <p:nvPr>
            <p:ph type="body" sz="quarter" idx="111"/>
          </p:nvPr>
        </p:nvSpPr>
        <p:spPr>
          <a:xfrm>
            <a:off x="7376332" y="5482321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8" name="Espace réservé du texte 17">
            <a:extLst>
              <a:ext uri="{FF2B5EF4-FFF2-40B4-BE49-F238E27FC236}">
                <a16:creationId xmlns:a16="http://schemas.microsoft.com/office/drawing/2014/main" id="{C6DD0FBB-4A20-4D5B-A099-3630E5406628}"/>
              </a:ext>
            </a:extLst>
          </p:cNvPr>
          <p:cNvSpPr>
            <a:spLocks noGrp="1"/>
          </p:cNvSpPr>
          <p:nvPr>
            <p:ph type="body" sz="quarter" idx="112"/>
          </p:nvPr>
        </p:nvSpPr>
        <p:spPr>
          <a:xfrm>
            <a:off x="7375148" y="5128911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9" name="Espace réservé du texte 17">
            <a:extLst>
              <a:ext uri="{FF2B5EF4-FFF2-40B4-BE49-F238E27FC236}">
                <a16:creationId xmlns:a16="http://schemas.microsoft.com/office/drawing/2014/main" id="{E8F35747-B4E8-4514-BE8C-F5A1401CF48F}"/>
              </a:ext>
            </a:extLst>
          </p:cNvPr>
          <p:cNvSpPr>
            <a:spLocks noGrp="1"/>
          </p:cNvSpPr>
          <p:nvPr>
            <p:ph type="body" sz="quarter" idx="113" hasCustomPrompt="1"/>
          </p:nvPr>
        </p:nvSpPr>
        <p:spPr>
          <a:xfrm>
            <a:off x="1143071" y="2752881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60" name="Espace réservé du texte 17">
            <a:extLst>
              <a:ext uri="{FF2B5EF4-FFF2-40B4-BE49-F238E27FC236}">
                <a16:creationId xmlns:a16="http://schemas.microsoft.com/office/drawing/2014/main" id="{DBAE0210-39D8-4F04-8FF6-6CD0D5F97AEC}"/>
              </a:ext>
            </a:extLst>
          </p:cNvPr>
          <p:cNvSpPr>
            <a:spLocks noGrp="1"/>
          </p:cNvSpPr>
          <p:nvPr>
            <p:ph type="body" sz="quarter" idx="114"/>
          </p:nvPr>
        </p:nvSpPr>
        <p:spPr>
          <a:xfrm>
            <a:off x="1892586" y="3104131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1" name="Espace réservé du texte 17">
            <a:extLst>
              <a:ext uri="{FF2B5EF4-FFF2-40B4-BE49-F238E27FC236}">
                <a16:creationId xmlns:a16="http://schemas.microsoft.com/office/drawing/2014/main" id="{FCCA7931-F0F5-41EC-B328-F91A4F359E2C}"/>
              </a:ext>
            </a:extLst>
          </p:cNvPr>
          <p:cNvSpPr>
            <a:spLocks noGrp="1"/>
          </p:cNvSpPr>
          <p:nvPr>
            <p:ph type="body" sz="quarter" idx="115"/>
          </p:nvPr>
        </p:nvSpPr>
        <p:spPr>
          <a:xfrm>
            <a:off x="1891402" y="2750720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2" name="Espace réservé du texte 17">
            <a:extLst>
              <a:ext uri="{FF2B5EF4-FFF2-40B4-BE49-F238E27FC236}">
                <a16:creationId xmlns:a16="http://schemas.microsoft.com/office/drawing/2014/main" id="{7BA108F3-0481-4A14-9D65-B9A309C38668}"/>
              </a:ext>
            </a:extLst>
          </p:cNvPr>
          <p:cNvSpPr>
            <a:spLocks noGrp="1"/>
          </p:cNvSpPr>
          <p:nvPr>
            <p:ph type="body" sz="quarter" idx="116" hasCustomPrompt="1"/>
          </p:nvPr>
        </p:nvSpPr>
        <p:spPr>
          <a:xfrm>
            <a:off x="1143071" y="3545612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63" name="Espace réservé du texte 17">
            <a:extLst>
              <a:ext uri="{FF2B5EF4-FFF2-40B4-BE49-F238E27FC236}">
                <a16:creationId xmlns:a16="http://schemas.microsoft.com/office/drawing/2014/main" id="{41FE92FA-898C-4F5A-A71E-9D8B964E10FC}"/>
              </a:ext>
            </a:extLst>
          </p:cNvPr>
          <p:cNvSpPr>
            <a:spLocks noGrp="1"/>
          </p:cNvSpPr>
          <p:nvPr>
            <p:ph type="body" sz="quarter" idx="117"/>
          </p:nvPr>
        </p:nvSpPr>
        <p:spPr>
          <a:xfrm>
            <a:off x="1892586" y="3896861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4" name="Espace réservé du texte 17">
            <a:extLst>
              <a:ext uri="{FF2B5EF4-FFF2-40B4-BE49-F238E27FC236}">
                <a16:creationId xmlns:a16="http://schemas.microsoft.com/office/drawing/2014/main" id="{66506539-BBA1-4A3E-B7AD-0307CA753479}"/>
              </a:ext>
            </a:extLst>
          </p:cNvPr>
          <p:cNvSpPr>
            <a:spLocks noGrp="1"/>
          </p:cNvSpPr>
          <p:nvPr>
            <p:ph type="body" sz="quarter" idx="118"/>
          </p:nvPr>
        </p:nvSpPr>
        <p:spPr>
          <a:xfrm>
            <a:off x="1891402" y="3543451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5" name="Espace réservé du texte 17">
            <a:extLst>
              <a:ext uri="{FF2B5EF4-FFF2-40B4-BE49-F238E27FC236}">
                <a16:creationId xmlns:a16="http://schemas.microsoft.com/office/drawing/2014/main" id="{C5654311-D660-4B29-AF0A-1981CC54CEE9}"/>
              </a:ext>
            </a:extLst>
          </p:cNvPr>
          <p:cNvSpPr>
            <a:spLocks noGrp="1"/>
          </p:cNvSpPr>
          <p:nvPr>
            <p:ph type="body" sz="quarter" idx="119" hasCustomPrompt="1"/>
          </p:nvPr>
        </p:nvSpPr>
        <p:spPr>
          <a:xfrm>
            <a:off x="1143071" y="4338343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66" name="Espace réservé du texte 17">
            <a:extLst>
              <a:ext uri="{FF2B5EF4-FFF2-40B4-BE49-F238E27FC236}">
                <a16:creationId xmlns:a16="http://schemas.microsoft.com/office/drawing/2014/main" id="{95CD4CDA-5C2C-4195-9A07-953DBAD0D18A}"/>
              </a:ext>
            </a:extLst>
          </p:cNvPr>
          <p:cNvSpPr>
            <a:spLocks noGrp="1"/>
          </p:cNvSpPr>
          <p:nvPr>
            <p:ph type="body" sz="quarter" idx="120"/>
          </p:nvPr>
        </p:nvSpPr>
        <p:spPr>
          <a:xfrm>
            <a:off x="1892586" y="4689592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7" name="Espace réservé du texte 17">
            <a:extLst>
              <a:ext uri="{FF2B5EF4-FFF2-40B4-BE49-F238E27FC236}">
                <a16:creationId xmlns:a16="http://schemas.microsoft.com/office/drawing/2014/main" id="{FC83D189-AC94-464E-8A58-96EDD69C0700}"/>
              </a:ext>
            </a:extLst>
          </p:cNvPr>
          <p:cNvSpPr>
            <a:spLocks noGrp="1"/>
          </p:cNvSpPr>
          <p:nvPr>
            <p:ph type="body" sz="quarter" idx="121"/>
          </p:nvPr>
        </p:nvSpPr>
        <p:spPr>
          <a:xfrm>
            <a:off x="1891402" y="4336182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8" name="Espace réservé du texte 17">
            <a:extLst>
              <a:ext uri="{FF2B5EF4-FFF2-40B4-BE49-F238E27FC236}">
                <a16:creationId xmlns:a16="http://schemas.microsoft.com/office/drawing/2014/main" id="{F8D9666C-06C2-4568-AFE1-5E33A958EFFF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6626816" y="2752881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69" name="Espace réservé du texte 17">
            <a:extLst>
              <a:ext uri="{FF2B5EF4-FFF2-40B4-BE49-F238E27FC236}">
                <a16:creationId xmlns:a16="http://schemas.microsoft.com/office/drawing/2014/main" id="{C7758A07-7BC4-4B24-A823-43842146EE4D}"/>
              </a:ext>
            </a:extLst>
          </p:cNvPr>
          <p:cNvSpPr>
            <a:spLocks noGrp="1"/>
          </p:cNvSpPr>
          <p:nvPr>
            <p:ph type="body" sz="quarter" idx="123"/>
          </p:nvPr>
        </p:nvSpPr>
        <p:spPr>
          <a:xfrm>
            <a:off x="7376332" y="3104131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70" name="Espace réservé du texte 17">
            <a:extLst>
              <a:ext uri="{FF2B5EF4-FFF2-40B4-BE49-F238E27FC236}">
                <a16:creationId xmlns:a16="http://schemas.microsoft.com/office/drawing/2014/main" id="{4477220E-DB34-4D3C-B9FA-F6214050E4BC}"/>
              </a:ext>
            </a:extLst>
          </p:cNvPr>
          <p:cNvSpPr>
            <a:spLocks noGrp="1"/>
          </p:cNvSpPr>
          <p:nvPr>
            <p:ph type="body" sz="quarter" idx="124"/>
          </p:nvPr>
        </p:nvSpPr>
        <p:spPr>
          <a:xfrm>
            <a:off x="7375148" y="2750720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71" name="Espace réservé du texte 17">
            <a:extLst>
              <a:ext uri="{FF2B5EF4-FFF2-40B4-BE49-F238E27FC236}">
                <a16:creationId xmlns:a16="http://schemas.microsoft.com/office/drawing/2014/main" id="{93AE66DF-B0A6-45B7-A2F2-B59B5C8C03BC}"/>
              </a:ext>
            </a:extLst>
          </p:cNvPr>
          <p:cNvSpPr>
            <a:spLocks noGrp="1"/>
          </p:cNvSpPr>
          <p:nvPr>
            <p:ph type="body" sz="quarter" idx="125" hasCustomPrompt="1"/>
          </p:nvPr>
        </p:nvSpPr>
        <p:spPr>
          <a:xfrm>
            <a:off x="6626816" y="3545612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72" name="Espace réservé du texte 17">
            <a:extLst>
              <a:ext uri="{FF2B5EF4-FFF2-40B4-BE49-F238E27FC236}">
                <a16:creationId xmlns:a16="http://schemas.microsoft.com/office/drawing/2014/main" id="{208B6011-925D-4D02-9029-EBCE19B6B50C}"/>
              </a:ext>
            </a:extLst>
          </p:cNvPr>
          <p:cNvSpPr>
            <a:spLocks noGrp="1"/>
          </p:cNvSpPr>
          <p:nvPr>
            <p:ph type="body" sz="quarter" idx="126"/>
          </p:nvPr>
        </p:nvSpPr>
        <p:spPr>
          <a:xfrm>
            <a:off x="7376332" y="3896861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73" name="Espace réservé du texte 17">
            <a:extLst>
              <a:ext uri="{FF2B5EF4-FFF2-40B4-BE49-F238E27FC236}">
                <a16:creationId xmlns:a16="http://schemas.microsoft.com/office/drawing/2014/main" id="{B514F45E-F347-4E46-A745-25253540B0A3}"/>
              </a:ext>
            </a:extLst>
          </p:cNvPr>
          <p:cNvSpPr>
            <a:spLocks noGrp="1"/>
          </p:cNvSpPr>
          <p:nvPr>
            <p:ph type="body" sz="quarter" idx="127"/>
          </p:nvPr>
        </p:nvSpPr>
        <p:spPr>
          <a:xfrm>
            <a:off x="7375148" y="3543451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74" name="Espace réservé du texte 17">
            <a:extLst>
              <a:ext uri="{FF2B5EF4-FFF2-40B4-BE49-F238E27FC236}">
                <a16:creationId xmlns:a16="http://schemas.microsoft.com/office/drawing/2014/main" id="{05BA45E7-DB40-4745-812E-41659735FD2D}"/>
              </a:ext>
            </a:extLst>
          </p:cNvPr>
          <p:cNvSpPr>
            <a:spLocks noGrp="1"/>
          </p:cNvSpPr>
          <p:nvPr>
            <p:ph type="body" sz="quarter" idx="128" hasCustomPrompt="1"/>
          </p:nvPr>
        </p:nvSpPr>
        <p:spPr>
          <a:xfrm>
            <a:off x="6626816" y="4338343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75" name="Espace réservé du texte 17">
            <a:extLst>
              <a:ext uri="{FF2B5EF4-FFF2-40B4-BE49-F238E27FC236}">
                <a16:creationId xmlns:a16="http://schemas.microsoft.com/office/drawing/2014/main" id="{CD18703E-351D-46EB-B93D-13073424AF76}"/>
              </a:ext>
            </a:extLst>
          </p:cNvPr>
          <p:cNvSpPr>
            <a:spLocks noGrp="1"/>
          </p:cNvSpPr>
          <p:nvPr>
            <p:ph type="body" sz="quarter" idx="129"/>
          </p:nvPr>
        </p:nvSpPr>
        <p:spPr>
          <a:xfrm>
            <a:off x="7376332" y="4689592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76" name="Espace réservé du texte 17">
            <a:extLst>
              <a:ext uri="{FF2B5EF4-FFF2-40B4-BE49-F238E27FC236}">
                <a16:creationId xmlns:a16="http://schemas.microsoft.com/office/drawing/2014/main" id="{0A954F23-B687-4929-BDF6-382811870CB6}"/>
              </a:ext>
            </a:extLst>
          </p:cNvPr>
          <p:cNvSpPr>
            <a:spLocks noGrp="1"/>
          </p:cNvSpPr>
          <p:nvPr>
            <p:ph type="body" sz="quarter" idx="130"/>
          </p:nvPr>
        </p:nvSpPr>
        <p:spPr>
          <a:xfrm>
            <a:off x="7375148" y="4336182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0848A-5240-46A7-80F9-F264F80E48F7}"/>
              </a:ext>
            </a:extLst>
          </p:cNvPr>
          <p:cNvSpPr>
            <a:spLocks noGrp="1"/>
          </p:cNvSpPr>
          <p:nvPr>
            <p:ph type="ftr" sz="quarter" idx="13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69CDA-1C73-4FE4-993F-6E6CA9CDC932}"/>
              </a:ext>
            </a:extLst>
          </p:cNvPr>
          <p:cNvSpPr>
            <a:spLocks noGrp="1"/>
          </p:cNvSpPr>
          <p:nvPr>
            <p:ph type="sldNum" sz="quarter" idx="133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D5464B-D2EF-4132-BFF3-24607B5DE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40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>
            <a:extLst>
              <a:ext uri="{FF2B5EF4-FFF2-40B4-BE49-F238E27FC236}">
                <a16:creationId xmlns:a16="http://schemas.microsoft.com/office/drawing/2014/main" id="{D97075C2-D640-40B7-B715-DE36BBB3FC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8963" y="4159250"/>
            <a:ext cx="1271271" cy="1257300"/>
          </a:xfrm>
          <a:prstGeom prst="rect">
            <a:avLst/>
          </a:prstGeom>
        </p:spPr>
      </p:pic>
      <p:sp>
        <p:nvSpPr>
          <p:cNvPr id="7" name="Espace réservé du texte 17">
            <a:extLst>
              <a:ext uri="{FF2B5EF4-FFF2-40B4-BE49-F238E27FC236}">
                <a16:creationId xmlns:a16="http://schemas.microsoft.com/office/drawing/2014/main" id="{1CE40FF4-616D-467E-AEDB-B9934FB2C80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58241" y="3020997"/>
            <a:ext cx="1118105" cy="443199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3200" b="1" noProof="0" dirty="0">
                <a:solidFill>
                  <a:schemeClr val="tx1"/>
                </a:solidFill>
              </a:defRPr>
            </a:lvl1pPr>
          </a:lstStyle>
          <a:p>
            <a:pPr lvl="0" algn="r">
              <a:lnSpc>
                <a:spcPct val="90000"/>
              </a:lnSpc>
            </a:pPr>
            <a:r>
              <a:rPr lang="en-US" noProof="0"/>
              <a:t>00</a:t>
            </a:r>
          </a:p>
        </p:txBody>
      </p:sp>
      <p:sp>
        <p:nvSpPr>
          <p:cNvPr id="8" name="Espace réservé du texte 17">
            <a:extLst>
              <a:ext uri="{FF2B5EF4-FFF2-40B4-BE49-F238E27FC236}">
                <a16:creationId xmlns:a16="http://schemas.microsoft.com/office/drawing/2014/main" id="{2C7B456D-17FA-4CA6-A94C-1F15CC23B22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679091" y="3020997"/>
            <a:ext cx="6517348" cy="443199"/>
          </a:xfrm>
        </p:spPr>
        <p:txBody>
          <a:bodyPr/>
          <a:lstStyle>
            <a:lvl1pPr>
              <a:lnSpc>
                <a:spcPct val="90000"/>
              </a:lnSpc>
              <a:defRPr lang="fr-FR" sz="3200" b="1" i="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>
              <a:lnSpc>
                <a:spcPct val="90000"/>
              </a:lnSpc>
              <a:spcBef>
                <a:spcPts val="800"/>
              </a:spcBef>
              <a:defRPr lang="fr-FR" sz="1867" b="0" i="0" kern="1200" cap="all" baseline="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1067"/>
              </a:spcBef>
              <a:defRPr sz="1867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400"/>
              </a:spcBef>
              <a:defRPr lang="fr-FR" sz="1000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9" name="Espace réservé du texte 17">
            <a:extLst>
              <a:ext uri="{FF2B5EF4-FFF2-40B4-BE49-F238E27FC236}">
                <a16:creationId xmlns:a16="http://schemas.microsoft.com/office/drawing/2014/main" id="{A4BDC3FC-500C-4A36-AFD2-52224706F78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679091" y="3980878"/>
            <a:ext cx="6517348" cy="315415"/>
          </a:xfrm>
        </p:spPr>
        <p:txBody>
          <a:bodyPr/>
          <a:lstStyle>
            <a:lvl1pPr>
              <a:lnSpc>
                <a:spcPct val="90000"/>
              </a:lnSpc>
              <a:defRPr lang="fr-FR" sz="1867" b="0" i="1" kern="1200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>
              <a:lnSpc>
                <a:spcPct val="90000"/>
              </a:lnSpc>
              <a:spcBef>
                <a:spcPts val="800"/>
              </a:spcBef>
              <a:defRPr lang="fr-FR" sz="1867" b="0" i="0" kern="1200" cap="all" baseline="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1067"/>
              </a:spcBef>
              <a:defRPr sz="1867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400"/>
              </a:spcBef>
              <a:defRPr lang="fr-FR" sz="1000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0" name="Espace réservé du texte 17">
            <a:extLst>
              <a:ext uri="{FF2B5EF4-FFF2-40B4-BE49-F238E27FC236}">
                <a16:creationId xmlns:a16="http://schemas.microsoft.com/office/drawing/2014/main" id="{A97CE5D1-697D-4C34-8623-6B2871AE2E2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679091" y="3554158"/>
            <a:ext cx="6517348" cy="315415"/>
          </a:xfrm>
        </p:spPr>
        <p:txBody>
          <a:bodyPr/>
          <a:lstStyle>
            <a:lvl1pPr>
              <a:lnSpc>
                <a:spcPct val="90000"/>
              </a:lnSpc>
              <a:defRPr lang="fr-FR" sz="1867" b="0" i="0" kern="1200" cap="all" baseline="0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lang="fr-FR" sz="1867" b="0" i="0" kern="1200" cap="all" baseline="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1067"/>
              </a:spcBef>
              <a:defRPr sz="1867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400"/>
              </a:spcBef>
              <a:defRPr lang="fr-FR" sz="1000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00574717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(Dark)">
    <p:bg>
      <p:bgPr>
        <a:solidFill>
          <a:srgbClr val="1E03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>
            <a:extLst>
              <a:ext uri="{FF2B5EF4-FFF2-40B4-BE49-F238E27FC236}">
                <a16:creationId xmlns:a16="http://schemas.microsoft.com/office/drawing/2014/main" id="{D97075C2-D640-40B7-B715-DE36BBB3FC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8963" y="4159250"/>
            <a:ext cx="1271271" cy="1257300"/>
          </a:xfrm>
          <a:prstGeom prst="rect">
            <a:avLst/>
          </a:prstGeom>
        </p:spPr>
      </p:pic>
      <p:sp>
        <p:nvSpPr>
          <p:cNvPr id="14" name="Espace réservé du texte 17">
            <a:extLst>
              <a:ext uri="{FF2B5EF4-FFF2-40B4-BE49-F238E27FC236}">
                <a16:creationId xmlns:a16="http://schemas.microsoft.com/office/drawing/2014/main" id="{B077D764-009F-4B11-889B-7C1F77AE7E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58241" y="3020997"/>
            <a:ext cx="1118105" cy="443199"/>
          </a:xfrm>
        </p:spPr>
        <p:txBody>
          <a:bodyPr vert="horz" lIns="0" tIns="0" rIns="0" bIns="0" rtlCol="0">
            <a:noAutofit/>
          </a:bodyPr>
          <a:lstStyle>
            <a:lvl1pPr algn="r">
              <a:defRPr lang="en-US" sz="3200" b="1" noProof="0" dirty="0">
                <a:solidFill>
                  <a:schemeClr val="bg2"/>
                </a:solidFill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 noProof="0"/>
              <a:t>00</a:t>
            </a:r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26F07BC6-BD1D-4953-9F45-D190CB67B24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679091" y="3020997"/>
            <a:ext cx="6517348" cy="443199"/>
          </a:xfrm>
        </p:spPr>
        <p:txBody>
          <a:bodyPr/>
          <a:lstStyle>
            <a:lvl1pPr>
              <a:lnSpc>
                <a:spcPct val="90000"/>
              </a:lnSpc>
              <a:defRPr lang="fr-FR" sz="3200" b="1" i="0" kern="1200" dirty="0" err="1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>
              <a:lnSpc>
                <a:spcPct val="90000"/>
              </a:lnSpc>
              <a:spcBef>
                <a:spcPts val="800"/>
              </a:spcBef>
              <a:defRPr lang="fr-FR" sz="1867" b="0" i="0" kern="1200" cap="all" baseline="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1067"/>
              </a:spcBef>
              <a:defRPr sz="1867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400"/>
              </a:spcBef>
              <a:defRPr lang="fr-FR" sz="1000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FB6BFF7B-8B97-443F-8D19-A75C20F978D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679091" y="3980878"/>
            <a:ext cx="6517348" cy="315415"/>
          </a:xfrm>
        </p:spPr>
        <p:txBody>
          <a:bodyPr/>
          <a:lstStyle>
            <a:lvl1pPr>
              <a:lnSpc>
                <a:spcPct val="90000"/>
              </a:lnSpc>
              <a:defRPr lang="fr-FR" sz="1867" b="0" i="1" kern="1200" dirty="0" err="1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>
              <a:lnSpc>
                <a:spcPct val="90000"/>
              </a:lnSpc>
              <a:spcBef>
                <a:spcPts val="800"/>
              </a:spcBef>
              <a:defRPr lang="fr-FR" sz="1867" b="0" i="0" kern="1200" cap="all" baseline="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1067"/>
              </a:spcBef>
              <a:defRPr sz="1867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400"/>
              </a:spcBef>
              <a:defRPr lang="fr-FR" sz="1000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7" name="Espace réservé du texte 17">
            <a:extLst>
              <a:ext uri="{FF2B5EF4-FFF2-40B4-BE49-F238E27FC236}">
                <a16:creationId xmlns:a16="http://schemas.microsoft.com/office/drawing/2014/main" id="{DA36FF3D-AF0A-45ED-BF39-F628AE9DBF5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679091" y="3554158"/>
            <a:ext cx="6517348" cy="315415"/>
          </a:xfrm>
        </p:spPr>
        <p:txBody>
          <a:bodyPr/>
          <a:lstStyle>
            <a:lvl1pPr>
              <a:lnSpc>
                <a:spcPct val="90000"/>
              </a:lnSpc>
              <a:defRPr lang="fr-FR" sz="1867" b="0" i="0" kern="1200" cap="all" baseline="0" dirty="0" err="1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>
              <a:lnSpc>
                <a:spcPct val="90000"/>
              </a:lnSpc>
              <a:spcBef>
                <a:spcPts val="800"/>
              </a:spcBef>
              <a:defRPr lang="fr-FR" sz="1867" b="0" i="0" kern="1200" cap="all" baseline="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1067"/>
              </a:spcBef>
              <a:defRPr sz="1867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400"/>
              </a:spcBef>
              <a:defRPr lang="fr-FR" sz="1000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89356675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ver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B54B0F7-55DD-40D6-B7F4-70B586885C0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0B90B88F-38E1-44C8-9D6F-1A9BFFE001D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778558" y="2915364"/>
            <a:ext cx="4949741" cy="1399251"/>
          </a:xfrm>
        </p:spPr>
        <p:txBody>
          <a:bodyPr anchor="t">
            <a:noAutofit/>
          </a:bodyPr>
          <a:lstStyle>
            <a:lvl1pPr algn="l">
              <a:lnSpc>
                <a:spcPct val="96000"/>
              </a:lnSpc>
              <a:spcAft>
                <a:spcPts val="1333"/>
              </a:spcAft>
              <a:defRPr lang="fr-FR" sz="4800" b="0" i="1" kern="1200" dirty="0" err="1" smtClean="0">
                <a:solidFill>
                  <a:schemeClr val="bg2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Georgia" panose="02040502050405020303" pitchFamily="18" charset="0"/>
              </a:defRPr>
            </a:lvl1pPr>
            <a:lvl2pPr marL="0" indent="0" algn="l">
              <a:lnSpc>
                <a:spcPct val="90000"/>
              </a:lnSpc>
              <a:buFont typeface="Arial" panose="020B0604020202020204" pitchFamily="34" charset="0"/>
              <a:buNone/>
              <a:defRPr lang="en-US" sz="4800" b="0" i="1" kern="1200" noProof="0" dirty="0">
                <a:solidFill>
                  <a:schemeClr val="bg1"/>
                </a:solidFill>
                <a:effectLst>
                  <a:outerShdw blurRad="127000" sx="105000" sy="105000" algn="ctr" rotWithShape="0">
                    <a:prstClr val="black">
                      <a:alpha val="9957"/>
                    </a:prst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>
              <a:lnSpc>
                <a:spcPct val="100000"/>
              </a:lnSpc>
              <a:spcBef>
                <a:spcPts val="1333"/>
              </a:spcBef>
              <a:defRPr sz="1867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</a:defRPr>
            </a:lvl3pPr>
          </a:lstStyle>
          <a:p>
            <a:pPr marL="761981" lvl="0" indent="-761981" algn="l" defTabSz="914377" rtl="0" eaLnBrk="1" latinLnBrk="0" hangingPunct="1">
              <a:lnSpc>
                <a:spcPct val="90000"/>
              </a:lnSpc>
              <a:spcBef>
                <a:spcPts val="0"/>
              </a:spcBef>
            </a:pPr>
            <a:r>
              <a:rPr lang="es-ES" noProof="0"/>
              <a:t>Haga clic para modificar los estilos de texto del patrón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9F6585BF-F3F3-4500-9CFA-EF0D9041ED5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78558" y="4395893"/>
            <a:ext cx="4949741" cy="710532"/>
          </a:xfrm>
        </p:spPr>
        <p:txBody>
          <a:bodyPr anchor="t">
            <a:noAutofit/>
          </a:bodyPr>
          <a:lstStyle>
            <a:lvl1pPr algn="l">
              <a:lnSpc>
                <a:spcPct val="96000"/>
              </a:lnSpc>
              <a:spcAft>
                <a:spcPts val="1333"/>
              </a:spcAft>
              <a:defRPr lang="fr-FR" sz="1867" b="0" i="0" kern="1200" dirty="0" err="1" smtClean="0">
                <a:solidFill>
                  <a:schemeClr val="bg2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+mj-lt"/>
                <a:ea typeface="Verdana" panose="020B0604030504040204" pitchFamily="34" charset="0"/>
                <a:cs typeface="Georgia" panose="02040502050405020303" pitchFamily="18" charset="0"/>
              </a:defRPr>
            </a:lvl1pPr>
            <a:lvl2pPr algn="l">
              <a:lnSpc>
                <a:spcPct val="90000"/>
              </a:lnSpc>
              <a:defRPr lang="en-US" sz="1867" b="0" i="0" kern="1200" noProof="0" dirty="0">
                <a:solidFill>
                  <a:schemeClr val="bg1"/>
                </a:solidFill>
                <a:effectLst>
                  <a:outerShdw blurRad="127000" sx="105000" sy="105000" algn="ctr" rotWithShape="0">
                    <a:prstClr val="black">
                      <a:alpha val="9957"/>
                    </a:prst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>
              <a:lnSpc>
                <a:spcPct val="100000"/>
              </a:lnSpc>
              <a:spcBef>
                <a:spcPts val="1333"/>
              </a:spcBef>
              <a:defRPr lang="en-US" sz="1867" b="0" i="0" kern="1200" noProof="0" dirty="0">
                <a:solidFill>
                  <a:schemeClr val="bg1"/>
                </a:solidFill>
                <a:effectLst>
                  <a:outerShdw blurRad="127000" sx="105000" sy="105000" algn="ctr" rotWithShape="0">
                    <a:prstClr val="black">
                      <a:alpha val="9957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</a:lstStyle>
          <a:p>
            <a:pPr marL="0" lvl="0" indent="0" algn="l" defTabSz="914377" rtl="0" eaLnBrk="1" latinLnBrk="0" hangingPunct="1">
              <a:lnSpc>
                <a:spcPct val="100000"/>
              </a:lnSpc>
              <a:spcBef>
                <a:spcPts val="1333"/>
              </a:spcBef>
              <a:buFont typeface="Arial" panose="020B0604020202020204" pitchFamily="34" charset="0"/>
              <a:buNone/>
            </a:pPr>
            <a:r>
              <a:rPr lang="es-ES" noProof="0"/>
              <a:t>Haga clic para modificar los estilos de texto del patrón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FB220A98-FE22-4FE9-AB26-E269403DC28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778558" y="1792928"/>
            <a:ext cx="4949741" cy="939945"/>
          </a:xfrm>
        </p:spPr>
        <p:txBody>
          <a:bodyPr anchor="b">
            <a:noAutofit/>
          </a:bodyPr>
          <a:lstStyle>
            <a:lvl1pPr algn="l">
              <a:lnSpc>
                <a:spcPct val="96000"/>
              </a:lnSpc>
              <a:spcAft>
                <a:spcPts val="1333"/>
              </a:spcAft>
              <a:defRPr lang="fr-FR" sz="2933" b="0" i="0" kern="1200" dirty="0" err="1" smtClean="0">
                <a:solidFill>
                  <a:schemeClr val="bg2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90000"/>
              </a:lnSpc>
              <a:defRPr sz="4800" b="0" i="1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>
              <a:lnSpc>
                <a:spcPct val="100000"/>
              </a:lnSpc>
              <a:spcBef>
                <a:spcPts val="1333"/>
              </a:spcBef>
              <a:defRPr sz="1867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</a:defRPr>
            </a:lvl3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C677BCD-ED1F-4B13-88E6-B887B505052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" y="0"/>
            <a:ext cx="6374847" cy="6858000"/>
          </a:xfrm>
          <a:custGeom>
            <a:avLst/>
            <a:gdLst>
              <a:gd name="connsiteX0" fmla="*/ 351363 w 4781135"/>
              <a:gd name="connsiteY0" fmla="*/ 4913481 h 5143500"/>
              <a:gd name="connsiteX1" fmla="*/ 331613 w 4781135"/>
              <a:gd name="connsiteY1" fmla="*/ 4933530 h 5143500"/>
              <a:gd name="connsiteX2" fmla="*/ 352237 w 4781135"/>
              <a:gd name="connsiteY2" fmla="*/ 4953582 h 5143500"/>
              <a:gd name="connsiteX3" fmla="*/ 371987 w 4781135"/>
              <a:gd name="connsiteY3" fmla="*/ 4933533 h 5143500"/>
              <a:gd name="connsiteX4" fmla="*/ 351363 w 4781135"/>
              <a:gd name="connsiteY4" fmla="*/ 4913481 h 5143500"/>
              <a:gd name="connsiteX5" fmla="*/ 891920 w 4781135"/>
              <a:gd name="connsiteY5" fmla="*/ 4837319 h 5143500"/>
              <a:gd name="connsiteX6" fmla="*/ 927648 w 4781135"/>
              <a:gd name="connsiteY6" fmla="*/ 4877990 h 5143500"/>
              <a:gd name="connsiteX7" fmla="*/ 893949 w 4781135"/>
              <a:gd name="connsiteY7" fmla="*/ 4918669 h 5143500"/>
              <a:gd name="connsiteX8" fmla="*/ 858212 w 4781135"/>
              <a:gd name="connsiteY8" fmla="*/ 4877990 h 5143500"/>
              <a:gd name="connsiteX9" fmla="*/ 891920 w 4781135"/>
              <a:gd name="connsiteY9" fmla="*/ 4837319 h 5143500"/>
              <a:gd name="connsiteX10" fmla="*/ 559545 w 4781135"/>
              <a:gd name="connsiteY10" fmla="*/ 4837319 h 5143500"/>
              <a:gd name="connsiteX11" fmla="*/ 579303 w 4781135"/>
              <a:gd name="connsiteY11" fmla="*/ 4839934 h 5143500"/>
              <a:gd name="connsiteX12" fmla="*/ 586562 w 4781135"/>
              <a:gd name="connsiteY12" fmla="*/ 4847771 h 5143500"/>
              <a:gd name="connsiteX13" fmla="*/ 586562 w 4781135"/>
              <a:gd name="connsiteY13" fmla="*/ 4908209 h 5143500"/>
              <a:gd name="connsiteX14" fmla="*/ 579303 w 4781135"/>
              <a:gd name="connsiteY14" fmla="*/ 4916053 h 5143500"/>
              <a:gd name="connsiteX15" fmla="*/ 559545 w 4781135"/>
              <a:gd name="connsiteY15" fmla="*/ 4918669 h 5143500"/>
              <a:gd name="connsiteX16" fmla="*/ 523519 w 4781135"/>
              <a:gd name="connsiteY16" fmla="*/ 4877990 h 5143500"/>
              <a:gd name="connsiteX17" fmla="*/ 559545 w 4781135"/>
              <a:gd name="connsiteY17" fmla="*/ 4837319 h 5143500"/>
              <a:gd name="connsiteX18" fmla="*/ 1101680 w 4781135"/>
              <a:gd name="connsiteY18" fmla="*/ 4805359 h 5143500"/>
              <a:gd name="connsiteX19" fmla="*/ 1095864 w 4781135"/>
              <a:gd name="connsiteY19" fmla="*/ 4811167 h 5143500"/>
              <a:gd name="connsiteX20" fmla="*/ 1095864 w 4781135"/>
              <a:gd name="connsiteY20" fmla="*/ 4944812 h 5143500"/>
              <a:gd name="connsiteX21" fmla="*/ 1101680 w 4781135"/>
              <a:gd name="connsiteY21" fmla="*/ 4950628 h 5143500"/>
              <a:gd name="connsiteX22" fmla="*/ 1127823 w 4781135"/>
              <a:gd name="connsiteY22" fmla="*/ 4950628 h 5143500"/>
              <a:gd name="connsiteX23" fmla="*/ 1133640 w 4781135"/>
              <a:gd name="connsiteY23" fmla="*/ 4944812 h 5143500"/>
              <a:gd name="connsiteX24" fmla="*/ 1133640 w 4781135"/>
              <a:gd name="connsiteY24" fmla="*/ 4811167 h 5143500"/>
              <a:gd name="connsiteX25" fmla="*/ 1127823 w 4781135"/>
              <a:gd name="connsiteY25" fmla="*/ 4805359 h 5143500"/>
              <a:gd name="connsiteX26" fmla="*/ 891920 w 4781135"/>
              <a:gd name="connsiteY26" fmla="*/ 4802455 h 5143500"/>
              <a:gd name="connsiteX27" fmla="*/ 819859 w 4781135"/>
              <a:gd name="connsiteY27" fmla="*/ 4877990 h 5143500"/>
              <a:gd name="connsiteX28" fmla="*/ 893949 w 4781135"/>
              <a:gd name="connsiteY28" fmla="*/ 4953533 h 5143500"/>
              <a:gd name="connsiteX29" fmla="*/ 966000 w 4781135"/>
              <a:gd name="connsiteY29" fmla="*/ 4877990 h 5143500"/>
              <a:gd name="connsiteX30" fmla="*/ 891920 w 4781135"/>
              <a:gd name="connsiteY30" fmla="*/ 4802455 h 5143500"/>
              <a:gd name="connsiteX31" fmla="*/ 725443 w 4781135"/>
              <a:gd name="connsiteY31" fmla="*/ 4802455 h 5143500"/>
              <a:gd name="connsiteX32" fmla="*/ 667045 w 4781135"/>
              <a:gd name="connsiteY32" fmla="*/ 4812907 h 5143500"/>
              <a:gd name="connsiteX33" fmla="*/ 659777 w 4781135"/>
              <a:gd name="connsiteY33" fmla="*/ 4824531 h 5143500"/>
              <a:gd name="connsiteX34" fmla="*/ 659777 w 4781135"/>
              <a:gd name="connsiteY34" fmla="*/ 4944812 h 5143500"/>
              <a:gd name="connsiteX35" fmla="*/ 665593 w 4781135"/>
              <a:gd name="connsiteY35" fmla="*/ 4950628 h 5143500"/>
              <a:gd name="connsiteX36" fmla="*/ 691736 w 4781135"/>
              <a:gd name="connsiteY36" fmla="*/ 4950628 h 5143500"/>
              <a:gd name="connsiteX37" fmla="*/ 697552 w 4781135"/>
              <a:gd name="connsiteY37" fmla="*/ 4944812 h 5143500"/>
              <a:gd name="connsiteX38" fmla="*/ 697552 w 4781135"/>
              <a:gd name="connsiteY38" fmla="*/ 4847194 h 5143500"/>
              <a:gd name="connsiteX39" fmla="*/ 704522 w 4781135"/>
              <a:gd name="connsiteY39" fmla="*/ 4839636 h 5143500"/>
              <a:gd name="connsiteX40" fmla="*/ 726020 w 4781135"/>
              <a:gd name="connsiteY40" fmla="*/ 4837319 h 5143500"/>
              <a:gd name="connsiteX41" fmla="*/ 754202 w 4781135"/>
              <a:gd name="connsiteY41" fmla="*/ 4862009 h 5143500"/>
              <a:gd name="connsiteX42" fmla="*/ 754202 w 4781135"/>
              <a:gd name="connsiteY42" fmla="*/ 4944812 h 5143500"/>
              <a:gd name="connsiteX43" fmla="*/ 760018 w 4781135"/>
              <a:gd name="connsiteY43" fmla="*/ 4950628 h 5143500"/>
              <a:gd name="connsiteX44" fmla="*/ 786160 w 4781135"/>
              <a:gd name="connsiteY44" fmla="*/ 4950628 h 5143500"/>
              <a:gd name="connsiteX45" fmla="*/ 791976 w 4781135"/>
              <a:gd name="connsiteY45" fmla="*/ 4944812 h 5143500"/>
              <a:gd name="connsiteX46" fmla="*/ 791976 w 4781135"/>
              <a:gd name="connsiteY46" fmla="*/ 4857068 h 5143500"/>
              <a:gd name="connsiteX47" fmla="*/ 725443 w 4781135"/>
              <a:gd name="connsiteY47" fmla="*/ 4802455 h 5143500"/>
              <a:gd name="connsiteX48" fmla="*/ 559834 w 4781135"/>
              <a:gd name="connsiteY48" fmla="*/ 4802455 h 5143500"/>
              <a:gd name="connsiteX49" fmla="*/ 485166 w 4781135"/>
              <a:gd name="connsiteY49" fmla="*/ 4877990 h 5143500"/>
              <a:gd name="connsiteX50" fmla="*/ 559256 w 4781135"/>
              <a:gd name="connsiteY50" fmla="*/ 4953533 h 5143500"/>
              <a:gd name="connsiteX51" fmla="*/ 617068 w 4781135"/>
              <a:gd name="connsiteY51" fmla="*/ 4941908 h 5143500"/>
              <a:gd name="connsiteX52" fmla="*/ 624336 w 4781135"/>
              <a:gd name="connsiteY52" fmla="*/ 4930284 h 5143500"/>
              <a:gd name="connsiteX53" fmla="*/ 624336 w 4781135"/>
              <a:gd name="connsiteY53" fmla="*/ 4824821 h 5143500"/>
              <a:gd name="connsiteX54" fmla="*/ 617068 w 4781135"/>
              <a:gd name="connsiteY54" fmla="*/ 4813204 h 5143500"/>
              <a:gd name="connsiteX55" fmla="*/ 559834 w 4781135"/>
              <a:gd name="connsiteY55" fmla="*/ 4802455 h 5143500"/>
              <a:gd name="connsiteX56" fmla="*/ 398011 w 4781135"/>
              <a:gd name="connsiteY56" fmla="*/ 4801292 h 5143500"/>
              <a:gd name="connsiteX57" fmla="*/ 334092 w 4781135"/>
              <a:gd name="connsiteY57" fmla="*/ 4853587 h 5143500"/>
              <a:gd name="connsiteX58" fmla="*/ 427643 w 4781135"/>
              <a:gd name="connsiteY58" fmla="*/ 4934063 h 5143500"/>
              <a:gd name="connsiteX59" fmla="*/ 425903 w 4781135"/>
              <a:gd name="connsiteY59" fmla="*/ 4944812 h 5143500"/>
              <a:gd name="connsiteX60" fmla="*/ 425613 w 4781135"/>
              <a:gd name="connsiteY60" fmla="*/ 4946561 h 5143500"/>
              <a:gd name="connsiteX61" fmla="*/ 429969 w 4781135"/>
              <a:gd name="connsiteY61" fmla="*/ 4950628 h 5143500"/>
              <a:gd name="connsiteX62" fmla="*/ 456121 w 4781135"/>
              <a:gd name="connsiteY62" fmla="*/ 4950628 h 5143500"/>
              <a:gd name="connsiteX63" fmla="*/ 463668 w 4781135"/>
              <a:gd name="connsiteY63" fmla="*/ 4944812 h 5143500"/>
              <a:gd name="connsiteX64" fmla="*/ 465994 w 4781135"/>
              <a:gd name="connsiteY64" fmla="*/ 4928255 h 5143500"/>
              <a:gd name="connsiteX65" fmla="*/ 372445 w 4781135"/>
              <a:gd name="connsiteY65" fmla="*/ 4850972 h 5143500"/>
              <a:gd name="connsiteX66" fmla="*/ 396847 w 4781135"/>
              <a:gd name="connsiteY66" fmla="*/ 4836444 h 5143500"/>
              <a:gd name="connsiteX67" fmla="*/ 440718 w 4781135"/>
              <a:gd name="connsiteY67" fmla="*/ 4849520 h 5143500"/>
              <a:gd name="connsiteX68" fmla="*/ 445074 w 4781135"/>
              <a:gd name="connsiteY68" fmla="*/ 4850684 h 5143500"/>
              <a:gd name="connsiteX69" fmla="*/ 451467 w 4781135"/>
              <a:gd name="connsiteY69" fmla="*/ 4846616 h 5143500"/>
              <a:gd name="connsiteX70" fmla="*/ 460476 w 4781135"/>
              <a:gd name="connsiteY70" fmla="*/ 4827435 h 5143500"/>
              <a:gd name="connsiteX71" fmla="*/ 461639 w 4781135"/>
              <a:gd name="connsiteY71" fmla="*/ 4822502 h 5143500"/>
              <a:gd name="connsiteX72" fmla="*/ 458150 w 4781135"/>
              <a:gd name="connsiteY72" fmla="*/ 4816686 h 5143500"/>
              <a:gd name="connsiteX73" fmla="*/ 398011 w 4781135"/>
              <a:gd name="connsiteY73" fmla="*/ 4801292 h 5143500"/>
              <a:gd name="connsiteX74" fmla="*/ 1053743 w 4781135"/>
              <a:gd name="connsiteY74" fmla="*/ 4747249 h 5143500"/>
              <a:gd name="connsiteX75" fmla="*/ 994181 w 4781135"/>
              <a:gd name="connsiteY75" fmla="*/ 4808264 h 5143500"/>
              <a:gd name="connsiteX76" fmla="*/ 994181 w 4781135"/>
              <a:gd name="connsiteY76" fmla="*/ 4944812 h 5143500"/>
              <a:gd name="connsiteX77" fmla="*/ 999997 w 4781135"/>
              <a:gd name="connsiteY77" fmla="*/ 4950628 h 5143500"/>
              <a:gd name="connsiteX78" fmla="*/ 1025851 w 4781135"/>
              <a:gd name="connsiteY78" fmla="*/ 4950628 h 5143500"/>
              <a:gd name="connsiteX79" fmla="*/ 1031659 w 4781135"/>
              <a:gd name="connsiteY79" fmla="*/ 4944812 h 5143500"/>
              <a:gd name="connsiteX80" fmla="*/ 1031659 w 4781135"/>
              <a:gd name="connsiteY80" fmla="*/ 4837319 h 5143500"/>
              <a:gd name="connsiteX81" fmla="*/ 1068558 w 4781135"/>
              <a:gd name="connsiteY81" fmla="*/ 4837319 h 5143500"/>
              <a:gd name="connsiteX82" fmla="*/ 1074366 w 4781135"/>
              <a:gd name="connsiteY82" fmla="*/ 4831502 h 5143500"/>
              <a:gd name="connsiteX83" fmla="*/ 1074366 w 4781135"/>
              <a:gd name="connsiteY83" fmla="*/ 4811456 h 5143500"/>
              <a:gd name="connsiteX84" fmla="*/ 1068558 w 4781135"/>
              <a:gd name="connsiteY84" fmla="*/ 4805359 h 5143500"/>
              <a:gd name="connsiteX85" fmla="*/ 1031659 w 4781135"/>
              <a:gd name="connsiteY85" fmla="*/ 4805359 h 5143500"/>
              <a:gd name="connsiteX86" fmla="*/ 1031659 w 4781135"/>
              <a:gd name="connsiteY86" fmla="*/ 4802158 h 5143500"/>
              <a:gd name="connsiteX87" fmla="*/ 1054617 w 4781135"/>
              <a:gd name="connsiteY87" fmla="*/ 4778045 h 5143500"/>
              <a:gd name="connsiteX88" fmla="*/ 1068848 w 4781135"/>
              <a:gd name="connsiteY88" fmla="*/ 4779497 h 5143500"/>
              <a:gd name="connsiteX89" fmla="*/ 1074366 w 4781135"/>
              <a:gd name="connsiteY89" fmla="*/ 4773977 h 5143500"/>
              <a:gd name="connsiteX90" fmla="*/ 1077278 w 4781135"/>
              <a:gd name="connsiteY90" fmla="*/ 4758872 h 5143500"/>
              <a:gd name="connsiteX91" fmla="*/ 1077856 w 4781135"/>
              <a:gd name="connsiteY91" fmla="*/ 4755094 h 5143500"/>
              <a:gd name="connsiteX92" fmla="*/ 1072048 w 4781135"/>
              <a:gd name="connsiteY92" fmla="*/ 4749285 h 5143500"/>
              <a:gd name="connsiteX93" fmla="*/ 1053743 w 4781135"/>
              <a:gd name="connsiteY93" fmla="*/ 4747249 h 5143500"/>
              <a:gd name="connsiteX94" fmla="*/ 1115151 w 4781135"/>
              <a:gd name="connsiteY94" fmla="*/ 4747131 h 5143500"/>
              <a:gd name="connsiteX95" fmla="*/ 1095104 w 4781135"/>
              <a:gd name="connsiteY95" fmla="*/ 4767478 h 5143500"/>
              <a:gd name="connsiteX96" fmla="*/ 1116017 w 4781135"/>
              <a:gd name="connsiteY96" fmla="*/ 4787818 h 5143500"/>
              <a:gd name="connsiteX97" fmla="*/ 1136065 w 4781135"/>
              <a:gd name="connsiteY97" fmla="*/ 4767481 h 5143500"/>
              <a:gd name="connsiteX98" fmla="*/ 1115151 w 4781135"/>
              <a:gd name="connsiteY98" fmla="*/ 4747131 h 5143500"/>
              <a:gd name="connsiteX99" fmla="*/ 0 w 4781135"/>
              <a:gd name="connsiteY99" fmla="*/ 0 h 5143500"/>
              <a:gd name="connsiteX100" fmla="*/ 3673235 w 4781135"/>
              <a:gd name="connsiteY100" fmla="*/ 0 h 5143500"/>
              <a:gd name="connsiteX101" fmla="*/ 3843349 w 4781135"/>
              <a:gd name="connsiteY101" fmla="*/ 145970 h 5143500"/>
              <a:gd name="connsiteX102" fmla="*/ 4781135 w 4781135"/>
              <a:gd name="connsiteY102" fmla="*/ 2622891 h 5143500"/>
              <a:gd name="connsiteX103" fmla="*/ 3861453 w 4781135"/>
              <a:gd name="connsiteY103" fmla="*/ 5081299 h 5143500"/>
              <a:gd name="connsiteX104" fmla="*/ 3792118 w 4781135"/>
              <a:gd name="connsiteY104" fmla="*/ 5143500 h 5143500"/>
              <a:gd name="connsiteX105" fmla="*/ 0 w 4781135"/>
              <a:gd name="connsiteY105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781135" h="5143500">
                <a:moveTo>
                  <a:pt x="351363" y="4913481"/>
                </a:moveTo>
                <a:cubicBezTo>
                  <a:pt x="339456" y="4913486"/>
                  <a:pt x="331612" y="4921037"/>
                  <a:pt x="331613" y="4933530"/>
                </a:cubicBezTo>
                <a:cubicBezTo>
                  <a:pt x="331608" y="4945734"/>
                  <a:pt x="339456" y="4953580"/>
                  <a:pt x="352237" y="4953582"/>
                </a:cubicBezTo>
                <a:cubicBezTo>
                  <a:pt x="364153" y="4953577"/>
                  <a:pt x="371990" y="4945737"/>
                  <a:pt x="371987" y="4933533"/>
                </a:cubicBezTo>
                <a:cubicBezTo>
                  <a:pt x="371995" y="4921039"/>
                  <a:pt x="364153" y="4913482"/>
                  <a:pt x="351363" y="4913481"/>
                </a:cubicBezTo>
                <a:close/>
                <a:moveTo>
                  <a:pt x="891920" y="4837319"/>
                </a:moveTo>
                <a:cubicBezTo>
                  <a:pt x="913418" y="4837319"/>
                  <a:pt x="927648" y="4851260"/>
                  <a:pt x="927648" y="4877990"/>
                </a:cubicBezTo>
                <a:cubicBezTo>
                  <a:pt x="927648" y="4904719"/>
                  <a:pt x="913418" y="4918669"/>
                  <a:pt x="893949" y="4918669"/>
                </a:cubicBezTo>
                <a:cubicBezTo>
                  <a:pt x="872451" y="4918669"/>
                  <a:pt x="858212" y="4904719"/>
                  <a:pt x="858212" y="4877990"/>
                </a:cubicBezTo>
                <a:cubicBezTo>
                  <a:pt x="858212" y="4851260"/>
                  <a:pt x="872451" y="4837319"/>
                  <a:pt x="891920" y="4837319"/>
                </a:cubicBezTo>
                <a:close/>
                <a:moveTo>
                  <a:pt x="559545" y="4837319"/>
                </a:moveTo>
                <a:cubicBezTo>
                  <a:pt x="567390" y="4837319"/>
                  <a:pt x="572909" y="4838184"/>
                  <a:pt x="579303" y="4839934"/>
                </a:cubicBezTo>
                <a:cubicBezTo>
                  <a:pt x="584244" y="4841386"/>
                  <a:pt x="586562" y="4843414"/>
                  <a:pt x="586562" y="4847771"/>
                </a:cubicBezTo>
                <a:lnTo>
                  <a:pt x="586562" y="4908209"/>
                </a:lnTo>
                <a:cubicBezTo>
                  <a:pt x="586562" y="4912564"/>
                  <a:pt x="584244" y="4914601"/>
                  <a:pt x="579303" y="4916053"/>
                </a:cubicBezTo>
                <a:cubicBezTo>
                  <a:pt x="572909" y="4917794"/>
                  <a:pt x="567390" y="4918669"/>
                  <a:pt x="559545" y="4918669"/>
                </a:cubicBezTo>
                <a:cubicBezTo>
                  <a:pt x="540950" y="4918669"/>
                  <a:pt x="523519" y="4907623"/>
                  <a:pt x="523519" y="4877990"/>
                </a:cubicBezTo>
                <a:cubicBezTo>
                  <a:pt x="523519" y="4848356"/>
                  <a:pt x="540950" y="4837319"/>
                  <a:pt x="559545" y="4837319"/>
                </a:cubicBezTo>
                <a:close/>
                <a:moveTo>
                  <a:pt x="1101680" y="4805359"/>
                </a:moveTo>
                <a:cubicBezTo>
                  <a:pt x="1098191" y="4805359"/>
                  <a:pt x="1095864" y="4807677"/>
                  <a:pt x="1095864" y="4811167"/>
                </a:cubicBezTo>
                <a:lnTo>
                  <a:pt x="1095864" y="4944812"/>
                </a:lnTo>
                <a:cubicBezTo>
                  <a:pt x="1095864" y="4948301"/>
                  <a:pt x="1098191" y="4950628"/>
                  <a:pt x="1101680" y="4950628"/>
                </a:cubicBezTo>
                <a:lnTo>
                  <a:pt x="1127823" y="4950628"/>
                </a:lnTo>
                <a:cubicBezTo>
                  <a:pt x="1131313" y="4950628"/>
                  <a:pt x="1133640" y="4948301"/>
                  <a:pt x="1133640" y="4944812"/>
                </a:cubicBezTo>
                <a:lnTo>
                  <a:pt x="1133640" y="4811167"/>
                </a:lnTo>
                <a:cubicBezTo>
                  <a:pt x="1133640" y="4807677"/>
                  <a:pt x="1131313" y="4805359"/>
                  <a:pt x="1127823" y="4805359"/>
                </a:cubicBezTo>
                <a:close/>
                <a:moveTo>
                  <a:pt x="891920" y="4802455"/>
                </a:moveTo>
                <a:cubicBezTo>
                  <a:pt x="848337" y="4802455"/>
                  <a:pt x="819859" y="4834118"/>
                  <a:pt x="819859" y="4877990"/>
                </a:cubicBezTo>
                <a:cubicBezTo>
                  <a:pt x="819859" y="4921862"/>
                  <a:pt x="848337" y="4953533"/>
                  <a:pt x="893949" y="4953533"/>
                </a:cubicBezTo>
                <a:cubicBezTo>
                  <a:pt x="937531" y="4953533"/>
                  <a:pt x="966000" y="4921862"/>
                  <a:pt x="966000" y="4877990"/>
                </a:cubicBezTo>
                <a:cubicBezTo>
                  <a:pt x="966000" y="4834118"/>
                  <a:pt x="937531" y="4802455"/>
                  <a:pt x="891920" y="4802455"/>
                </a:cubicBezTo>
                <a:close/>
                <a:moveTo>
                  <a:pt x="725443" y="4802455"/>
                </a:moveTo>
                <a:cubicBezTo>
                  <a:pt x="708301" y="4802455"/>
                  <a:pt x="688255" y="4805359"/>
                  <a:pt x="667045" y="4812907"/>
                </a:cubicBezTo>
                <a:cubicBezTo>
                  <a:pt x="662977" y="4814359"/>
                  <a:pt x="659777" y="4817849"/>
                  <a:pt x="659777" y="4824531"/>
                </a:cubicBezTo>
                <a:lnTo>
                  <a:pt x="659777" y="4944812"/>
                </a:lnTo>
                <a:cubicBezTo>
                  <a:pt x="659777" y="4948301"/>
                  <a:pt x="662103" y="4950628"/>
                  <a:pt x="665593" y="4950628"/>
                </a:cubicBezTo>
                <a:lnTo>
                  <a:pt x="691736" y="4950628"/>
                </a:lnTo>
                <a:cubicBezTo>
                  <a:pt x="695225" y="4950628"/>
                  <a:pt x="697552" y="4948301"/>
                  <a:pt x="697552" y="4944812"/>
                </a:cubicBezTo>
                <a:lnTo>
                  <a:pt x="697552" y="4847194"/>
                </a:lnTo>
                <a:cubicBezTo>
                  <a:pt x="697552" y="4842838"/>
                  <a:pt x="699870" y="4840800"/>
                  <a:pt x="704522" y="4839636"/>
                </a:cubicBezTo>
                <a:cubicBezTo>
                  <a:pt x="712079" y="4837896"/>
                  <a:pt x="717012" y="4837319"/>
                  <a:pt x="726020" y="4837319"/>
                </a:cubicBezTo>
                <a:cubicBezTo>
                  <a:pt x="741711" y="4837319"/>
                  <a:pt x="754202" y="4844578"/>
                  <a:pt x="754202" y="4862009"/>
                </a:cubicBezTo>
                <a:lnTo>
                  <a:pt x="754202" y="4944812"/>
                </a:lnTo>
                <a:cubicBezTo>
                  <a:pt x="754202" y="4948301"/>
                  <a:pt x="756528" y="4950628"/>
                  <a:pt x="760018" y="4950628"/>
                </a:cubicBezTo>
                <a:lnTo>
                  <a:pt x="786160" y="4950628"/>
                </a:lnTo>
                <a:cubicBezTo>
                  <a:pt x="789650" y="4950628"/>
                  <a:pt x="791976" y="4948301"/>
                  <a:pt x="791976" y="4944812"/>
                </a:cubicBezTo>
                <a:lnTo>
                  <a:pt x="791976" y="4857068"/>
                </a:lnTo>
                <a:cubicBezTo>
                  <a:pt x="791976" y="4821627"/>
                  <a:pt x="770181" y="4802455"/>
                  <a:pt x="725443" y="4802455"/>
                </a:cubicBezTo>
                <a:close/>
                <a:moveTo>
                  <a:pt x="559834" y="4802455"/>
                </a:moveTo>
                <a:cubicBezTo>
                  <a:pt x="515971" y="4802455"/>
                  <a:pt x="485166" y="4831799"/>
                  <a:pt x="485166" y="4877990"/>
                </a:cubicBezTo>
                <a:cubicBezTo>
                  <a:pt x="485166" y="4924766"/>
                  <a:pt x="511896" y="4953533"/>
                  <a:pt x="559256" y="4953533"/>
                </a:cubicBezTo>
                <a:cubicBezTo>
                  <a:pt x="578427" y="4953533"/>
                  <a:pt x="597022" y="4950331"/>
                  <a:pt x="617068" y="4941908"/>
                </a:cubicBezTo>
                <a:cubicBezTo>
                  <a:pt x="621722" y="4939879"/>
                  <a:pt x="624336" y="4936678"/>
                  <a:pt x="624336" y="4930284"/>
                </a:cubicBezTo>
                <a:lnTo>
                  <a:pt x="624336" y="4824821"/>
                </a:lnTo>
                <a:cubicBezTo>
                  <a:pt x="624336" y="4818138"/>
                  <a:pt x="621722" y="4814946"/>
                  <a:pt x="617068" y="4813204"/>
                </a:cubicBezTo>
                <a:cubicBezTo>
                  <a:pt x="597897" y="4805936"/>
                  <a:pt x="579879" y="4802455"/>
                  <a:pt x="559834" y="4802455"/>
                </a:cubicBezTo>
                <a:close/>
                <a:moveTo>
                  <a:pt x="398011" y="4801292"/>
                </a:moveTo>
                <a:cubicBezTo>
                  <a:pt x="359080" y="4801292"/>
                  <a:pt x="334092" y="4822205"/>
                  <a:pt x="334092" y="4853587"/>
                </a:cubicBezTo>
                <a:cubicBezTo>
                  <a:pt x="334092" y="4915179"/>
                  <a:pt x="427643" y="4891337"/>
                  <a:pt x="427643" y="4934063"/>
                </a:cubicBezTo>
                <a:cubicBezTo>
                  <a:pt x="427643" y="4938419"/>
                  <a:pt x="427065" y="4941033"/>
                  <a:pt x="425903" y="4944812"/>
                </a:cubicBezTo>
                <a:cubicBezTo>
                  <a:pt x="425613" y="4945398"/>
                  <a:pt x="425613" y="4945975"/>
                  <a:pt x="425613" y="4946561"/>
                </a:cubicBezTo>
                <a:cubicBezTo>
                  <a:pt x="425613" y="4948879"/>
                  <a:pt x="427065" y="4950628"/>
                  <a:pt x="429969" y="4950628"/>
                </a:cubicBezTo>
                <a:lnTo>
                  <a:pt x="456121" y="4950628"/>
                </a:lnTo>
                <a:cubicBezTo>
                  <a:pt x="460476" y="4950628"/>
                  <a:pt x="462216" y="4949176"/>
                  <a:pt x="463668" y="4944812"/>
                </a:cubicBezTo>
                <a:cubicBezTo>
                  <a:pt x="465418" y="4939879"/>
                  <a:pt x="465994" y="4933196"/>
                  <a:pt x="465994" y="4928255"/>
                </a:cubicBezTo>
                <a:cubicBezTo>
                  <a:pt x="465994" y="4862299"/>
                  <a:pt x="372445" y="4878177"/>
                  <a:pt x="372445" y="4850972"/>
                </a:cubicBezTo>
                <a:cubicBezTo>
                  <a:pt x="372445" y="4842074"/>
                  <a:pt x="381454" y="4836444"/>
                  <a:pt x="396847" y="4836444"/>
                </a:cubicBezTo>
                <a:cubicBezTo>
                  <a:pt x="411664" y="4836444"/>
                  <a:pt x="425903" y="4841386"/>
                  <a:pt x="440718" y="4849520"/>
                </a:cubicBezTo>
                <a:cubicBezTo>
                  <a:pt x="442170" y="4850386"/>
                  <a:pt x="443622" y="4850684"/>
                  <a:pt x="445074" y="4850684"/>
                </a:cubicBezTo>
                <a:cubicBezTo>
                  <a:pt x="447689" y="4850684"/>
                  <a:pt x="450305" y="4849231"/>
                  <a:pt x="451467" y="4846616"/>
                </a:cubicBezTo>
                <a:lnTo>
                  <a:pt x="460476" y="4827435"/>
                </a:lnTo>
                <a:cubicBezTo>
                  <a:pt x="461317" y="4825652"/>
                  <a:pt x="461639" y="4823954"/>
                  <a:pt x="461639" y="4822502"/>
                </a:cubicBezTo>
                <a:cubicBezTo>
                  <a:pt x="461639" y="4820176"/>
                  <a:pt x="460485" y="4817858"/>
                  <a:pt x="458150" y="4816686"/>
                </a:cubicBezTo>
                <a:cubicBezTo>
                  <a:pt x="440141" y="4806226"/>
                  <a:pt x="418635" y="4801292"/>
                  <a:pt x="398011" y="4801292"/>
                </a:cubicBezTo>
                <a:close/>
                <a:moveTo>
                  <a:pt x="1053743" y="4747249"/>
                </a:moveTo>
                <a:cubicBezTo>
                  <a:pt x="1017716" y="4747249"/>
                  <a:pt x="994181" y="4766420"/>
                  <a:pt x="994181" y="4808264"/>
                </a:cubicBezTo>
                <a:lnTo>
                  <a:pt x="994181" y="4944812"/>
                </a:lnTo>
                <a:cubicBezTo>
                  <a:pt x="994181" y="4948301"/>
                  <a:pt x="996508" y="4950628"/>
                  <a:pt x="999997" y="4950628"/>
                </a:cubicBezTo>
                <a:lnTo>
                  <a:pt x="1025851" y="4950628"/>
                </a:lnTo>
                <a:cubicBezTo>
                  <a:pt x="1029340" y="4950628"/>
                  <a:pt x="1031659" y="4948301"/>
                  <a:pt x="1031659" y="4944812"/>
                </a:cubicBezTo>
                <a:lnTo>
                  <a:pt x="1031659" y="4837319"/>
                </a:lnTo>
                <a:lnTo>
                  <a:pt x="1068558" y="4837319"/>
                </a:lnTo>
                <a:cubicBezTo>
                  <a:pt x="1072338" y="4837319"/>
                  <a:pt x="1074366" y="4834992"/>
                  <a:pt x="1074366" y="4831502"/>
                </a:cubicBezTo>
                <a:lnTo>
                  <a:pt x="1074366" y="4811456"/>
                </a:lnTo>
                <a:cubicBezTo>
                  <a:pt x="1074366" y="4807677"/>
                  <a:pt x="1072338" y="4805359"/>
                  <a:pt x="1068558" y="4805359"/>
                </a:cubicBezTo>
                <a:lnTo>
                  <a:pt x="1031659" y="4805359"/>
                </a:lnTo>
                <a:lnTo>
                  <a:pt x="1031659" y="4802158"/>
                </a:lnTo>
                <a:cubicBezTo>
                  <a:pt x="1031659" y="4786179"/>
                  <a:pt x="1038637" y="4778045"/>
                  <a:pt x="1054617" y="4778045"/>
                </a:cubicBezTo>
                <a:cubicBezTo>
                  <a:pt x="1060425" y="4778045"/>
                  <a:pt x="1066682" y="4779497"/>
                  <a:pt x="1068848" y="4779497"/>
                </a:cubicBezTo>
                <a:cubicBezTo>
                  <a:pt x="1072338" y="4779497"/>
                  <a:pt x="1073790" y="4777467"/>
                  <a:pt x="1074366" y="4773977"/>
                </a:cubicBezTo>
                <a:lnTo>
                  <a:pt x="1077278" y="4758872"/>
                </a:lnTo>
                <a:cubicBezTo>
                  <a:pt x="1077533" y="4757531"/>
                  <a:pt x="1077856" y="4756351"/>
                  <a:pt x="1077856" y="4755094"/>
                </a:cubicBezTo>
                <a:cubicBezTo>
                  <a:pt x="1077856" y="4751868"/>
                  <a:pt x="1076116" y="4750152"/>
                  <a:pt x="1072048" y="4749285"/>
                </a:cubicBezTo>
                <a:cubicBezTo>
                  <a:pt x="1066232" y="4747834"/>
                  <a:pt x="1059941" y="4747249"/>
                  <a:pt x="1053743" y="4747249"/>
                </a:cubicBezTo>
                <a:close/>
                <a:moveTo>
                  <a:pt x="1115151" y="4747131"/>
                </a:moveTo>
                <a:cubicBezTo>
                  <a:pt x="1102947" y="4747139"/>
                  <a:pt x="1095102" y="4754688"/>
                  <a:pt x="1095104" y="4767478"/>
                </a:cubicBezTo>
                <a:cubicBezTo>
                  <a:pt x="1095101" y="4779971"/>
                  <a:pt x="1102947" y="4787811"/>
                  <a:pt x="1116017" y="4787818"/>
                </a:cubicBezTo>
                <a:cubicBezTo>
                  <a:pt x="1127932" y="4787817"/>
                  <a:pt x="1136070" y="4779974"/>
                  <a:pt x="1136065" y="4767481"/>
                </a:cubicBezTo>
                <a:cubicBezTo>
                  <a:pt x="1136070" y="4754690"/>
                  <a:pt x="1127932" y="4747137"/>
                  <a:pt x="1115151" y="4747131"/>
                </a:cubicBezTo>
                <a:close/>
                <a:moveTo>
                  <a:pt x="0" y="0"/>
                </a:moveTo>
                <a:lnTo>
                  <a:pt x="3673235" y="0"/>
                </a:lnTo>
                <a:lnTo>
                  <a:pt x="3843349" y="145970"/>
                </a:lnTo>
                <a:cubicBezTo>
                  <a:pt x="4444478" y="723140"/>
                  <a:pt x="4781135" y="1564827"/>
                  <a:pt x="4781135" y="2622891"/>
                </a:cubicBezTo>
                <a:cubicBezTo>
                  <a:pt x="4781257" y="3656845"/>
                  <a:pt x="4444586" y="4498301"/>
                  <a:pt x="3861453" y="5081299"/>
                </a:cubicBezTo>
                <a:lnTo>
                  <a:pt x="3792118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 noProof="0"/>
              <a:t>Haga clic en el icono para agregar una imagen</a:t>
            </a:r>
            <a:endParaRPr lang="en-US" noProof="0"/>
          </a:p>
        </p:txBody>
      </p:sp>
      <p:grpSp>
        <p:nvGrpSpPr>
          <p:cNvPr id="25" name="Graphique 7">
            <a:extLst>
              <a:ext uri="{FF2B5EF4-FFF2-40B4-BE49-F238E27FC236}">
                <a16:creationId xmlns:a16="http://schemas.microsoft.com/office/drawing/2014/main" id="{97899234-8C0A-45D6-866A-B4761ECE529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166" y="6329527"/>
            <a:ext cx="1071853" cy="275084"/>
            <a:chOff x="4768103" y="-471733"/>
            <a:chExt cx="744723" cy="191124"/>
          </a:xfrm>
          <a:solidFill>
            <a:srgbClr val="FFFFFF"/>
          </a:solidFill>
        </p:grpSpPr>
        <p:sp>
          <p:nvSpPr>
            <p:cNvPr id="30" name="Forme libre : forme 9">
              <a:extLst>
                <a:ext uri="{FF2B5EF4-FFF2-40B4-BE49-F238E27FC236}">
                  <a16:creationId xmlns:a16="http://schemas.microsoft.com/office/drawing/2014/main" id="{C67ECF22-6217-458A-858C-24E3128A9356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31" name="Forme libre : forme 10">
              <a:extLst>
                <a:ext uri="{FF2B5EF4-FFF2-40B4-BE49-F238E27FC236}">
                  <a16:creationId xmlns:a16="http://schemas.microsoft.com/office/drawing/2014/main" id="{6297ECCB-4021-462B-9058-6BB3DB8689EB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32" name="Forme libre : forme 11">
              <a:extLst>
                <a:ext uri="{FF2B5EF4-FFF2-40B4-BE49-F238E27FC236}">
                  <a16:creationId xmlns:a16="http://schemas.microsoft.com/office/drawing/2014/main" id="{BC37E971-C0A4-4F41-A0F5-C70B56A46C81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169891444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ver Image (White logo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B54B0F7-55DD-40D6-B7F4-70B586885C0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0B90B88F-38E1-44C8-9D6F-1A9BFFE001D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778558" y="2915364"/>
            <a:ext cx="4949741" cy="1399251"/>
          </a:xfrm>
        </p:spPr>
        <p:txBody>
          <a:bodyPr anchor="t">
            <a:noAutofit/>
          </a:bodyPr>
          <a:lstStyle>
            <a:lvl1pPr algn="l">
              <a:lnSpc>
                <a:spcPct val="96000"/>
              </a:lnSpc>
              <a:spcAft>
                <a:spcPts val="1333"/>
              </a:spcAft>
              <a:defRPr lang="fr-FR" sz="4800" b="0" i="1" kern="1200" dirty="0" err="1" smtClean="0">
                <a:solidFill>
                  <a:schemeClr val="bg2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Georgia" panose="02040502050405020303" pitchFamily="18" charset="0"/>
              </a:defRPr>
            </a:lvl1pPr>
            <a:lvl2pPr marL="0" indent="0" algn="l">
              <a:lnSpc>
                <a:spcPct val="90000"/>
              </a:lnSpc>
              <a:buFont typeface="Arial" panose="020B0604020202020204" pitchFamily="34" charset="0"/>
              <a:buNone/>
              <a:defRPr lang="en-US" sz="4800" b="0" i="1" kern="1200" noProof="0" dirty="0">
                <a:solidFill>
                  <a:schemeClr val="bg1"/>
                </a:solidFill>
                <a:effectLst>
                  <a:outerShdw blurRad="127000" sx="105000" sy="105000" algn="ctr" rotWithShape="0">
                    <a:prstClr val="black">
                      <a:alpha val="9957"/>
                    </a:prst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>
              <a:lnSpc>
                <a:spcPct val="100000"/>
              </a:lnSpc>
              <a:spcBef>
                <a:spcPts val="1333"/>
              </a:spcBef>
              <a:defRPr sz="1867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</a:defRPr>
            </a:lvl3pPr>
          </a:lstStyle>
          <a:p>
            <a:pPr marL="761981" lvl="0" indent="-761981" algn="l" defTabSz="914377" rtl="0" eaLnBrk="1" latinLnBrk="0" hangingPunct="1">
              <a:lnSpc>
                <a:spcPct val="90000"/>
              </a:lnSpc>
              <a:spcBef>
                <a:spcPts val="0"/>
              </a:spcBef>
            </a:pPr>
            <a:r>
              <a:rPr lang="es-ES" noProof="0"/>
              <a:t>Haga clic para modificar los estilos de texto del patrón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9F6585BF-F3F3-4500-9CFA-EF0D9041ED5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78558" y="4395893"/>
            <a:ext cx="4949741" cy="710532"/>
          </a:xfrm>
        </p:spPr>
        <p:txBody>
          <a:bodyPr anchor="t">
            <a:noAutofit/>
          </a:bodyPr>
          <a:lstStyle>
            <a:lvl1pPr algn="l">
              <a:lnSpc>
                <a:spcPct val="96000"/>
              </a:lnSpc>
              <a:spcAft>
                <a:spcPts val="1333"/>
              </a:spcAft>
              <a:defRPr lang="fr-FR" sz="1867" b="0" i="0" kern="1200" dirty="0" err="1" smtClean="0">
                <a:solidFill>
                  <a:schemeClr val="bg2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+mj-lt"/>
                <a:ea typeface="Verdana" panose="020B0604030504040204" pitchFamily="34" charset="0"/>
                <a:cs typeface="Georgia" panose="02040502050405020303" pitchFamily="18" charset="0"/>
              </a:defRPr>
            </a:lvl1pPr>
            <a:lvl2pPr algn="l">
              <a:lnSpc>
                <a:spcPct val="90000"/>
              </a:lnSpc>
              <a:defRPr lang="en-US" sz="1867" b="0" i="0" kern="1200" noProof="0" dirty="0">
                <a:solidFill>
                  <a:schemeClr val="bg1"/>
                </a:solidFill>
                <a:effectLst>
                  <a:outerShdw blurRad="127000" sx="105000" sy="105000" algn="ctr" rotWithShape="0">
                    <a:prstClr val="black">
                      <a:alpha val="9957"/>
                    </a:prst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>
              <a:lnSpc>
                <a:spcPct val="100000"/>
              </a:lnSpc>
              <a:spcBef>
                <a:spcPts val="1333"/>
              </a:spcBef>
              <a:defRPr lang="en-US" sz="1867" b="0" i="0" kern="1200" noProof="0" dirty="0">
                <a:solidFill>
                  <a:schemeClr val="bg1"/>
                </a:solidFill>
                <a:effectLst>
                  <a:outerShdw blurRad="127000" sx="105000" sy="105000" algn="ctr" rotWithShape="0">
                    <a:prstClr val="black">
                      <a:alpha val="9957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</a:lstStyle>
          <a:p>
            <a:pPr marL="0" lvl="0" indent="0" algn="l" defTabSz="914377" rtl="0" eaLnBrk="1" latinLnBrk="0" hangingPunct="1">
              <a:lnSpc>
                <a:spcPct val="100000"/>
              </a:lnSpc>
              <a:spcBef>
                <a:spcPts val="1333"/>
              </a:spcBef>
              <a:buFont typeface="Arial" panose="020B0604020202020204" pitchFamily="34" charset="0"/>
              <a:buNone/>
            </a:pPr>
            <a:r>
              <a:rPr lang="es-ES" noProof="0"/>
              <a:t>Haga clic para modificar los estilos de texto del patrón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FB220A98-FE22-4FE9-AB26-E269403DC28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778558" y="1792928"/>
            <a:ext cx="4949741" cy="939945"/>
          </a:xfrm>
        </p:spPr>
        <p:txBody>
          <a:bodyPr anchor="b">
            <a:noAutofit/>
          </a:bodyPr>
          <a:lstStyle>
            <a:lvl1pPr algn="l">
              <a:lnSpc>
                <a:spcPct val="96000"/>
              </a:lnSpc>
              <a:spcAft>
                <a:spcPts val="1333"/>
              </a:spcAft>
              <a:defRPr lang="fr-FR" sz="2933" b="0" i="0" kern="1200" dirty="0" err="1" smtClean="0">
                <a:solidFill>
                  <a:schemeClr val="bg2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90000"/>
              </a:lnSpc>
              <a:defRPr sz="4800" b="0" i="1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>
              <a:lnSpc>
                <a:spcPct val="100000"/>
              </a:lnSpc>
              <a:spcBef>
                <a:spcPts val="1333"/>
              </a:spcBef>
              <a:defRPr sz="1867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</a:defRPr>
            </a:lvl3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C677BCD-ED1F-4B13-88E6-B887B505052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" y="0"/>
            <a:ext cx="6374847" cy="6858000"/>
          </a:xfrm>
          <a:custGeom>
            <a:avLst/>
            <a:gdLst>
              <a:gd name="connsiteX0" fmla="*/ 351363 w 4781135"/>
              <a:gd name="connsiteY0" fmla="*/ 4913481 h 5143500"/>
              <a:gd name="connsiteX1" fmla="*/ 331613 w 4781135"/>
              <a:gd name="connsiteY1" fmla="*/ 4933530 h 5143500"/>
              <a:gd name="connsiteX2" fmla="*/ 352237 w 4781135"/>
              <a:gd name="connsiteY2" fmla="*/ 4953582 h 5143500"/>
              <a:gd name="connsiteX3" fmla="*/ 371987 w 4781135"/>
              <a:gd name="connsiteY3" fmla="*/ 4933533 h 5143500"/>
              <a:gd name="connsiteX4" fmla="*/ 351363 w 4781135"/>
              <a:gd name="connsiteY4" fmla="*/ 4913481 h 5143500"/>
              <a:gd name="connsiteX5" fmla="*/ 891920 w 4781135"/>
              <a:gd name="connsiteY5" fmla="*/ 4837319 h 5143500"/>
              <a:gd name="connsiteX6" fmla="*/ 927648 w 4781135"/>
              <a:gd name="connsiteY6" fmla="*/ 4877990 h 5143500"/>
              <a:gd name="connsiteX7" fmla="*/ 893949 w 4781135"/>
              <a:gd name="connsiteY7" fmla="*/ 4918669 h 5143500"/>
              <a:gd name="connsiteX8" fmla="*/ 858212 w 4781135"/>
              <a:gd name="connsiteY8" fmla="*/ 4877990 h 5143500"/>
              <a:gd name="connsiteX9" fmla="*/ 891920 w 4781135"/>
              <a:gd name="connsiteY9" fmla="*/ 4837319 h 5143500"/>
              <a:gd name="connsiteX10" fmla="*/ 559545 w 4781135"/>
              <a:gd name="connsiteY10" fmla="*/ 4837319 h 5143500"/>
              <a:gd name="connsiteX11" fmla="*/ 579303 w 4781135"/>
              <a:gd name="connsiteY11" fmla="*/ 4839934 h 5143500"/>
              <a:gd name="connsiteX12" fmla="*/ 586562 w 4781135"/>
              <a:gd name="connsiteY12" fmla="*/ 4847771 h 5143500"/>
              <a:gd name="connsiteX13" fmla="*/ 586562 w 4781135"/>
              <a:gd name="connsiteY13" fmla="*/ 4908209 h 5143500"/>
              <a:gd name="connsiteX14" fmla="*/ 579303 w 4781135"/>
              <a:gd name="connsiteY14" fmla="*/ 4916053 h 5143500"/>
              <a:gd name="connsiteX15" fmla="*/ 559545 w 4781135"/>
              <a:gd name="connsiteY15" fmla="*/ 4918669 h 5143500"/>
              <a:gd name="connsiteX16" fmla="*/ 523519 w 4781135"/>
              <a:gd name="connsiteY16" fmla="*/ 4877990 h 5143500"/>
              <a:gd name="connsiteX17" fmla="*/ 559545 w 4781135"/>
              <a:gd name="connsiteY17" fmla="*/ 4837319 h 5143500"/>
              <a:gd name="connsiteX18" fmla="*/ 1101680 w 4781135"/>
              <a:gd name="connsiteY18" fmla="*/ 4805359 h 5143500"/>
              <a:gd name="connsiteX19" fmla="*/ 1095864 w 4781135"/>
              <a:gd name="connsiteY19" fmla="*/ 4811167 h 5143500"/>
              <a:gd name="connsiteX20" fmla="*/ 1095864 w 4781135"/>
              <a:gd name="connsiteY20" fmla="*/ 4944812 h 5143500"/>
              <a:gd name="connsiteX21" fmla="*/ 1101680 w 4781135"/>
              <a:gd name="connsiteY21" fmla="*/ 4950628 h 5143500"/>
              <a:gd name="connsiteX22" fmla="*/ 1127823 w 4781135"/>
              <a:gd name="connsiteY22" fmla="*/ 4950628 h 5143500"/>
              <a:gd name="connsiteX23" fmla="*/ 1133640 w 4781135"/>
              <a:gd name="connsiteY23" fmla="*/ 4944812 h 5143500"/>
              <a:gd name="connsiteX24" fmla="*/ 1133640 w 4781135"/>
              <a:gd name="connsiteY24" fmla="*/ 4811167 h 5143500"/>
              <a:gd name="connsiteX25" fmla="*/ 1127823 w 4781135"/>
              <a:gd name="connsiteY25" fmla="*/ 4805359 h 5143500"/>
              <a:gd name="connsiteX26" fmla="*/ 891920 w 4781135"/>
              <a:gd name="connsiteY26" fmla="*/ 4802455 h 5143500"/>
              <a:gd name="connsiteX27" fmla="*/ 819859 w 4781135"/>
              <a:gd name="connsiteY27" fmla="*/ 4877990 h 5143500"/>
              <a:gd name="connsiteX28" fmla="*/ 893949 w 4781135"/>
              <a:gd name="connsiteY28" fmla="*/ 4953533 h 5143500"/>
              <a:gd name="connsiteX29" fmla="*/ 966000 w 4781135"/>
              <a:gd name="connsiteY29" fmla="*/ 4877990 h 5143500"/>
              <a:gd name="connsiteX30" fmla="*/ 891920 w 4781135"/>
              <a:gd name="connsiteY30" fmla="*/ 4802455 h 5143500"/>
              <a:gd name="connsiteX31" fmla="*/ 725443 w 4781135"/>
              <a:gd name="connsiteY31" fmla="*/ 4802455 h 5143500"/>
              <a:gd name="connsiteX32" fmla="*/ 667045 w 4781135"/>
              <a:gd name="connsiteY32" fmla="*/ 4812907 h 5143500"/>
              <a:gd name="connsiteX33" fmla="*/ 659777 w 4781135"/>
              <a:gd name="connsiteY33" fmla="*/ 4824531 h 5143500"/>
              <a:gd name="connsiteX34" fmla="*/ 659777 w 4781135"/>
              <a:gd name="connsiteY34" fmla="*/ 4944812 h 5143500"/>
              <a:gd name="connsiteX35" fmla="*/ 665593 w 4781135"/>
              <a:gd name="connsiteY35" fmla="*/ 4950628 h 5143500"/>
              <a:gd name="connsiteX36" fmla="*/ 691736 w 4781135"/>
              <a:gd name="connsiteY36" fmla="*/ 4950628 h 5143500"/>
              <a:gd name="connsiteX37" fmla="*/ 697552 w 4781135"/>
              <a:gd name="connsiteY37" fmla="*/ 4944812 h 5143500"/>
              <a:gd name="connsiteX38" fmla="*/ 697552 w 4781135"/>
              <a:gd name="connsiteY38" fmla="*/ 4847194 h 5143500"/>
              <a:gd name="connsiteX39" fmla="*/ 704522 w 4781135"/>
              <a:gd name="connsiteY39" fmla="*/ 4839636 h 5143500"/>
              <a:gd name="connsiteX40" fmla="*/ 726020 w 4781135"/>
              <a:gd name="connsiteY40" fmla="*/ 4837319 h 5143500"/>
              <a:gd name="connsiteX41" fmla="*/ 754202 w 4781135"/>
              <a:gd name="connsiteY41" fmla="*/ 4862009 h 5143500"/>
              <a:gd name="connsiteX42" fmla="*/ 754202 w 4781135"/>
              <a:gd name="connsiteY42" fmla="*/ 4944812 h 5143500"/>
              <a:gd name="connsiteX43" fmla="*/ 760018 w 4781135"/>
              <a:gd name="connsiteY43" fmla="*/ 4950628 h 5143500"/>
              <a:gd name="connsiteX44" fmla="*/ 786160 w 4781135"/>
              <a:gd name="connsiteY44" fmla="*/ 4950628 h 5143500"/>
              <a:gd name="connsiteX45" fmla="*/ 791976 w 4781135"/>
              <a:gd name="connsiteY45" fmla="*/ 4944812 h 5143500"/>
              <a:gd name="connsiteX46" fmla="*/ 791976 w 4781135"/>
              <a:gd name="connsiteY46" fmla="*/ 4857068 h 5143500"/>
              <a:gd name="connsiteX47" fmla="*/ 725443 w 4781135"/>
              <a:gd name="connsiteY47" fmla="*/ 4802455 h 5143500"/>
              <a:gd name="connsiteX48" fmla="*/ 559834 w 4781135"/>
              <a:gd name="connsiteY48" fmla="*/ 4802455 h 5143500"/>
              <a:gd name="connsiteX49" fmla="*/ 485166 w 4781135"/>
              <a:gd name="connsiteY49" fmla="*/ 4877990 h 5143500"/>
              <a:gd name="connsiteX50" fmla="*/ 559256 w 4781135"/>
              <a:gd name="connsiteY50" fmla="*/ 4953533 h 5143500"/>
              <a:gd name="connsiteX51" fmla="*/ 617068 w 4781135"/>
              <a:gd name="connsiteY51" fmla="*/ 4941908 h 5143500"/>
              <a:gd name="connsiteX52" fmla="*/ 624336 w 4781135"/>
              <a:gd name="connsiteY52" fmla="*/ 4930284 h 5143500"/>
              <a:gd name="connsiteX53" fmla="*/ 624336 w 4781135"/>
              <a:gd name="connsiteY53" fmla="*/ 4824821 h 5143500"/>
              <a:gd name="connsiteX54" fmla="*/ 617068 w 4781135"/>
              <a:gd name="connsiteY54" fmla="*/ 4813204 h 5143500"/>
              <a:gd name="connsiteX55" fmla="*/ 559834 w 4781135"/>
              <a:gd name="connsiteY55" fmla="*/ 4802455 h 5143500"/>
              <a:gd name="connsiteX56" fmla="*/ 398011 w 4781135"/>
              <a:gd name="connsiteY56" fmla="*/ 4801292 h 5143500"/>
              <a:gd name="connsiteX57" fmla="*/ 334092 w 4781135"/>
              <a:gd name="connsiteY57" fmla="*/ 4853587 h 5143500"/>
              <a:gd name="connsiteX58" fmla="*/ 427643 w 4781135"/>
              <a:gd name="connsiteY58" fmla="*/ 4934063 h 5143500"/>
              <a:gd name="connsiteX59" fmla="*/ 425903 w 4781135"/>
              <a:gd name="connsiteY59" fmla="*/ 4944812 h 5143500"/>
              <a:gd name="connsiteX60" fmla="*/ 425613 w 4781135"/>
              <a:gd name="connsiteY60" fmla="*/ 4946561 h 5143500"/>
              <a:gd name="connsiteX61" fmla="*/ 429969 w 4781135"/>
              <a:gd name="connsiteY61" fmla="*/ 4950628 h 5143500"/>
              <a:gd name="connsiteX62" fmla="*/ 456121 w 4781135"/>
              <a:gd name="connsiteY62" fmla="*/ 4950628 h 5143500"/>
              <a:gd name="connsiteX63" fmla="*/ 463668 w 4781135"/>
              <a:gd name="connsiteY63" fmla="*/ 4944812 h 5143500"/>
              <a:gd name="connsiteX64" fmla="*/ 465994 w 4781135"/>
              <a:gd name="connsiteY64" fmla="*/ 4928255 h 5143500"/>
              <a:gd name="connsiteX65" fmla="*/ 372445 w 4781135"/>
              <a:gd name="connsiteY65" fmla="*/ 4850972 h 5143500"/>
              <a:gd name="connsiteX66" fmla="*/ 396847 w 4781135"/>
              <a:gd name="connsiteY66" fmla="*/ 4836444 h 5143500"/>
              <a:gd name="connsiteX67" fmla="*/ 440718 w 4781135"/>
              <a:gd name="connsiteY67" fmla="*/ 4849520 h 5143500"/>
              <a:gd name="connsiteX68" fmla="*/ 445074 w 4781135"/>
              <a:gd name="connsiteY68" fmla="*/ 4850684 h 5143500"/>
              <a:gd name="connsiteX69" fmla="*/ 451467 w 4781135"/>
              <a:gd name="connsiteY69" fmla="*/ 4846616 h 5143500"/>
              <a:gd name="connsiteX70" fmla="*/ 460476 w 4781135"/>
              <a:gd name="connsiteY70" fmla="*/ 4827435 h 5143500"/>
              <a:gd name="connsiteX71" fmla="*/ 461639 w 4781135"/>
              <a:gd name="connsiteY71" fmla="*/ 4822502 h 5143500"/>
              <a:gd name="connsiteX72" fmla="*/ 458150 w 4781135"/>
              <a:gd name="connsiteY72" fmla="*/ 4816686 h 5143500"/>
              <a:gd name="connsiteX73" fmla="*/ 398011 w 4781135"/>
              <a:gd name="connsiteY73" fmla="*/ 4801292 h 5143500"/>
              <a:gd name="connsiteX74" fmla="*/ 1053743 w 4781135"/>
              <a:gd name="connsiteY74" fmla="*/ 4747249 h 5143500"/>
              <a:gd name="connsiteX75" fmla="*/ 994181 w 4781135"/>
              <a:gd name="connsiteY75" fmla="*/ 4808264 h 5143500"/>
              <a:gd name="connsiteX76" fmla="*/ 994181 w 4781135"/>
              <a:gd name="connsiteY76" fmla="*/ 4944812 h 5143500"/>
              <a:gd name="connsiteX77" fmla="*/ 999997 w 4781135"/>
              <a:gd name="connsiteY77" fmla="*/ 4950628 h 5143500"/>
              <a:gd name="connsiteX78" fmla="*/ 1025851 w 4781135"/>
              <a:gd name="connsiteY78" fmla="*/ 4950628 h 5143500"/>
              <a:gd name="connsiteX79" fmla="*/ 1031659 w 4781135"/>
              <a:gd name="connsiteY79" fmla="*/ 4944812 h 5143500"/>
              <a:gd name="connsiteX80" fmla="*/ 1031659 w 4781135"/>
              <a:gd name="connsiteY80" fmla="*/ 4837319 h 5143500"/>
              <a:gd name="connsiteX81" fmla="*/ 1068558 w 4781135"/>
              <a:gd name="connsiteY81" fmla="*/ 4837319 h 5143500"/>
              <a:gd name="connsiteX82" fmla="*/ 1074366 w 4781135"/>
              <a:gd name="connsiteY82" fmla="*/ 4831502 h 5143500"/>
              <a:gd name="connsiteX83" fmla="*/ 1074366 w 4781135"/>
              <a:gd name="connsiteY83" fmla="*/ 4811456 h 5143500"/>
              <a:gd name="connsiteX84" fmla="*/ 1068558 w 4781135"/>
              <a:gd name="connsiteY84" fmla="*/ 4805359 h 5143500"/>
              <a:gd name="connsiteX85" fmla="*/ 1031659 w 4781135"/>
              <a:gd name="connsiteY85" fmla="*/ 4805359 h 5143500"/>
              <a:gd name="connsiteX86" fmla="*/ 1031659 w 4781135"/>
              <a:gd name="connsiteY86" fmla="*/ 4802158 h 5143500"/>
              <a:gd name="connsiteX87" fmla="*/ 1054617 w 4781135"/>
              <a:gd name="connsiteY87" fmla="*/ 4778045 h 5143500"/>
              <a:gd name="connsiteX88" fmla="*/ 1068848 w 4781135"/>
              <a:gd name="connsiteY88" fmla="*/ 4779497 h 5143500"/>
              <a:gd name="connsiteX89" fmla="*/ 1074366 w 4781135"/>
              <a:gd name="connsiteY89" fmla="*/ 4773977 h 5143500"/>
              <a:gd name="connsiteX90" fmla="*/ 1077278 w 4781135"/>
              <a:gd name="connsiteY90" fmla="*/ 4758872 h 5143500"/>
              <a:gd name="connsiteX91" fmla="*/ 1077856 w 4781135"/>
              <a:gd name="connsiteY91" fmla="*/ 4755094 h 5143500"/>
              <a:gd name="connsiteX92" fmla="*/ 1072048 w 4781135"/>
              <a:gd name="connsiteY92" fmla="*/ 4749285 h 5143500"/>
              <a:gd name="connsiteX93" fmla="*/ 1053743 w 4781135"/>
              <a:gd name="connsiteY93" fmla="*/ 4747249 h 5143500"/>
              <a:gd name="connsiteX94" fmla="*/ 1115151 w 4781135"/>
              <a:gd name="connsiteY94" fmla="*/ 4747131 h 5143500"/>
              <a:gd name="connsiteX95" fmla="*/ 1095104 w 4781135"/>
              <a:gd name="connsiteY95" fmla="*/ 4767478 h 5143500"/>
              <a:gd name="connsiteX96" fmla="*/ 1116017 w 4781135"/>
              <a:gd name="connsiteY96" fmla="*/ 4787818 h 5143500"/>
              <a:gd name="connsiteX97" fmla="*/ 1136065 w 4781135"/>
              <a:gd name="connsiteY97" fmla="*/ 4767481 h 5143500"/>
              <a:gd name="connsiteX98" fmla="*/ 1115151 w 4781135"/>
              <a:gd name="connsiteY98" fmla="*/ 4747131 h 5143500"/>
              <a:gd name="connsiteX99" fmla="*/ 0 w 4781135"/>
              <a:gd name="connsiteY99" fmla="*/ 0 h 5143500"/>
              <a:gd name="connsiteX100" fmla="*/ 3673235 w 4781135"/>
              <a:gd name="connsiteY100" fmla="*/ 0 h 5143500"/>
              <a:gd name="connsiteX101" fmla="*/ 3843349 w 4781135"/>
              <a:gd name="connsiteY101" fmla="*/ 145970 h 5143500"/>
              <a:gd name="connsiteX102" fmla="*/ 4781135 w 4781135"/>
              <a:gd name="connsiteY102" fmla="*/ 2622891 h 5143500"/>
              <a:gd name="connsiteX103" fmla="*/ 3861453 w 4781135"/>
              <a:gd name="connsiteY103" fmla="*/ 5081299 h 5143500"/>
              <a:gd name="connsiteX104" fmla="*/ 3792118 w 4781135"/>
              <a:gd name="connsiteY104" fmla="*/ 5143500 h 5143500"/>
              <a:gd name="connsiteX105" fmla="*/ 0 w 4781135"/>
              <a:gd name="connsiteY105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781135" h="5143500">
                <a:moveTo>
                  <a:pt x="351363" y="4913481"/>
                </a:moveTo>
                <a:cubicBezTo>
                  <a:pt x="339456" y="4913486"/>
                  <a:pt x="331612" y="4921037"/>
                  <a:pt x="331613" y="4933530"/>
                </a:cubicBezTo>
                <a:cubicBezTo>
                  <a:pt x="331608" y="4945734"/>
                  <a:pt x="339456" y="4953580"/>
                  <a:pt x="352237" y="4953582"/>
                </a:cubicBezTo>
                <a:cubicBezTo>
                  <a:pt x="364153" y="4953577"/>
                  <a:pt x="371990" y="4945737"/>
                  <a:pt x="371987" y="4933533"/>
                </a:cubicBezTo>
                <a:cubicBezTo>
                  <a:pt x="371995" y="4921039"/>
                  <a:pt x="364153" y="4913482"/>
                  <a:pt x="351363" y="4913481"/>
                </a:cubicBezTo>
                <a:close/>
                <a:moveTo>
                  <a:pt x="891920" y="4837319"/>
                </a:moveTo>
                <a:cubicBezTo>
                  <a:pt x="913418" y="4837319"/>
                  <a:pt x="927648" y="4851260"/>
                  <a:pt x="927648" y="4877990"/>
                </a:cubicBezTo>
                <a:cubicBezTo>
                  <a:pt x="927648" y="4904719"/>
                  <a:pt x="913418" y="4918669"/>
                  <a:pt x="893949" y="4918669"/>
                </a:cubicBezTo>
                <a:cubicBezTo>
                  <a:pt x="872451" y="4918669"/>
                  <a:pt x="858212" y="4904719"/>
                  <a:pt x="858212" y="4877990"/>
                </a:cubicBezTo>
                <a:cubicBezTo>
                  <a:pt x="858212" y="4851260"/>
                  <a:pt x="872451" y="4837319"/>
                  <a:pt x="891920" y="4837319"/>
                </a:cubicBezTo>
                <a:close/>
                <a:moveTo>
                  <a:pt x="559545" y="4837319"/>
                </a:moveTo>
                <a:cubicBezTo>
                  <a:pt x="567390" y="4837319"/>
                  <a:pt x="572909" y="4838184"/>
                  <a:pt x="579303" y="4839934"/>
                </a:cubicBezTo>
                <a:cubicBezTo>
                  <a:pt x="584244" y="4841386"/>
                  <a:pt x="586562" y="4843414"/>
                  <a:pt x="586562" y="4847771"/>
                </a:cubicBezTo>
                <a:lnTo>
                  <a:pt x="586562" y="4908209"/>
                </a:lnTo>
                <a:cubicBezTo>
                  <a:pt x="586562" y="4912564"/>
                  <a:pt x="584244" y="4914601"/>
                  <a:pt x="579303" y="4916053"/>
                </a:cubicBezTo>
                <a:cubicBezTo>
                  <a:pt x="572909" y="4917794"/>
                  <a:pt x="567390" y="4918669"/>
                  <a:pt x="559545" y="4918669"/>
                </a:cubicBezTo>
                <a:cubicBezTo>
                  <a:pt x="540950" y="4918669"/>
                  <a:pt x="523519" y="4907623"/>
                  <a:pt x="523519" y="4877990"/>
                </a:cubicBezTo>
                <a:cubicBezTo>
                  <a:pt x="523519" y="4848356"/>
                  <a:pt x="540950" y="4837319"/>
                  <a:pt x="559545" y="4837319"/>
                </a:cubicBezTo>
                <a:close/>
                <a:moveTo>
                  <a:pt x="1101680" y="4805359"/>
                </a:moveTo>
                <a:cubicBezTo>
                  <a:pt x="1098191" y="4805359"/>
                  <a:pt x="1095864" y="4807677"/>
                  <a:pt x="1095864" y="4811167"/>
                </a:cubicBezTo>
                <a:lnTo>
                  <a:pt x="1095864" y="4944812"/>
                </a:lnTo>
                <a:cubicBezTo>
                  <a:pt x="1095864" y="4948301"/>
                  <a:pt x="1098191" y="4950628"/>
                  <a:pt x="1101680" y="4950628"/>
                </a:cubicBezTo>
                <a:lnTo>
                  <a:pt x="1127823" y="4950628"/>
                </a:lnTo>
                <a:cubicBezTo>
                  <a:pt x="1131313" y="4950628"/>
                  <a:pt x="1133640" y="4948301"/>
                  <a:pt x="1133640" y="4944812"/>
                </a:cubicBezTo>
                <a:lnTo>
                  <a:pt x="1133640" y="4811167"/>
                </a:lnTo>
                <a:cubicBezTo>
                  <a:pt x="1133640" y="4807677"/>
                  <a:pt x="1131313" y="4805359"/>
                  <a:pt x="1127823" y="4805359"/>
                </a:cubicBezTo>
                <a:close/>
                <a:moveTo>
                  <a:pt x="891920" y="4802455"/>
                </a:moveTo>
                <a:cubicBezTo>
                  <a:pt x="848337" y="4802455"/>
                  <a:pt x="819859" y="4834118"/>
                  <a:pt x="819859" y="4877990"/>
                </a:cubicBezTo>
                <a:cubicBezTo>
                  <a:pt x="819859" y="4921862"/>
                  <a:pt x="848337" y="4953533"/>
                  <a:pt x="893949" y="4953533"/>
                </a:cubicBezTo>
                <a:cubicBezTo>
                  <a:pt x="937531" y="4953533"/>
                  <a:pt x="966000" y="4921862"/>
                  <a:pt x="966000" y="4877990"/>
                </a:cubicBezTo>
                <a:cubicBezTo>
                  <a:pt x="966000" y="4834118"/>
                  <a:pt x="937531" y="4802455"/>
                  <a:pt x="891920" y="4802455"/>
                </a:cubicBezTo>
                <a:close/>
                <a:moveTo>
                  <a:pt x="725443" y="4802455"/>
                </a:moveTo>
                <a:cubicBezTo>
                  <a:pt x="708301" y="4802455"/>
                  <a:pt x="688255" y="4805359"/>
                  <a:pt x="667045" y="4812907"/>
                </a:cubicBezTo>
                <a:cubicBezTo>
                  <a:pt x="662977" y="4814359"/>
                  <a:pt x="659777" y="4817849"/>
                  <a:pt x="659777" y="4824531"/>
                </a:cubicBezTo>
                <a:lnTo>
                  <a:pt x="659777" y="4944812"/>
                </a:lnTo>
                <a:cubicBezTo>
                  <a:pt x="659777" y="4948301"/>
                  <a:pt x="662103" y="4950628"/>
                  <a:pt x="665593" y="4950628"/>
                </a:cubicBezTo>
                <a:lnTo>
                  <a:pt x="691736" y="4950628"/>
                </a:lnTo>
                <a:cubicBezTo>
                  <a:pt x="695225" y="4950628"/>
                  <a:pt x="697552" y="4948301"/>
                  <a:pt x="697552" y="4944812"/>
                </a:cubicBezTo>
                <a:lnTo>
                  <a:pt x="697552" y="4847194"/>
                </a:lnTo>
                <a:cubicBezTo>
                  <a:pt x="697552" y="4842838"/>
                  <a:pt x="699870" y="4840800"/>
                  <a:pt x="704522" y="4839636"/>
                </a:cubicBezTo>
                <a:cubicBezTo>
                  <a:pt x="712079" y="4837896"/>
                  <a:pt x="717012" y="4837319"/>
                  <a:pt x="726020" y="4837319"/>
                </a:cubicBezTo>
                <a:cubicBezTo>
                  <a:pt x="741711" y="4837319"/>
                  <a:pt x="754202" y="4844578"/>
                  <a:pt x="754202" y="4862009"/>
                </a:cubicBezTo>
                <a:lnTo>
                  <a:pt x="754202" y="4944812"/>
                </a:lnTo>
                <a:cubicBezTo>
                  <a:pt x="754202" y="4948301"/>
                  <a:pt x="756528" y="4950628"/>
                  <a:pt x="760018" y="4950628"/>
                </a:cubicBezTo>
                <a:lnTo>
                  <a:pt x="786160" y="4950628"/>
                </a:lnTo>
                <a:cubicBezTo>
                  <a:pt x="789650" y="4950628"/>
                  <a:pt x="791976" y="4948301"/>
                  <a:pt x="791976" y="4944812"/>
                </a:cubicBezTo>
                <a:lnTo>
                  <a:pt x="791976" y="4857068"/>
                </a:lnTo>
                <a:cubicBezTo>
                  <a:pt x="791976" y="4821627"/>
                  <a:pt x="770181" y="4802455"/>
                  <a:pt x="725443" y="4802455"/>
                </a:cubicBezTo>
                <a:close/>
                <a:moveTo>
                  <a:pt x="559834" y="4802455"/>
                </a:moveTo>
                <a:cubicBezTo>
                  <a:pt x="515971" y="4802455"/>
                  <a:pt x="485166" y="4831799"/>
                  <a:pt x="485166" y="4877990"/>
                </a:cubicBezTo>
                <a:cubicBezTo>
                  <a:pt x="485166" y="4924766"/>
                  <a:pt x="511896" y="4953533"/>
                  <a:pt x="559256" y="4953533"/>
                </a:cubicBezTo>
                <a:cubicBezTo>
                  <a:pt x="578427" y="4953533"/>
                  <a:pt x="597022" y="4950331"/>
                  <a:pt x="617068" y="4941908"/>
                </a:cubicBezTo>
                <a:cubicBezTo>
                  <a:pt x="621722" y="4939879"/>
                  <a:pt x="624336" y="4936678"/>
                  <a:pt x="624336" y="4930284"/>
                </a:cubicBezTo>
                <a:lnTo>
                  <a:pt x="624336" y="4824821"/>
                </a:lnTo>
                <a:cubicBezTo>
                  <a:pt x="624336" y="4818138"/>
                  <a:pt x="621722" y="4814946"/>
                  <a:pt x="617068" y="4813204"/>
                </a:cubicBezTo>
                <a:cubicBezTo>
                  <a:pt x="597897" y="4805936"/>
                  <a:pt x="579879" y="4802455"/>
                  <a:pt x="559834" y="4802455"/>
                </a:cubicBezTo>
                <a:close/>
                <a:moveTo>
                  <a:pt x="398011" y="4801292"/>
                </a:moveTo>
                <a:cubicBezTo>
                  <a:pt x="359080" y="4801292"/>
                  <a:pt x="334092" y="4822205"/>
                  <a:pt x="334092" y="4853587"/>
                </a:cubicBezTo>
                <a:cubicBezTo>
                  <a:pt x="334092" y="4915179"/>
                  <a:pt x="427643" y="4891337"/>
                  <a:pt x="427643" y="4934063"/>
                </a:cubicBezTo>
                <a:cubicBezTo>
                  <a:pt x="427643" y="4938419"/>
                  <a:pt x="427065" y="4941033"/>
                  <a:pt x="425903" y="4944812"/>
                </a:cubicBezTo>
                <a:cubicBezTo>
                  <a:pt x="425613" y="4945398"/>
                  <a:pt x="425613" y="4945975"/>
                  <a:pt x="425613" y="4946561"/>
                </a:cubicBezTo>
                <a:cubicBezTo>
                  <a:pt x="425613" y="4948879"/>
                  <a:pt x="427065" y="4950628"/>
                  <a:pt x="429969" y="4950628"/>
                </a:cubicBezTo>
                <a:lnTo>
                  <a:pt x="456121" y="4950628"/>
                </a:lnTo>
                <a:cubicBezTo>
                  <a:pt x="460476" y="4950628"/>
                  <a:pt x="462216" y="4949176"/>
                  <a:pt x="463668" y="4944812"/>
                </a:cubicBezTo>
                <a:cubicBezTo>
                  <a:pt x="465418" y="4939879"/>
                  <a:pt x="465994" y="4933196"/>
                  <a:pt x="465994" y="4928255"/>
                </a:cubicBezTo>
                <a:cubicBezTo>
                  <a:pt x="465994" y="4862299"/>
                  <a:pt x="372445" y="4878177"/>
                  <a:pt x="372445" y="4850972"/>
                </a:cubicBezTo>
                <a:cubicBezTo>
                  <a:pt x="372445" y="4842074"/>
                  <a:pt x="381454" y="4836444"/>
                  <a:pt x="396847" y="4836444"/>
                </a:cubicBezTo>
                <a:cubicBezTo>
                  <a:pt x="411664" y="4836444"/>
                  <a:pt x="425903" y="4841386"/>
                  <a:pt x="440718" y="4849520"/>
                </a:cubicBezTo>
                <a:cubicBezTo>
                  <a:pt x="442170" y="4850386"/>
                  <a:pt x="443622" y="4850684"/>
                  <a:pt x="445074" y="4850684"/>
                </a:cubicBezTo>
                <a:cubicBezTo>
                  <a:pt x="447689" y="4850684"/>
                  <a:pt x="450305" y="4849231"/>
                  <a:pt x="451467" y="4846616"/>
                </a:cubicBezTo>
                <a:lnTo>
                  <a:pt x="460476" y="4827435"/>
                </a:lnTo>
                <a:cubicBezTo>
                  <a:pt x="461317" y="4825652"/>
                  <a:pt x="461639" y="4823954"/>
                  <a:pt x="461639" y="4822502"/>
                </a:cubicBezTo>
                <a:cubicBezTo>
                  <a:pt x="461639" y="4820176"/>
                  <a:pt x="460485" y="4817858"/>
                  <a:pt x="458150" y="4816686"/>
                </a:cubicBezTo>
                <a:cubicBezTo>
                  <a:pt x="440141" y="4806226"/>
                  <a:pt x="418635" y="4801292"/>
                  <a:pt x="398011" y="4801292"/>
                </a:cubicBezTo>
                <a:close/>
                <a:moveTo>
                  <a:pt x="1053743" y="4747249"/>
                </a:moveTo>
                <a:cubicBezTo>
                  <a:pt x="1017716" y="4747249"/>
                  <a:pt x="994181" y="4766420"/>
                  <a:pt x="994181" y="4808264"/>
                </a:cubicBezTo>
                <a:lnTo>
                  <a:pt x="994181" y="4944812"/>
                </a:lnTo>
                <a:cubicBezTo>
                  <a:pt x="994181" y="4948301"/>
                  <a:pt x="996508" y="4950628"/>
                  <a:pt x="999997" y="4950628"/>
                </a:cubicBezTo>
                <a:lnTo>
                  <a:pt x="1025851" y="4950628"/>
                </a:lnTo>
                <a:cubicBezTo>
                  <a:pt x="1029340" y="4950628"/>
                  <a:pt x="1031659" y="4948301"/>
                  <a:pt x="1031659" y="4944812"/>
                </a:cubicBezTo>
                <a:lnTo>
                  <a:pt x="1031659" y="4837319"/>
                </a:lnTo>
                <a:lnTo>
                  <a:pt x="1068558" y="4837319"/>
                </a:lnTo>
                <a:cubicBezTo>
                  <a:pt x="1072338" y="4837319"/>
                  <a:pt x="1074366" y="4834992"/>
                  <a:pt x="1074366" y="4831502"/>
                </a:cubicBezTo>
                <a:lnTo>
                  <a:pt x="1074366" y="4811456"/>
                </a:lnTo>
                <a:cubicBezTo>
                  <a:pt x="1074366" y="4807677"/>
                  <a:pt x="1072338" y="4805359"/>
                  <a:pt x="1068558" y="4805359"/>
                </a:cubicBezTo>
                <a:lnTo>
                  <a:pt x="1031659" y="4805359"/>
                </a:lnTo>
                <a:lnTo>
                  <a:pt x="1031659" y="4802158"/>
                </a:lnTo>
                <a:cubicBezTo>
                  <a:pt x="1031659" y="4786179"/>
                  <a:pt x="1038637" y="4778045"/>
                  <a:pt x="1054617" y="4778045"/>
                </a:cubicBezTo>
                <a:cubicBezTo>
                  <a:pt x="1060425" y="4778045"/>
                  <a:pt x="1066682" y="4779497"/>
                  <a:pt x="1068848" y="4779497"/>
                </a:cubicBezTo>
                <a:cubicBezTo>
                  <a:pt x="1072338" y="4779497"/>
                  <a:pt x="1073790" y="4777467"/>
                  <a:pt x="1074366" y="4773977"/>
                </a:cubicBezTo>
                <a:lnTo>
                  <a:pt x="1077278" y="4758872"/>
                </a:lnTo>
                <a:cubicBezTo>
                  <a:pt x="1077533" y="4757531"/>
                  <a:pt x="1077856" y="4756351"/>
                  <a:pt x="1077856" y="4755094"/>
                </a:cubicBezTo>
                <a:cubicBezTo>
                  <a:pt x="1077856" y="4751868"/>
                  <a:pt x="1076116" y="4750152"/>
                  <a:pt x="1072048" y="4749285"/>
                </a:cubicBezTo>
                <a:cubicBezTo>
                  <a:pt x="1066232" y="4747834"/>
                  <a:pt x="1059941" y="4747249"/>
                  <a:pt x="1053743" y="4747249"/>
                </a:cubicBezTo>
                <a:close/>
                <a:moveTo>
                  <a:pt x="1115151" y="4747131"/>
                </a:moveTo>
                <a:cubicBezTo>
                  <a:pt x="1102947" y="4747139"/>
                  <a:pt x="1095102" y="4754688"/>
                  <a:pt x="1095104" y="4767478"/>
                </a:cubicBezTo>
                <a:cubicBezTo>
                  <a:pt x="1095101" y="4779971"/>
                  <a:pt x="1102947" y="4787811"/>
                  <a:pt x="1116017" y="4787818"/>
                </a:cubicBezTo>
                <a:cubicBezTo>
                  <a:pt x="1127932" y="4787817"/>
                  <a:pt x="1136070" y="4779974"/>
                  <a:pt x="1136065" y="4767481"/>
                </a:cubicBezTo>
                <a:cubicBezTo>
                  <a:pt x="1136070" y="4754690"/>
                  <a:pt x="1127932" y="4747137"/>
                  <a:pt x="1115151" y="4747131"/>
                </a:cubicBezTo>
                <a:close/>
                <a:moveTo>
                  <a:pt x="0" y="0"/>
                </a:moveTo>
                <a:lnTo>
                  <a:pt x="3673235" y="0"/>
                </a:lnTo>
                <a:lnTo>
                  <a:pt x="3843349" y="145970"/>
                </a:lnTo>
                <a:cubicBezTo>
                  <a:pt x="4444478" y="723140"/>
                  <a:pt x="4781135" y="1564827"/>
                  <a:pt x="4781135" y="2622891"/>
                </a:cubicBezTo>
                <a:cubicBezTo>
                  <a:pt x="4781257" y="3656845"/>
                  <a:pt x="4444586" y="4498301"/>
                  <a:pt x="3861453" y="5081299"/>
                </a:cubicBezTo>
                <a:lnTo>
                  <a:pt x="3792118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 noProof="0"/>
              <a:t>Haga clic en el icono para agregar una imagen</a:t>
            </a:r>
            <a:endParaRPr lang="en-US" noProof="0"/>
          </a:p>
        </p:txBody>
      </p:sp>
      <p:grpSp>
        <p:nvGrpSpPr>
          <p:cNvPr id="20" name="Graphique 7">
            <a:extLst>
              <a:ext uri="{FF2B5EF4-FFF2-40B4-BE49-F238E27FC236}">
                <a16:creationId xmlns:a16="http://schemas.microsoft.com/office/drawing/2014/main" id="{41A6B5B5-03B8-49D6-8E7D-7234849CFE6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166" y="6329527"/>
            <a:ext cx="1071853" cy="275084"/>
            <a:chOff x="4768103" y="-471733"/>
            <a:chExt cx="744723" cy="191124"/>
          </a:xfrm>
          <a:solidFill>
            <a:schemeClr val="bg1"/>
          </a:solidFill>
        </p:grpSpPr>
        <p:sp>
          <p:nvSpPr>
            <p:cNvPr id="21" name="Forme libre : forme 9">
              <a:extLst>
                <a:ext uri="{FF2B5EF4-FFF2-40B4-BE49-F238E27FC236}">
                  <a16:creationId xmlns:a16="http://schemas.microsoft.com/office/drawing/2014/main" id="{894C3BCE-0F75-41F2-8D95-D17AC0094E07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22" name="Forme libre : forme 10">
              <a:extLst>
                <a:ext uri="{FF2B5EF4-FFF2-40B4-BE49-F238E27FC236}">
                  <a16:creationId xmlns:a16="http://schemas.microsoft.com/office/drawing/2014/main" id="{3504E00F-BFEB-45F7-8ABF-8EDFD10A356B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23" name="Forme libre : forme 11">
              <a:extLst>
                <a:ext uri="{FF2B5EF4-FFF2-40B4-BE49-F238E27FC236}">
                  <a16:creationId xmlns:a16="http://schemas.microsoft.com/office/drawing/2014/main" id="{62970186-18A1-474A-9D38-2066088D8A0F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185527409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next t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5C5F3432-6FAD-4E94-8F10-E3A9F64580C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351364 w 4572000"/>
              <a:gd name="connsiteY0" fmla="*/ 4913481 h 5143500"/>
              <a:gd name="connsiteX1" fmla="*/ 331614 w 4572000"/>
              <a:gd name="connsiteY1" fmla="*/ 4933530 h 5143500"/>
              <a:gd name="connsiteX2" fmla="*/ 352238 w 4572000"/>
              <a:gd name="connsiteY2" fmla="*/ 4953582 h 5143500"/>
              <a:gd name="connsiteX3" fmla="*/ 371988 w 4572000"/>
              <a:gd name="connsiteY3" fmla="*/ 4933533 h 5143500"/>
              <a:gd name="connsiteX4" fmla="*/ 351364 w 4572000"/>
              <a:gd name="connsiteY4" fmla="*/ 4913481 h 5143500"/>
              <a:gd name="connsiteX5" fmla="*/ 892594 w 4572000"/>
              <a:gd name="connsiteY5" fmla="*/ 4837587 h 5143500"/>
              <a:gd name="connsiteX6" fmla="*/ 917847 w 4572000"/>
              <a:gd name="connsiteY6" fmla="*/ 4847631 h 5143500"/>
              <a:gd name="connsiteX7" fmla="*/ 927649 w 4572000"/>
              <a:gd name="connsiteY7" fmla="*/ 4877990 h 5143500"/>
              <a:gd name="connsiteX8" fmla="*/ 918101 w 4572000"/>
              <a:gd name="connsiteY8" fmla="*/ 4908353 h 5143500"/>
              <a:gd name="connsiteX9" fmla="*/ 894867 w 4572000"/>
              <a:gd name="connsiteY9" fmla="*/ 4918277 h 5143500"/>
              <a:gd name="connsiteX10" fmla="*/ 868934 w 4572000"/>
              <a:gd name="connsiteY10" fmla="*/ 4908080 h 5143500"/>
              <a:gd name="connsiteX11" fmla="*/ 859063 w 4572000"/>
              <a:gd name="connsiteY11" fmla="*/ 4877877 h 5143500"/>
              <a:gd name="connsiteX12" fmla="*/ 868679 w 4572000"/>
              <a:gd name="connsiteY12" fmla="*/ 4847677 h 5143500"/>
              <a:gd name="connsiteX13" fmla="*/ 559058 w 4572000"/>
              <a:gd name="connsiteY13" fmla="*/ 4837499 h 5143500"/>
              <a:gd name="connsiteX14" fmla="*/ 578337 w 4572000"/>
              <a:gd name="connsiteY14" fmla="*/ 4840021 h 5143500"/>
              <a:gd name="connsiteX15" fmla="*/ 585644 w 4572000"/>
              <a:gd name="connsiteY15" fmla="*/ 4847817 h 5143500"/>
              <a:gd name="connsiteX16" fmla="*/ 585644 w 4572000"/>
              <a:gd name="connsiteY16" fmla="*/ 4907937 h 5143500"/>
              <a:gd name="connsiteX17" fmla="*/ 578337 w 4572000"/>
              <a:gd name="connsiteY17" fmla="*/ 4915741 h 5143500"/>
              <a:gd name="connsiteX18" fmla="*/ 558606 w 4572000"/>
              <a:gd name="connsiteY18" fmla="*/ 4918322 h 5143500"/>
              <a:gd name="connsiteX19" fmla="*/ 534560 w 4572000"/>
              <a:gd name="connsiteY19" fmla="*/ 4909442 h 5143500"/>
              <a:gd name="connsiteX20" fmla="*/ 523520 w 4572000"/>
              <a:gd name="connsiteY20" fmla="*/ 4877990 h 5143500"/>
              <a:gd name="connsiteX21" fmla="*/ 534560 w 4572000"/>
              <a:gd name="connsiteY21" fmla="*/ 4846542 h 5143500"/>
              <a:gd name="connsiteX22" fmla="*/ 1101681 w 4572000"/>
              <a:gd name="connsiteY22" fmla="*/ 4805359 h 5143500"/>
              <a:gd name="connsiteX23" fmla="*/ 1095865 w 4572000"/>
              <a:gd name="connsiteY23" fmla="*/ 4811167 h 5143500"/>
              <a:gd name="connsiteX24" fmla="*/ 1095865 w 4572000"/>
              <a:gd name="connsiteY24" fmla="*/ 4944812 h 5143500"/>
              <a:gd name="connsiteX25" fmla="*/ 1101681 w 4572000"/>
              <a:gd name="connsiteY25" fmla="*/ 4950628 h 5143500"/>
              <a:gd name="connsiteX26" fmla="*/ 1127824 w 4572000"/>
              <a:gd name="connsiteY26" fmla="*/ 4950628 h 5143500"/>
              <a:gd name="connsiteX27" fmla="*/ 1128318 w 4572000"/>
              <a:gd name="connsiteY27" fmla="*/ 4950134 h 5143500"/>
              <a:gd name="connsiteX28" fmla="*/ 1130432 w 4572000"/>
              <a:gd name="connsiteY28" fmla="*/ 4950134 h 5143500"/>
              <a:gd name="connsiteX29" fmla="*/ 1136286 w 4572000"/>
              <a:gd name="connsiteY29" fmla="*/ 4944348 h 5143500"/>
              <a:gd name="connsiteX30" fmla="*/ 1136286 w 4572000"/>
              <a:gd name="connsiteY30" fmla="*/ 4811405 h 5143500"/>
              <a:gd name="connsiteX31" fmla="*/ 1130432 w 4572000"/>
              <a:gd name="connsiteY31" fmla="*/ 4805627 h 5143500"/>
              <a:gd name="connsiteX32" fmla="*/ 1128093 w 4572000"/>
              <a:gd name="connsiteY32" fmla="*/ 4805627 h 5143500"/>
              <a:gd name="connsiteX33" fmla="*/ 1127824 w 4572000"/>
              <a:gd name="connsiteY33" fmla="*/ 4805359 h 5143500"/>
              <a:gd name="connsiteX34" fmla="*/ 891921 w 4572000"/>
              <a:gd name="connsiteY34" fmla="*/ 4802455 h 5143500"/>
              <a:gd name="connsiteX35" fmla="*/ 819860 w 4572000"/>
              <a:gd name="connsiteY35" fmla="*/ 4877990 h 5143500"/>
              <a:gd name="connsiteX36" fmla="*/ 893950 w 4572000"/>
              <a:gd name="connsiteY36" fmla="*/ 4953533 h 5143500"/>
              <a:gd name="connsiteX37" fmla="*/ 923594 w 4572000"/>
              <a:gd name="connsiteY37" fmla="*/ 4947899 h 5143500"/>
              <a:gd name="connsiteX38" fmla="*/ 924072 w 4572000"/>
              <a:gd name="connsiteY38" fmla="*/ 4947569 h 5143500"/>
              <a:gd name="connsiteX39" fmla="*/ 924870 w 4572000"/>
              <a:gd name="connsiteY39" fmla="*/ 4947419 h 5143500"/>
              <a:gd name="connsiteX40" fmla="*/ 967554 w 4572000"/>
              <a:gd name="connsiteY40" fmla="*/ 4877877 h 5143500"/>
              <a:gd name="connsiteX41" fmla="*/ 924009 w 4572000"/>
              <a:gd name="connsiteY41" fmla="*/ 4808342 h 5143500"/>
              <a:gd name="connsiteX42" fmla="*/ 922788 w 4572000"/>
              <a:gd name="connsiteY42" fmla="*/ 4808122 h 5143500"/>
              <a:gd name="connsiteX43" fmla="*/ 922738 w 4572000"/>
              <a:gd name="connsiteY43" fmla="*/ 4808088 h 5143500"/>
              <a:gd name="connsiteX44" fmla="*/ 891921 w 4572000"/>
              <a:gd name="connsiteY44" fmla="*/ 4802455 h 5143500"/>
              <a:gd name="connsiteX45" fmla="*/ 725444 w 4572000"/>
              <a:gd name="connsiteY45" fmla="*/ 4802455 h 5143500"/>
              <a:gd name="connsiteX46" fmla="*/ 667046 w 4572000"/>
              <a:gd name="connsiteY46" fmla="*/ 4812907 h 5143500"/>
              <a:gd name="connsiteX47" fmla="*/ 666934 w 4572000"/>
              <a:gd name="connsiteY47" fmla="*/ 4813086 h 5143500"/>
              <a:gd name="connsiteX48" fmla="*/ 666651 w 4572000"/>
              <a:gd name="connsiteY48" fmla="*/ 4813136 h 5143500"/>
              <a:gd name="connsiteX49" fmla="*/ 659335 w 4572000"/>
              <a:gd name="connsiteY49" fmla="*/ 4824699 h 5143500"/>
              <a:gd name="connsiteX50" fmla="*/ 659335 w 4572000"/>
              <a:gd name="connsiteY50" fmla="*/ 4944348 h 5143500"/>
              <a:gd name="connsiteX51" fmla="*/ 659778 w 4572000"/>
              <a:gd name="connsiteY51" fmla="*/ 4944785 h 5143500"/>
              <a:gd name="connsiteX52" fmla="*/ 659778 w 4572000"/>
              <a:gd name="connsiteY52" fmla="*/ 4944812 h 5143500"/>
              <a:gd name="connsiteX53" fmla="*/ 665594 w 4572000"/>
              <a:gd name="connsiteY53" fmla="*/ 4950628 h 5143500"/>
              <a:gd name="connsiteX54" fmla="*/ 691737 w 4572000"/>
              <a:gd name="connsiteY54" fmla="*/ 4950628 h 5143500"/>
              <a:gd name="connsiteX55" fmla="*/ 697553 w 4572000"/>
              <a:gd name="connsiteY55" fmla="*/ 4944812 h 5143500"/>
              <a:gd name="connsiteX56" fmla="*/ 697553 w 4572000"/>
              <a:gd name="connsiteY56" fmla="*/ 4847194 h 5143500"/>
              <a:gd name="connsiteX57" fmla="*/ 704449 w 4572000"/>
              <a:gd name="connsiteY57" fmla="*/ 4839717 h 5143500"/>
              <a:gd name="connsiteX58" fmla="*/ 726010 w 4572000"/>
              <a:gd name="connsiteY58" fmla="*/ 4837419 h 5143500"/>
              <a:gd name="connsiteX59" fmla="*/ 746014 w 4572000"/>
              <a:gd name="connsiteY59" fmla="*/ 4843168 h 5143500"/>
              <a:gd name="connsiteX60" fmla="*/ 754203 w 4572000"/>
              <a:gd name="connsiteY60" fmla="*/ 4862009 h 5143500"/>
              <a:gd name="connsiteX61" fmla="*/ 754203 w 4572000"/>
              <a:gd name="connsiteY61" fmla="*/ 4944812 h 5143500"/>
              <a:gd name="connsiteX62" fmla="*/ 760019 w 4572000"/>
              <a:gd name="connsiteY62" fmla="*/ 4950628 h 5143500"/>
              <a:gd name="connsiteX63" fmla="*/ 786161 w 4572000"/>
              <a:gd name="connsiteY63" fmla="*/ 4950628 h 5143500"/>
              <a:gd name="connsiteX64" fmla="*/ 791977 w 4572000"/>
              <a:gd name="connsiteY64" fmla="*/ 4944812 h 5143500"/>
              <a:gd name="connsiteX65" fmla="*/ 791977 w 4572000"/>
              <a:gd name="connsiteY65" fmla="*/ 4944762 h 5143500"/>
              <a:gd name="connsiteX66" fmla="*/ 792396 w 4572000"/>
              <a:gd name="connsiteY66" fmla="*/ 4944348 h 5143500"/>
              <a:gd name="connsiteX67" fmla="*/ 792396 w 4572000"/>
              <a:gd name="connsiteY67" fmla="*/ 4857065 h 5143500"/>
              <a:gd name="connsiteX68" fmla="*/ 775798 w 4572000"/>
              <a:gd name="connsiteY68" fmla="*/ 4816682 h 5143500"/>
              <a:gd name="connsiteX69" fmla="*/ 775550 w 4572000"/>
              <a:gd name="connsiteY69" fmla="*/ 4816558 h 5143500"/>
              <a:gd name="connsiteX70" fmla="*/ 775487 w 4572000"/>
              <a:gd name="connsiteY70" fmla="*/ 4816471 h 5143500"/>
              <a:gd name="connsiteX71" fmla="*/ 725444 w 4572000"/>
              <a:gd name="connsiteY71" fmla="*/ 4802455 h 5143500"/>
              <a:gd name="connsiteX72" fmla="*/ 559835 w 4572000"/>
              <a:gd name="connsiteY72" fmla="*/ 4802455 h 5143500"/>
              <a:gd name="connsiteX73" fmla="*/ 529663 w 4572000"/>
              <a:gd name="connsiteY73" fmla="*/ 4807762 h 5143500"/>
              <a:gd name="connsiteX74" fmla="*/ 529596 w 4572000"/>
              <a:gd name="connsiteY74" fmla="*/ 4807805 h 5143500"/>
              <a:gd name="connsiteX75" fmla="*/ 528373 w 4572000"/>
              <a:gd name="connsiteY75" fmla="*/ 4808018 h 5143500"/>
              <a:gd name="connsiteX76" fmla="*/ 483587 w 4572000"/>
              <a:gd name="connsiteY76" fmla="*/ 4877877 h 5143500"/>
              <a:gd name="connsiteX77" fmla="*/ 526397 w 4572000"/>
              <a:gd name="connsiteY77" fmla="*/ 4947825 h 5143500"/>
              <a:gd name="connsiteX78" fmla="*/ 527143 w 4572000"/>
              <a:gd name="connsiteY78" fmla="*/ 4947947 h 5143500"/>
              <a:gd name="connsiteX79" fmla="*/ 527701 w 4572000"/>
              <a:gd name="connsiteY79" fmla="*/ 4948307 h 5143500"/>
              <a:gd name="connsiteX80" fmla="*/ 559257 w 4572000"/>
              <a:gd name="connsiteY80" fmla="*/ 4953533 h 5143500"/>
              <a:gd name="connsiteX81" fmla="*/ 617069 w 4572000"/>
              <a:gd name="connsiteY81" fmla="*/ 4941908 h 5143500"/>
              <a:gd name="connsiteX82" fmla="*/ 624338 w 4572000"/>
              <a:gd name="connsiteY82" fmla="*/ 4930284 h 5143500"/>
              <a:gd name="connsiteX83" fmla="*/ 624338 w 4572000"/>
              <a:gd name="connsiteY83" fmla="*/ 4824821 h 5143500"/>
              <a:gd name="connsiteX84" fmla="*/ 617069 w 4572000"/>
              <a:gd name="connsiteY84" fmla="*/ 4813204 h 5143500"/>
              <a:gd name="connsiteX85" fmla="*/ 559835 w 4572000"/>
              <a:gd name="connsiteY85" fmla="*/ 4802455 h 5143500"/>
              <a:gd name="connsiteX86" fmla="*/ 398012 w 4572000"/>
              <a:gd name="connsiteY86" fmla="*/ 4801292 h 5143500"/>
              <a:gd name="connsiteX87" fmla="*/ 396528 w 4572000"/>
              <a:gd name="connsiteY87" fmla="*/ 4801750 h 5143500"/>
              <a:gd name="connsiteX88" fmla="*/ 395863 w 4572000"/>
              <a:gd name="connsiteY88" fmla="*/ 4801582 h 5143500"/>
              <a:gd name="connsiteX89" fmla="*/ 331528 w 4572000"/>
              <a:gd name="connsiteY89" fmla="*/ 4853603 h 5143500"/>
              <a:gd name="connsiteX90" fmla="*/ 425688 w 4572000"/>
              <a:gd name="connsiteY90" fmla="*/ 4933656 h 5143500"/>
              <a:gd name="connsiteX91" fmla="*/ 423937 w 4572000"/>
              <a:gd name="connsiteY91" fmla="*/ 4944348 h 5143500"/>
              <a:gd name="connsiteX92" fmla="*/ 423646 w 4572000"/>
              <a:gd name="connsiteY92" fmla="*/ 4946089 h 5143500"/>
              <a:gd name="connsiteX93" fmla="*/ 428030 w 4572000"/>
              <a:gd name="connsiteY93" fmla="*/ 4950134 h 5143500"/>
              <a:gd name="connsiteX94" fmla="*/ 429441 w 4572000"/>
              <a:gd name="connsiteY94" fmla="*/ 4950134 h 5143500"/>
              <a:gd name="connsiteX95" fmla="*/ 429970 w 4572000"/>
              <a:gd name="connsiteY95" fmla="*/ 4950628 h 5143500"/>
              <a:gd name="connsiteX96" fmla="*/ 456122 w 4572000"/>
              <a:gd name="connsiteY96" fmla="*/ 4950628 h 5143500"/>
              <a:gd name="connsiteX97" fmla="*/ 463669 w 4572000"/>
              <a:gd name="connsiteY97" fmla="*/ 4944812 h 5143500"/>
              <a:gd name="connsiteX98" fmla="*/ 465995 w 4572000"/>
              <a:gd name="connsiteY98" fmla="*/ 4928255 h 5143500"/>
              <a:gd name="connsiteX99" fmla="*/ 372446 w 4572000"/>
              <a:gd name="connsiteY99" fmla="*/ 4850972 h 5143500"/>
              <a:gd name="connsiteX100" fmla="*/ 378875 w 4572000"/>
              <a:gd name="connsiteY100" fmla="*/ 4840371 h 5143500"/>
              <a:gd name="connsiteX101" fmla="*/ 395405 w 4572000"/>
              <a:gd name="connsiteY101" fmla="*/ 4836760 h 5143500"/>
              <a:gd name="connsiteX102" fmla="*/ 438849 w 4572000"/>
              <a:gd name="connsiteY102" fmla="*/ 4849557 h 5143500"/>
              <a:gd name="connsiteX103" fmla="*/ 443233 w 4572000"/>
              <a:gd name="connsiteY103" fmla="*/ 4850714 h 5143500"/>
              <a:gd name="connsiteX104" fmla="*/ 443816 w 4572000"/>
              <a:gd name="connsiteY104" fmla="*/ 4850348 h 5143500"/>
              <a:gd name="connsiteX105" fmla="*/ 445075 w 4572000"/>
              <a:gd name="connsiteY105" fmla="*/ 4850684 h 5143500"/>
              <a:gd name="connsiteX106" fmla="*/ 451468 w 4572000"/>
              <a:gd name="connsiteY106" fmla="*/ 4846616 h 5143500"/>
              <a:gd name="connsiteX107" fmla="*/ 460477 w 4572000"/>
              <a:gd name="connsiteY107" fmla="*/ 4827435 h 5143500"/>
              <a:gd name="connsiteX108" fmla="*/ 461640 w 4572000"/>
              <a:gd name="connsiteY108" fmla="*/ 4822502 h 5143500"/>
              <a:gd name="connsiteX109" fmla="*/ 458151 w 4572000"/>
              <a:gd name="connsiteY109" fmla="*/ 4816686 h 5143500"/>
              <a:gd name="connsiteX110" fmla="*/ 398012 w 4572000"/>
              <a:gd name="connsiteY110" fmla="*/ 4801292 h 5143500"/>
              <a:gd name="connsiteX111" fmla="*/ 1053744 w 4572000"/>
              <a:gd name="connsiteY111" fmla="*/ 4747249 h 5143500"/>
              <a:gd name="connsiteX112" fmla="*/ 994182 w 4572000"/>
              <a:gd name="connsiteY112" fmla="*/ 4808264 h 5143500"/>
              <a:gd name="connsiteX113" fmla="*/ 994182 w 4572000"/>
              <a:gd name="connsiteY113" fmla="*/ 4944812 h 5143500"/>
              <a:gd name="connsiteX114" fmla="*/ 999998 w 4572000"/>
              <a:gd name="connsiteY114" fmla="*/ 4950628 h 5143500"/>
              <a:gd name="connsiteX115" fmla="*/ 1025852 w 4572000"/>
              <a:gd name="connsiteY115" fmla="*/ 4950628 h 5143500"/>
              <a:gd name="connsiteX116" fmla="*/ 1026345 w 4572000"/>
              <a:gd name="connsiteY116" fmla="*/ 4950134 h 5143500"/>
              <a:gd name="connsiteX117" fmla="*/ 1027795 w 4572000"/>
              <a:gd name="connsiteY117" fmla="*/ 4950134 h 5143500"/>
              <a:gd name="connsiteX118" fmla="*/ 1033640 w 4572000"/>
              <a:gd name="connsiteY118" fmla="*/ 4944348 h 5143500"/>
              <a:gd name="connsiteX119" fmla="*/ 1033640 w 4572000"/>
              <a:gd name="connsiteY119" fmla="*/ 4837419 h 5143500"/>
              <a:gd name="connsiteX120" fmla="*/ 1070781 w 4572000"/>
              <a:gd name="connsiteY120" fmla="*/ 4837419 h 5143500"/>
              <a:gd name="connsiteX121" fmla="*/ 1076626 w 4572000"/>
              <a:gd name="connsiteY121" fmla="*/ 4831634 h 5143500"/>
              <a:gd name="connsiteX122" fmla="*/ 1076626 w 4572000"/>
              <a:gd name="connsiteY122" fmla="*/ 4811692 h 5143500"/>
              <a:gd name="connsiteX123" fmla="*/ 1070781 w 4572000"/>
              <a:gd name="connsiteY123" fmla="*/ 4805627 h 5143500"/>
              <a:gd name="connsiteX124" fmla="*/ 1068815 w 4572000"/>
              <a:gd name="connsiteY124" fmla="*/ 4805627 h 5143500"/>
              <a:gd name="connsiteX125" fmla="*/ 1068560 w 4572000"/>
              <a:gd name="connsiteY125" fmla="*/ 4805359 h 5143500"/>
              <a:gd name="connsiteX126" fmla="*/ 1033640 w 4572000"/>
              <a:gd name="connsiteY126" fmla="*/ 4805359 h 5143500"/>
              <a:gd name="connsiteX127" fmla="*/ 1033640 w 4572000"/>
              <a:gd name="connsiteY127" fmla="*/ 4802443 h 5143500"/>
              <a:gd name="connsiteX128" fmla="*/ 1056749 w 4572000"/>
              <a:gd name="connsiteY128" fmla="*/ 4778457 h 5143500"/>
              <a:gd name="connsiteX129" fmla="*/ 1071072 w 4572000"/>
              <a:gd name="connsiteY129" fmla="*/ 4779901 h 5143500"/>
              <a:gd name="connsiteX130" fmla="*/ 1076626 w 4572000"/>
              <a:gd name="connsiteY130" fmla="*/ 4774411 h 5143500"/>
              <a:gd name="connsiteX131" fmla="*/ 1079557 w 4572000"/>
              <a:gd name="connsiteY131" fmla="*/ 4759385 h 5143500"/>
              <a:gd name="connsiteX132" fmla="*/ 1080138 w 4572000"/>
              <a:gd name="connsiteY132" fmla="*/ 4755627 h 5143500"/>
              <a:gd name="connsiteX133" fmla="*/ 1074293 w 4572000"/>
              <a:gd name="connsiteY133" fmla="*/ 4749848 h 5143500"/>
              <a:gd name="connsiteX134" fmla="*/ 1072405 w 4572000"/>
              <a:gd name="connsiteY134" fmla="*/ 4749641 h 5143500"/>
              <a:gd name="connsiteX135" fmla="*/ 1072049 w 4572000"/>
              <a:gd name="connsiteY135" fmla="*/ 4749285 h 5143500"/>
              <a:gd name="connsiteX136" fmla="*/ 1053744 w 4572000"/>
              <a:gd name="connsiteY136" fmla="*/ 4747249 h 5143500"/>
              <a:gd name="connsiteX137" fmla="*/ 1115152 w 4572000"/>
              <a:gd name="connsiteY137" fmla="*/ 4747131 h 5143500"/>
              <a:gd name="connsiteX138" fmla="*/ 1095105 w 4572000"/>
              <a:gd name="connsiteY138" fmla="*/ 4767478 h 5143500"/>
              <a:gd name="connsiteX139" fmla="*/ 1116018 w 4572000"/>
              <a:gd name="connsiteY139" fmla="*/ 4787818 h 5143500"/>
              <a:gd name="connsiteX140" fmla="*/ 1136066 w 4572000"/>
              <a:gd name="connsiteY140" fmla="*/ 4767481 h 5143500"/>
              <a:gd name="connsiteX141" fmla="*/ 1115152 w 4572000"/>
              <a:gd name="connsiteY141" fmla="*/ 4747131 h 5143500"/>
              <a:gd name="connsiteX142" fmla="*/ 0 w 4572000"/>
              <a:gd name="connsiteY142" fmla="*/ 0 h 5143500"/>
              <a:gd name="connsiteX143" fmla="*/ 4572000 w 4572000"/>
              <a:gd name="connsiteY143" fmla="*/ 0 h 5143500"/>
              <a:gd name="connsiteX144" fmla="*/ 4572000 w 4572000"/>
              <a:gd name="connsiteY144" fmla="*/ 5143500 h 5143500"/>
              <a:gd name="connsiteX145" fmla="*/ 0 w 4572000"/>
              <a:gd name="connsiteY145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4572000" h="5143500">
                <a:moveTo>
                  <a:pt x="351364" y="4913481"/>
                </a:moveTo>
                <a:cubicBezTo>
                  <a:pt x="339457" y="4913486"/>
                  <a:pt x="331613" y="4921037"/>
                  <a:pt x="331614" y="4933530"/>
                </a:cubicBezTo>
                <a:cubicBezTo>
                  <a:pt x="331609" y="4945734"/>
                  <a:pt x="339457" y="4953580"/>
                  <a:pt x="352238" y="4953582"/>
                </a:cubicBezTo>
                <a:cubicBezTo>
                  <a:pt x="364154" y="4953577"/>
                  <a:pt x="371991" y="4945737"/>
                  <a:pt x="371988" y="4933533"/>
                </a:cubicBezTo>
                <a:cubicBezTo>
                  <a:pt x="371996" y="4921039"/>
                  <a:pt x="364154" y="4913482"/>
                  <a:pt x="351364" y="4913481"/>
                </a:cubicBezTo>
                <a:close/>
                <a:moveTo>
                  <a:pt x="892594" y="4837587"/>
                </a:moveTo>
                <a:lnTo>
                  <a:pt x="917847" y="4847631"/>
                </a:lnTo>
                <a:cubicBezTo>
                  <a:pt x="924092" y="4854457"/>
                  <a:pt x="927649" y="4864625"/>
                  <a:pt x="927649" y="4877990"/>
                </a:cubicBezTo>
                <a:cubicBezTo>
                  <a:pt x="927649" y="4891355"/>
                  <a:pt x="924092" y="4901524"/>
                  <a:pt x="918101" y="4908353"/>
                </a:cubicBezTo>
                <a:lnTo>
                  <a:pt x="894867" y="4918277"/>
                </a:lnTo>
                <a:lnTo>
                  <a:pt x="868934" y="4908080"/>
                </a:lnTo>
                <a:cubicBezTo>
                  <a:pt x="862646" y="4901288"/>
                  <a:pt x="859063" y="4891172"/>
                  <a:pt x="859063" y="4877877"/>
                </a:cubicBezTo>
                <a:cubicBezTo>
                  <a:pt x="859063" y="4864582"/>
                  <a:pt x="862646" y="4854468"/>
                  <a:pt x="868679" y="4847677"/>
                </a:cubicBezTo>
                <a:close/>
                <a:moveTo>
                  <a:pt x="559058" y="4837499"/>
                </a:moveTo>
                <a:lnTo>
                  <a:pt x="578337" y="4840021"/>
                </a:lnTo>
                <a:cubicBezTo>
                  <a:pt x="583310" y="4841465"/>
                  <a:pt x="585644" y="4843483"/>
                  <a:pt x="585644" y="4847817"/>
                </a:cubicBezTo>
                <a:lnTo>
                  <a:pt x="585644" y="4907937"/>
                </a:lnTo>
                <a:cubicBezTo>
                  <a:pt x="585644" y="4912270"/>
                  <a:pt x="583310" y="4914296"/>
                  <a:pt x="578337" y="4915741"/>
                </a:cubicBezTo>
                <a:lnTo>
                  <a:pt x="558606" y="4918322"/>
                </a:lnTo>
                <a:lnTo>
                  <a:pt x="534560" y="4909442"/>
                </a:lnTo>
                <a:cubicBezTo>
                  <a:pt x="527878" y="4902976"/>
                  <a:pt x="523520" y="4892806"/>
                  <a:pt x="523520" y="4877990"/>
                </a:cubicBezTo>
                <a:cubicBezTo>
                  <a:pt x="523520" y="4863173"/>
                  <a:pt x="527878" y="4853005"/>
                  <a:pt x="534560" y="4846542"/>
                </a:cubicBezTo>
                <a:close/>
                <a:moveTo>
                  <a:pt x="1101681" y="4805359"/>
                </a:moveTo>
                <a:cubicBezTo>
                  <a:pt x="1098193" y="4805359"/>
                  <a:pt x="1095865" y="4807677"/>
                  <a:pt x="1095865" y="4811167"/>
                </a:cubicBezTo>
                <a:lnTo>
                  <a:pt x="1095865" y="4944812"/>
                </a:lnTo>
                <a:cubicBezTo>
                  <a:pt x="1095865" y="4948301"/>
                  <a:pt x="1098193" y="4950628"/>
                  <a:pt x="1101681" y="4950628"/>
                </a:cubicBezTo>
                <a:lnTo>
                  <a:pt x="1127824" y="4950628"/>
                </a:lnTo>
                <a:lnTo>
                  <a:pt x="1128318" y="4950134"/>
                </a:lnTo>
                <a:lnTo>
                  <a:pt x="1130432" y="4950134"/>
                </a:lnTo>
                <a:cubicBezTo>
                  <a:pt x="1133944" y="4950134"/>
                  <a:pt x="1136286" y="4947819"/>
                  <a:pt x="1136286" y="4944348"/>
                </a:cubicBezTo>
                <a:lnTo>
                  <a:pt x="1136286" y="4811405"/>
                </a:lnTo>
                <a:cubicBezTo>
                  <a:pt x="1136286" y="4807934"/>
                  <a:pt x="1133944" y="4805627"/>
                  <a:pt x="1130432" y="4805627"/>
                </a:cubicBezTo>
                <a:lnTo>
                  <a:pt x="1128093" y="4805627"/>
                </a:lnTo>
                <a:lnTo>
                  <a:pt x="1127824" y="4805359"/>
                </a:lnTo>
                <a:close/>
                <a:moveTo>
                  <a:pt x="891921" y="4802455"/>
                </a:moveTo>
                <a:cubicBezTo>
                  <a:pt x="848338" y="4802455"/>
                  <a:pt x="819860" y="4834118"/>
                  <a:pt x="819860" y="4877990"/>
                </a:cubicBezTo>
                <a:cubicBezTo>
                  <a:pt x="819860" y="4921862"/>
                  <a:pt x="848338" y="4953533"/>
                  <a:pt x="893950" y="4953533"/>
                </a:cubicBezTo>
                <a:cubicBezTo>
                  <a:pt x="904845" y="4953533"/>
                  <a:pt x="914796" y="4951553"/>
                  <a:pt x="923594" y="4947899"/>
                </a:cubicBezTo>
                <a:lnTo>
                  <a:pt x="924072" y="4947569"/>
                </a:lnTo>
                <a:lnTo>
                  <a:pt x="924870" y="4947419"/>
                </a:lnTo>
                <a:cubicBezTo>
                  <a:pt x="951435" y="4936512"/>
                  <a:pt x="967554" y="4910608"/>
                  <a:pt x="967554" y="4877877"/>
                </a:cubicBezTo>
                <a:cubicBezTo>
                  <a:pt x="967554" y="4845146"/>
                  <a:pt x="951435" y="4819246"/>
                  <a:pt x="924009" y="4808342"/>
                </a:cubicBezTo>
                <a:lnTo>
                  <a:pt x="922788" y="4808122"/>
                </a:lnTo>
                <a:lnTo>
                  <a:pt x="922738" y="4808088"/>
                </a:lnTo>
                <a:cubicBezTo>
                  <a:pt x="913655" y="4804434"/>
                  <a:pt x="903323" y="4802455"/>
                  <a:pt x="891921" y="4802455"/>
                </a:cubicBezTo>
                <a:close/>
                <a:moveTo>
                  <a:pt x="725444" y="4802455"/>
                </a:moveTo>
                <a:cubicBezTo>
                  <a:pt x="708302" y="4802455"/>
                  <a:pt x="688256" y="4805359"/>
                  <a:pt x="667046" y="4812907"/>
                </a:cubicBezTo>
                <a:lnTo>
                  <a:pt x="666934" y="4813086"/>
                </a:lnTo>
                <a:lnTo>
                  <a:pt x="666651" y="4813136"/>
                </a:lnTo>
                <a:cubicBezTo>
                  <a:pt x="662557" y="4814581"/>
                  <a:pt x="659335" y="4818052"/>
                  <a:pt x="659335" y="4824699"/>
                </a:cubicBezTo>
                <a:lnTo>
                  <a:pt x="659335" y="4944348"/>
                </a:lnTo>
                <a:lnTo>
                  <a:pt x="659778" y="4944785"/>
                </a:lnTo>
                <a:lnTo>
                  <a:pt x="659778" y="4944812"/>
                </a:lnTo>
                <a:cubicBezTo>
                  <a:pt x="659778" y="4948301"/>
                  <a:pt x="662104" y="4950628"/>
                  <a:pt x="665594" y="4950628"/>
                </a:cubicBezTo>
                <a:lnTo>
                  <a:pt x="691737" y="4950628"/>
                </a:lnTo>
                <a:cubicBezTo>
                  <a:pt x="695226" y="4950628"/>
                  <a:pt x="697553" y="4948301"/>
                  <a:pt x="697553" y="4944812"/>
                </a:cubicBezTo>
                <a:lnTo>
                  <a:pt x="697553" y="4847194"/>
                </a:lnTo>
                <a:lnTo>
                  <a:pt x="704449" y="4839717"/>
                </a:lnTo>
                <a:lnTo>
                  <a:pt x="726010" y="4837419"/>
                </a:lnTo>
                <a:lnTo>
                  <a:pt x="746014" y="4843168"/>
                </a:lnTo>
                <a:lnTo>
                  <a:pt x="754203" y="4862009"/>
                </a:lnTo>
                <a:lnTo>
                  <a:pt x="754203" y="4944812"/>
                </a:lnTo>
                <a:cubicBezTo>
                  <a:pt x="754203" y="4948301"/>
                  <a:pt x="756529" y="4950628"/>
                  <a:pt x="760019" y="4950628"/>
                </a:cubicBezTo>
                <a:lnTo>
                  <a:pt x="786161" y="4950628"/>
                </a:lnTo>
                <a:cubicBezTo>
                  <a:pt x="789651" y="4950628"/>
                  <a:pt x="791977" y="4948301"/>
                  <a:pt x="791977" y="4944812"/>
                </a:cubicBezTo>
                <a:lnTo>
                  <a:pt x="791977" y="4944762"/>
                </a:lnTo>
                <a:lnTo>
                  <a:pt x="792396" y="4944348"/>
                </a:lnTo>
                <a:lnTo>
                  <a:pt x="792396" y="4857065"/>
                </a:lnTo>
                <a:cubicBezTo>
                  <a:pt x="792396" y="4839438"/>
                  <a:pt x="786911" y="4825856"/>
                  <a:pt x="775798" y="4816682"/>
                </a:cubicBezTo>
                <a:lnTo>
                  <a:pt x="775550" y="4816558"/>
                </a:lnTo>
                <a:lnTo>
                  <a:pt x="775487" y="4816471"/>
                </a:lnTo>
                <a:cubicBezTo>
                  <a:pt x="764446" y="4807248"/>
                  <a:pt x="747813" y="4802455"/>
                  <a:pt x="725444" y="4802455"/>
                </a:cubicBezTo>
                <a:close/>
                <a:moveTo>
                  <a:pt x="559835" y="4802455"/>
                </a:moveTo>
                <a:cubicBezTo>
                  <a:pt x="548869" y="4802455"/>
                  <a:pt x="538720" y="4804289"/>
                  <a:pt x="529663" y="4807762"/>
                </a:cubicBezTo>
                <a:lnTo>
                  <a:pt x="529596" y="4807805"/>
                </a:lnTo>
                <a:lnTo>
                  <a:pt x="528373" y="4808018"/>
                </a:lnTo>
                <a:cubicBezTo>
                  <a:pt x="501027" y="4818381"/>
                  <a:pt x="483587" y="4843416"/>
                  <a:pt x="483587" y="4877877"/>
                </a:cubicBezTo>
                <a:cubicBezTo>
                  <a:pt x="483587" y="4912775"/>
                  <a:pt x="498720" y="4937596"/>
                  <a:pt x="526397" y="4947825"/>
                </a:cubicBezTo>
                <a:lnTo>
                  <a:pt x="527143" y="4947947"/>
                </a:lnTo>
                <a:lnTo>
                  <a:pt x="527701" y="4948307"/>
                </a:lnTo>
                <a:cubicBezTo>
                  <a:pt x="536867" y="4951735"/>
                  <a:pt x="547417" y="4953533"/>
                  <a:pt x="559257" y="4953533"/>
                </a:cubicBezTo>
                <a:cubicBezTo>
                  <a:pt x="578429" y="4953533"/>
                  <a:pt x="597023" y="4950331"/>
                  <a:pt x="617069" y="4941908"/>
                </a:cubicBezTo>
                <a:cubicBezTo>
                  <a:pt x="621723" y="4939879"/>
                  <a:pt x="624338" y="4936678"/>
                  <a:pt x="624338" y="4930284"/>
                </a:cubicBezTo>
                <a:lnTo>
                  <a:pt x="624338" y="4824821"/>
                </a:lnTo>
                <a:cubicBezTo>
                  <a:pt x="624338" y="4818138"/>
                  <a:pt x="621723" y="4814946"/>
                  <a:pt x="617069" y="4813204"/>
                </a:cubicBezTo>
                <a:cubicBezTo>
                  <a:pt x="597898" y="4805936"/>
                  <a:pt x="579880" y="4802455"/>
                  <a:pt x="559835" y="4802455"/>
                </a:cubicBezTo>
                <a:close/>
                <a:moveTo>
                  <a:pt x="398012" y="4801292"/>
                </a:moveTo>
                <a:lnTo>
                  <a:pt x="396528" y="4801750"/>
                </a:lnTo>
                <a:lnTo>
                  <a:pt x="395863" y="4801582"/>
                </a:lnTo>
                <a:cubicBezTo>
                  <a:pt x="356679" y="4801582"/>
                  <a:pt x="331528" y="4822385"/>
                  <a:pt x="331528" y="4853603"/>
                </a:cubicBezTo>
                <a:cubicBezTo>
                  <a:pt x="331528" y="4914871"/>
                  <a:pt x="425688" y="4891154"/>
                  <a:pt x="425688" y="4933656"/>
                </a:cubicBezTo>
                <a:cubicBezTo>
                  <a:pt x="425688" y="4937989"/>
                  <a:pt x="425107" y="4940590"/>
                  <a:pt x="423937" y="4944348"/>
                </a:cubicBezTo>
                <a:cubicBezTo>
                  <a:pt x="423646" y="4944931"/>
                  <a:pt x="423646" y="4945505"/>
                  <a:pt x="423646" y="4946089"/>
                </a:cubicBezTo>
                <a:cubicBezTo>
                  <a:pt x="423646" y="4948394"/>
                  <a:pt x="425107" y="4950134"/>
                  <a:pt x="428030" y="4950134"/>
                </a:cubicBezTo>
                <a:lnTo>
                  <a:pt x="429441" y="4950134"/>
                </a:lnTo>
                <a:lnTo>
                  <a:pt x="429970" y="4950628"/>
                </a:lnTo>
                <a:lnTo>
                  <a:pt x="456122" y="4950628"/>
                </a:lnTo>
                <a:cubicBezTo>
                  <a:pt x="460477" y="4950628"/>
                  <a:pt x="462217" y="4949176"/>
                  <a:pt x="463669" y="4944812"/>
                </a:cubicBezTo>
                <a:cubicBezTo>
                  <a:pt x="465419" y="4939879"/>
                  <a:pt x="465995" y="4933196"/>
                  <a:pt x="465995" y="4928255"/>
                </a:cubicBezTo>
                <a:cubicBezTo>
                  <a:pt x="465995" y="4862299"/>
                  <a:pt x="372446" y="4878177"/>
                  <a:pt x="372446" y="4850972"/>
                </a:cubicBezTo>
                <a:cubicBezTo>
                  <a:pt x="372446" y="4846523"/>
                  <a:pt x="374698" y="4842891"/>
                  <a:pt x="378875" y="4840371"/>
                </a:cubicBezTo>
                <a:lnTo>
                  <a:pt x="395405" y="4836760"/>
                </a:lnTo>
                <a:lnTo>
                  <a:pt x="438849" y="4849557"/>
                </a:lnTo>
                <a:cubicBezTo>
                  <a:pt x="440310" y="4850418"/>
                  <a:pt x="441772" y="4850714"/>
                  <a:pt x="443233" y="4850714"/>
                </a:cubicBezTo>
                <a:lnTo>
                  <a:pt x="443816" y="4850348"/>
                </a:lnTo>
                <a:lnTo>
                  <a:pt x="445075" y="4850684"/>
                </a:lnTo>
                <a:cubicBezTo>
                  <a:pt x="447690" y="4850684"/>
                  <a:pt x="450306" y="4849231"/>
                  <a:pt x="451468" y="4846616"/>
                </a:cubicBezTo>
                <a:lnTo>
                  <a:pt x="460477" y="4827435"/>
                </a:lnTo>
                <a:cubicBezTo>
                  <a:pt x="461318" y="4825652"/>
                  <a:pt x="461640" y="4823954"/>
                  <a:pt x="461640" y="4822502"/>
                </a:cubicBezTo>
                <a:cubicBezTo>
                  <a:pt x="461640" y="4820176"/>
                  <a:pt x="460486" y="4817858"/>
                  <a:pt x="458151" y="4816686"/>
                </a:cubicBezTo>
                <a:cubicBezTo>
                  <a:pt x="440142" y="4806226"/>
                  <a:pt x="418636" y="4801292"/>
                  <a:pt x="398012" y="4801292"/>
                </a:cubicBezTo>
                <a:close/>
                <a:moveTo>
                  <a:pt x="1053744" y="4747249"/>
                </a:moveTo>
                <a:cubicBezTo>
                  <a:pt x="1017718" y="4747249"/>
                  <a:pt x="994182" y="4766420"/>
                  <a:pt x="994182" y="4808264"/>
                </a:cubicBezTo>
                <a:lnTo>
                  <a:pt x="994182" y="4944812"/>
                </a:lnTo>
                <a:cubicBezTo>
                  <a:pt x="994182" y="4948301"/>
                  <a:pt x="996508" y="4950628"/>
                  <a:pt x="999998" y="4950628"/>
                </a:cubicBezTo>
                <a:lnTo>
                  <a:pt x="1025852" y="4950628"/>
                </a:lnTo>
                <a:lnTo>
                  <a:pt x="1026345" y="4950134"/>
                </a:lnTo>
                <a:lnTo>
                  <a:pt x="1027795" y="4950134"/>
                </a:lnTo>
                <a:cubicBezTo>
                  <a:pt x="1031307" y="4950134"/>
                  <a:pt x="1033640" y="4947819"/>
                  <a:pt x="1033640" y="4944348"/>
                </a:cubicBezTo>
                <a:lnTo>
                  <a:pt x="1033640" y="4837419"/>
                </a:lnTo>
                <a:lnTo>
                  <a:pt x="1070781" y="4837419"/>
                </a:lnTo>
                <a:cubicBezTo>
                  <a:pt x="1074584" y="4837419"/>
                  <a:pt x="1076626" y="4835105"/>
                  <a:pt x="1076626" y="4831634"/>
                </a:cubicBezTo>
                <a:lnTo>
                  <a:pt x="1076626" y="4811692"/>
                </a:lnTo>
                <a:cubicBezTo>
                  <a:pt x="1076626" y="4807934"/>
                  <a:pt x="1074584" y="4805627"/>
                  <a:pt x="1070781" y="4805627"/>
                </a:cubicBezTo>
                <a:lnTo>
                  <a:pt x="1068815" y="4805627"/>
                </a:lnTo>
                <a:lnTo>
                  <a:pt x="1068560" y="4805359"/>
                </a:lnTo>
                <a:lnTo>
                  <a:pt x="1033640" y="4805359"/>
                </a:lnTo>
                <a:lnTo>
                  <a:pt x="1033640" y="4802443"/>
                </a:lnTo>
                <a:cubicBezTo>
                  <a:pt x="1033640" y="4786548"/>
                  <a:pt x="1040664" y="4778457"/>
                  <a:pt x="1056749" y="4778457"/>
                </a:cubicBezTo>
                <a:cubicBezTo>
                  <a:pt x="1062594" y="4778457"/>
                  <a:pt x="1068893" y="4779901"/>
                  <a:pt x="1071072" y="4779901"/>
                </a:cubicBezTo>
                <a:cubicBezTo>
                  <a:pt x="1074584" y="4779901"/>
                  <a:pt x="1076046" y="4777882"/>
                  <a:pt x="1076626" y="4774411"/>
                </a:cubicBezTo>
                <a:lnTo>
                  <a:pt x="1079557" y="4759385"/>
                </a:lnTo>
                <a:cubicBezTo>
                  <a:pt x="1079814" y="4758050"/>
                  <a:pt x="1080138" y="4756876"/>
                  <a:pt x="1080138" y="4755627"/>
                </a:cubicBezTo>
                <a:cubicBezTo>
                  <a:pt x="1080138" y="4752417"/>
                  <a:pt x="1078387" y="4750711"/>
                  <a:pt x="1074293" y="4749848"/>
                </a:cubicBezTo>
                <a:lnTo>
                  <a:pt x="1072405" y="4749641"/>
                </a:lnTo>
                <a:lnTo>
                  <a:pt x="1072049" y="4749285"/>
                </a:lnTo>
                <a:cubicBezTo>
                  <a:pt x="1066233" y="4747834"/>
                  <a:pt x="1059942" y="4747249"/>
                  <a:pt x="1053744" y="4747249"/>
                </a:cubicBezTo>
                <a:close/>
                <a:moveTo>
                  <a:pt x="1115152" y="4747131"/>
                </a:moveTo>
                <a:cubicBezTo>
                  <a:pt x="1102948" y="4747139"/>
                  <a:pt x="1095102" y="4754688"/>
                  <a:pt x="1095105" y="4767478"/>
                </a:cubicBezTo>
                <a:cubicBezTo>
                  <a:pt x="1095102" y="4779971"/>
                  <a:pt x="1102948" y="4787811"/>
                  <a:pt x="1116018" y="4787818"/>
                </a:cubicBezTo>
                <a:cubicBezTo>
                  <a:pt x="1127933" y="4787817"/>
                  <a:pt x="1136071" y="4779974"/>
                  <a:pt x="1136066" y="4767481"/>
                </a:cubicBezTo>
                <a:cubicBezTo>
                  <a:pt x="1136071" y="4754690"/>
                  <a:pt x="1127933" y="4747137"/>
                  <a:pt x="1115152" y="4747131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/>
              <a:t>Haga clic en el icono para agregar una imagen</a:t>
            </a:r>
            <a:endParaRPr lang="fr-FR"/>
          </a:p>
        </p:txBody>
      </p:sp>
      <p:sp>
        <p:nvSpPr>
          <p:cNvPr id="12" name="Espace réservé du graphique SmartArt 11">
            <a:extLst>
              <a:ext uri="{FF2B5EF4-FFF2-40B4-BE49-F238E27FC236}">
                <a16:creationId xmlns:a16="http://schemas.microsoft.com/office/drawing/2014/main" id="{0F580B26-21D6-4630-AE3D-FB359C1C883E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9216309" y="1901915"/>
            <a:ext cx="96687" cy="96000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/>
              <a:t>Haga clic en el icono para agregar un elemento gráfico SmartArt</a:t>
            </a:r>
            <a:endParaRPr lang="fr-FR"/>
          </a:p>
        </p:txBody>
      </p:sp>
      <p:sp>
        <p:nvSpPr>
          <p:cNvPr id="17" name="Espace réservé du graphique SmartArt 11">
            <a:extLst>
              <a:ext uri="{FF2B5EF4-FFF2-40B4-BE49-F238E27FC236}">
                <a16:creationId xmlns:a16="http://schemas.microsoft.com/office/drawing/2014/main" id="{16B17374-481A-4CE6-8974-CA84865A03CA}"/>
              </a:ext>
            </a:extLst>
          </p:cNvPr>
          <p:cNvSpPr>
            <a:spLocks noGrp="1" noChangeAspect="1"/>
          </p:cNvSpPr>
          <p:nvPr>
            <p:ph type="dgm" sz="quarter" idx="19"/>
          </p:nvPr>
        </p:nvSpPr>
        <p:spPr>
          <a:xfrm>
            <a:off x="9216309" y="4860087"/>
            <a:ext cx="96687" cy="96000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/>
              <a:t>Haga clic en el icono para agregar un elemento gráfico SmartArt</a:t>
            </a:r>
            <a:endParaRPr lang="fr-FR"/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013E5883-7FD1-4C44-9ADB-EE49A089146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206602" y="2500883"/>
            <a:ext cx="4103397" cy="973837"/>
          </a:xfrm>
        </p:spPr>
        <p:txBody>
          <a:bodyPr anchor="b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fr-FR" sz="3200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91" indent="0" algn="ctr">
              <a:lnSpc>
                <a:spcPct val="100000"/>
              </a:lnSpc>
              <a:buFont typeface="Arial" panose="020B0604020202020204" pitchFamily="34" charset="0"/>
              <a:buNone/>
              <a:defRPr sz="2667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EF5BFE2C-3893-4574-8E43-0A067887093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206602" y="3490415"/>
            <a:ext cx="4103397" cy="537959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3333" b="0" i="1" kern="1200" dirty="0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91" indent="0" algn="ctr">
              <a:lnSpc>
                <a:spcPct val="100000"/>
              </a:lnSpc>
              <a:buFont typeface="Arial" panose="020B0604020202020204" pitchFamily="34" charset="0"/>
              <a:buNone/>
              <a:defRPr sz="3333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E331AD24-1AAB-440A-917D-3BB2B9658DC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06602" y="4113499"/>
            <a:ext cx="4103397" cy="331244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1867" b="0" i="0" kern="12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91" indent="0" algn="l">
              <a:lnSpc>
                <a:spcPct val="100000"/>
              </a:lnSpc>
              <a:buFont typeface="Arial" panose="020B0604020202020204" pitchFamily="34" charset="0"/>
              <a:buNone/>
              <a:defRPr lang="en-US" sz="1600" b="0" i="0" kern="1200" noProof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426638-E995-48BB-9876-A857FD3B91D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E6D6CE-9906-47BC-81E7-F3BCA960860C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7974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bg>
      <p:bgPr>
        <a:solidFill>
          <a:srgbClr val="F5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56171-4788-4B4A-B8DB-98CB348C66F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3" y="1787589"/>
            <a:ext cx="11304000" cy="445143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B13D2F-4666-4620-8FD5-CFC5310B56F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72CF9C-8D0F-42DF-BACB-E0149FC722CF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B2003F5C-CB72-4CF3-92F6-48DF799244F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3" y="1428424"/>
            <a:ext cx="11304000" cy="287259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867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20CC99-2862-47B8-AA12-B455F7B7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25448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3">
            <a:extLst>
              <a:ext uri="{FF2B5EF4-FFF2-40B4-BE49-F238E27FC236}">
                <a16:creationId xmlns:a16="http://schemas.microsoft.com/office/drawing/2014/main" id="{CEC2E05F-5F9D-41D9-A40F-97C2869C7DDA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462400" y="0"/>
            <a:ext cx="3729600" cy="685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 noProof="0"/>
              <a:t>Haga clic en el icono para agregar una imagen</a:t>
            </a:r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11135-2E7F-4862-A57B-0D89D5324616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152907-EA88-418C-97E1-3343029E06C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A3C3353-532F-470C-976B-DF4E883F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0" y="385507"/>
            <a:ext cx="7644453" cy="960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BF4ECDC-1329-46C8-8342-5FD3297D56E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4" y="1787589"/>
            <a:ext cx="7644020" cy="445143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F3196DAB-B773-4CB8-B0BB-E2663F2268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4" y="1428424"/>
            <a:ext cx="7644020" cy="287259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867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5264348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3">
            <a:extLst>
              <a:ext uri="{FF2B5EF4-FFF2-40B4-BE49-F238E27FC236}">
                <a16:creationId xmlns:a16="http://schemas.microsoft.com/office/drawing/2014/main" id="{7E64057C-5A6F-41C9-B888-6149A71BAD6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0"/>
            <a:ext cx="6096000" cy="685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 noProof="0"/>
              <a:t>Haga clic en el icono para agregar una imagen</a:t>
            </a:r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AD8BD9-8520-41B8-97B9-B2853F4C4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1" y="385507"/>
            <a:ext cx="5371001" cy="960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972CF1A-7155-4C76-B467-0170E3D53FE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5" y="1787589"/>
            <a:ext cx="5370568" cy="445143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AF3408D4-3F1B-42DA-9498-07BBCDC902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5" y="1428424"/>
            <a:ext cx="5370568" cy="574644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867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E5769F-2F96-4551-BDE3-70B050CA283D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453D0679-9C97-423D-9FAF-E650DE7391B8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09797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s and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B88BFE2C-28A1-438A-960B-E93F4C5FF58C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441600" y="1789011"/>
            <a:ext cx="5371435" cy="249580"/>
          </a:xfrm>
        </p:spPr>
        <p:txBody>
          <a:bodyPr/>
          <a:lstStyle>
            <a:lvl1pPr algn="l">
              <a:lnSpc>
                <a:spcPct val="100000"/>
              </a:lnSpc>
              <a:spcAft>
                <a:spcPts val="0"/>
              </a:spcAft>
              <a:defRPr sz="1867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1333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67A3D333-F7E4-4D2F-8B90-78E621A65ABB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095999" y="1789011"/>
            <a:ext cx="5361711" cy="249580"/>
          </a:xfrm>
        </p:spPr>
        <p:txBody>
          <a:bodyPr/>
          <a:lstStyle>
            <a:lvl1pPr algn="l">
              <a:lnSpc>
                <a:spcPct val="100000"/>
              </a:lnSpc>
              <a:spcAft>
                <a:spcPts val="0"/>
              </a:spcAft>
              <a:defRPr sz="1867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1333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4" name="Espace réservé pour une image  3">
            <a:extLst>
              <a:ext uri="{FF2B5EF4-FFF2-40B4-BE49-F238E27FC236}">
                <a16:creationId xmlns:a16="http://schemas.microsoft.com/office/drawing/2014/main" id="{D04D9ECA-57E3-42D4-AB59-AFDFC4994F90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444974" y="2119160"/>
            <a:ext cx="2340559" cy="4119863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 noProof="0"/>
              <a:t>Haga clic en el icono para agregar una imagen</a:t>
            </a:r>
            <a:endParaRPr lang="en-US" noProof="0"/>
          </a:p>
        </p:txBody>
      </p:sp>
      <p:sp>
        <p:nvSpPr>
          <p:cNvPr id="15" name="Espace réservé pour une image  3">
            <a:extLst>
              <a:ext uri="{FF2B5EF4-FFF2-40B4-BE49-F238E27FC236}">
                <a16:creationId xmlns:a16="http://schemas.microsoft.com/office/drawing/2014/main" id="{A4ACE33E-54EC-45BB-A1EF-BC5E84D636C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096001" y="2119160"/>
            <a:ext cx="2340559" cy="4119863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 noProof="0"/>
              <a:t>Haga clic en el icono para agregar una imagen</a:t>
            </a:r>
            <a:endParaRPr lang="en-US" noProof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3DEB9B5-F15A-466E-8080-C371BE1672C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19523" y="2119159"/>
            <a:ext cx="2745600" cy="41198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53DFB714-75E9-40A1-A9E1-32341A0AB2F9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3068498" y="2119159"/>
            <a:ext cx="2744537" cy="41198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E07D06-DF5C-474E-986B-E56638903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EA9ADB2A-333D-4D22-950C-E486581F2E3D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444973" y="1428424"/>
            <a:ext cx="11313600" cy="287259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867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2F89BEB-CFED-4938-8F8B-803D5708B553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FA481BE-C41F-4472-840A-E2A6B67C2022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17487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276DEF-3CBF-476F-8A84-C6760A5FE884}"/>
              </a:ext>
            </a:extLst>
          </p:cNvPr>
          <p:cNvSpPr/>
          <p:nvPr userDrawn="1"/>
        </p:nvSpPr>
        <p:spPr>
          <a:xfrm>
            <a:off x="0" y="0"/>
            <a:ext cx="3729600" cy="6858000"/>
          </a:xfrm>
          <a:prstGeom prst="rect">
            <a:avLst/>
          </a:prstGeom>
          <a:solidFill>
            <a:srgbClr val="E9E6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noProof="0"/>
          </a:p>
        </p:txBody>
      </p:sp>
      <p:sp>
        <p:nvSpPr>
          <p:cNvPr id="31" name="Forme libre : forme 9">
            <a:extLst>
              <a:ext uri="{FF2B5EF4-FFF2-40B4-BE49-F238E27FC236}">
                <a16:creationId xmlns:a16="http://schemas.microsoft.com/office/drawing/2014/main" id="{F5349C85-4F38-41FC-8627-25D47DE73E7F}"/>
              </a:ext>
            </a:extLst>
          </p:cNvPr>
          <p:cNvSpPr>
            <a:spLocks noChangeAspect="1"/>
          </p:cNvSpPr>
          <p:nvPr userDrawn="1"/>
        </p:nvSpPr>
        <p:spPr>
          <a:xfrm>
            <a:off x="441599" y="6330316"/>
            <a:ext cx="1073008" cy="273600"/>
          </a:xfrm>
          <a:custGeom>
            <a:avLst/>
            <a:gdLst>
              <a:gd name="connsiteX0" fmla="*/ 689325 w 740699"/>
              <a:gd name="connsiteY0" fmla="*/ 7347 h 191096"/>
              <a:gd name="connsiteX1" fmla="*/ 688790 w 740699"/>
              <a:gd name="connsiteY1" fmla="*/ 10847 h 191096"/>
              <a:gd name="connsiteX2" fmla="*/ 686092 w 740699"/>
              <a:gd name="connsiteY2" fmla="*/ 24840 h 191096"/>
              <a:gd name="connsiteX3" fmla="*/ 680980 w 740699"/>
              <a:gd name="connsiteY3" fmla="*/ 29953 h 191096"/>
              <a:gd name="connsiteX4" fmla="*/ 667797 w 740699"/>
              <a:gd name="connsiteY4" fmla="*/ 28608 h 191096"/>
              <a:gd name="connsiteX5" fmla="*/ 646528 w 740699"/>
              <a:gd name="connsiteY5" fmla="*/ 50946 h 191096"/>
              <a:gd name="connsiteX6" fmla="*/ 646528 w 740699"/>
              <a:gd name="connsiteY6" fmla="*/ 53911 h 191096"/>
              <a:gd name="connsiteX7" fmla="*/ 680712 w 740699"/>
              <a:gd name="connsiteY7" fmla="*/ 53911 h 191096"/>
              <a:gd name="connsiteX8" fmla="*/ 686092 w 740699"/>
              <a:gd name="connsiteY8" fmla="*/ 59559 h 191096"/>
              <a:gd name="connsiteX9" fmla="*/ 686092 w 740699"/>
              <a:gd name="connsiteY9" fmla="*/ 78130 h 191096"/>
              <a:gd name="connsiteX10" fmla="*/ 680712 w 740699"/>
              <a:gd name="connsiteY10" fmla="*/ 83518 h 191096"/>
              <a:gd name="connsiteX11" fmla="*/ 646528 w 740699"/>
              <a:gd name="connsiteY11" fmla="*/ 83518 h 191096"/>
              <a:gd name="connsiteX12" fmla="*/ 646528 w 740699"/>
              <a:gd name="connsiteY12" fmla="*/ 183097 h 191096"/>
              <a:gd name="connsiteX13" fmla="*/ 641148 w 740699"/>
              <a:gd name="connsiteY13" fmla="*/ 188485 h 191096"/>
              <a:gd name="connsiteX14" fmla="*/ 617197 w 740699"/>
              <a:gd name="connsiteY14" fmla="*/ 188485 h 191096"/>
              <a:gd name="connsiteX15" fmla="*/ 611809 w 740699"/>
              <a:gd name="connsiteY15" fmla="*/ 183097 h 191096"/>
              <a:gd name="connsiteX16" fmla="*/ 611809 w 740699"/>
              <a:gd name="connsiteY16" fmla="*/ 56602 h 191096"/>
              <a:gd name="connsiteX17" fmla="*/ 666987 w 740699"/>
              <a:gd name="connsiteY17" fmla="*/ 79 h 191096"/>
              <a:gd name="connsiteX18" fmla="*/ 683945 w 740699"/>
              <a:gd name="connsiteY18" fmla="*/ 1966 h 191096"/>
              <a:gd name="connsiteX19" fmla="*/ 689325 w 740699"/>
              <a:gd name="connsiteY19" fmla="*/ 7347 h 191096"/>
              <a:gd name="connsiteX20" fmla="*/ 741003 w 740699"/>
              <a:gd name="connsiteY20" fmla="*/ 59292 h 191096"/>
              <a:gd name="connsiteX21" fmla="*/ 741003 w 740699"/>
              <a:gd name="connsiteY21" fmla="*/ 183097 h 191096"/>
              <a:gd name="connsiteX22" fmla="*/ 735615 w 740699"/>
              <a:gd name="connsiteY22" fmla="*/ 188485 h 191096"/>
              <a:gd name="connsiteX23" fmla="*/ 711396 w 740699"/>
              <a:gd name="connsiteY23" fmla="*/ 188485 h 191096"/>
              <a:gd name="connsiteX24" fmla="*/ 706008 w 740699"/>
              <a:gd name="connsiteY24" fmla="*/ 183097 h 191096"/>
              <a:gd name="connsiteX25" fmla="*/ 706008 w 740699"/>
              <a:gd name="connsiteY25" fmla="*/ 59292 h 191096"/>
              <a:gd name="connsiteX26" fmla="*/ 711396 w 740699"/>
              <a:gd name="connsiteY26" fmla="*/ 53911 h 191096"/>
              <a:gd name="connsiteX27" fmla="*/ 735615 w 740699"/>
              <a:gd name="connsiteY27" fmla="*/ 53911 h 191096"/>
              <a:gd name="connsiteX28" fmla="*/ 741003 w 740699"/>
              <a:gd name="connsiteY28" fmla="*/ 59292 h 191096"/>
              <a:gd name="connsiteX29" fmla="*/ 518954 w 740699"/>
              <a:gd name="connsiteY29" fmla="*/ 158879 h 191096"/>
              <a:gd name="connsiteX30" fmla="*/ 485847 w 740699"/>
              <a:gd name="connsiteY30" fmla="*/ 121195 h 191096"/>
              <a:gd name="connsiteX31" fmla="*/ 517074 w 740699"/>
              <a:gd name="connsiteY31" fmla="*/ 83518 h 191096"/>
              <a:gd name="connsiteX32" fmla="*/ 550173 w 740699"/>
              <a:gd name="connsiteY32" fmla="*/ 121195 h 191096"/>
              <a:gd name="connsiteX33" fmla="*/ 518954 w 740699"/>
              <a:gd name="connsiteY33" fmla="*/ 158879 h 191096"/>
              <a:gd name="connsiteX34" fmla="*/ 517074 w 740699"/>
              <a:gd name="connsiteY34" fmla="*/ 51221 h 191096"/>
              <a:gd name="connsiteX35" fmla="*/ 450317 w 740699"/>
              <a:gd name="connsiteY35" fmla="*/ 121195 h 191096"/>
              <a:gd name="connsiteX36" fmla="*/ 518954 w 740699"/>
              <a:gd name="connsiteY36" fmla="*/ 191176 h 191096"/>
              <a:gd name="connsiteX37" fmla="*/ 585702 w 740699"/>
              <a:gd name="connsiteY37" fmla="*/ 121195 h 191096"/>
              <a:gd name="connsiteX38" fmla="*/ 517074 w 740699"/>
              <a:gd name="connsiteY38" fmla="*/ 51221 h 191096"/>
              <a:gd name="connsiteX39" fmla="*/ 424486 w 740699"/>
              <a:gd name="connsiteY39" fmla="*/ 101813 h 191096"/>
              <a:gd name="connsiteX40" fmla="*/ 424486 w 740699"/>
              <a:gd name="connsiteY40" fmla="*/ 183097 h 191096"/>
              <a:gd name="connsiteX41" fmla="*/ 419098 w 740699"/>
              <a:gd name="connsiteY41" fmla="*/ 188485 h 191096"/>
              <a:gd name="connsiteX42" fmla="*/ 394880 w 740699"/>
              <a:gd name="connsiteY42" fmla="*/ 188485 h 191096"/>
              <a:gd name="connsiteX43" fmla="*/ 389492 w 740699"/>
              <a:gd name="connsiteY43" fmla="*/ 183097 h 191096"/>
              <a:gd name="connsiteX44" fmla="*/ 389492 w 740699"/>
              <a:gd name="connsiteY44" fmla="*/ 106391 h 191096"/>
              <a:gd name="connsiteX45" fmla="*/ 363385 w 740699"/>
              <a:gd name="connsiteY45" fmla="*/ 83518 h 191096"/>
              <a:gd name="connsiteX46" fmla="*/ 343469 w 740699"/>
              <a:gd name="connsiteY46" fmla="*/ 85665 h 191096"/>
              <a:gd name="connsiteX47" fmla="*/ 337012 w 740699"/>
              <a:gd name="connsiteY47" fmla="*/ 92666 h 191096"/>
              <a:gd name="connsiteX48" fmla="*/ 337012 w 740699"/>
              <a:gd name="connsiteY48" fmla="*/ 183097 h 191096"/>
              <a:gd name="connsiteX49" fmla="*/ 331624 w 740699"/>
              <a:gd name="connsiteY49" fmla="*/ 188485 h 191096"/>
              <a:gd name="connsiteX50" fmla="*/ 307405 w 740699"/>
              <a:gd name="connsiteY50" fmla="*/ 188485 h 191096"/>
              <a:gd name="connsiteX51" fmla="*/ 302017 w 740699"/>
              <a:gd name="connsiteY51" fmla="*/ 183097 h 191096"/>
              <a:gd name="connsiteX52" fmla="*/ 302017 w 740699"/>
              <a:gd name="connsiteY52" fmla="*/ 71672 h 191096"/>
              <a:gd name="connsiteX53" fmla="*/ 308750 w 740699"/>
              <a:gd name="connsiteY53" fmla="*/ 60904 h 191096"/>
              <a:gd name="connsiteX54" fmla="*/ 362850 w 740699"/>
              <a:gd name="connsiteY54" fmla="*/ 51221 h 191096"/>
              <a:gd name="connsiteX55" fmla="*/ 424486 w 740699"/>
              <a:gd name="connsiteY55" fmla="*/ 101813 h 191096"/>
              <a:gd name="connsiteX56" fmla="*/ 122497 w 740699"/>
              <a:gd name="connsiteY56" fmla="*/ 167759 h 191096"/>
              <a:gd name="connsiteX57" fmla="*/ 120342 w 740699"/>
              <a:gd name="connsiteY57" fmla="*/ 183097 h 191096"/>
              <a:gd name="connsiteX58" fmla="*/ 113350 w 740699"/>
              <a:gd name="connsiteY58" fmla="*/ 188485 h 191096"/>
              <a:gd name="connsiteX59" fmla="*/ 89123 w 740699"/>
              <a:gd name="connsiteY59" fmla="*/ 188485 h 191096"/>
              <a:gd name="connsiteX60" fmla="*/ 85088 w 740699"/>
              <a:gd name="connsiteY60" fmla="*/ 184718 h 191096"/>
              <a:gd name="connsiteX61" fmla="*/ 85356 w 740699"/>
              <a:gd name="connsiteY61" fmla="*/ 183097 h 191096"/>
              <a:gd name="connsiteX62" fmla="*/ 86968 w 740699"/>
              <a:gd name="connsiteY62" fmla="*/ 173140 h 191096"/>
              <a:gd name="connsiteX63" fmla="*/ 303 w 740699"/>
              <a:gd name="connsiteY63" fmla="*/ 98589 h 191096"/>
              <a:gd name="connsiteX64" fmla="*/ 59517 w 740699"/>
              <a:gd name="connsiteY64" fmla="*/ 50144 h 191096"/>
              <a:gd name="connsiteX65" fmla="*/ 115230 w 740699"/>
              <a:gd name="connsiteY65" fmla="*/ 64404 h 191096"/>
              <a:gd name="connsiteX66" fmla="*/ 118462 w 740699"/>
              <a:gd name="connsiteY66" fmla="*/ 69792 h 191096"/>
              <a:gd name="connsiteX67" fmla="*/ 117385 w 740699"/>
              <a:gd name="connsiteY67" fmla="*/ 74362 h 191096"/>
              <a:gd name="connsiteX68" fmla="*/ 109039 w 740699"/>
              <a:gd name="connsiteY68" fmla="*/ 92131 h 191096"/>
              <a:gd name="connsiteX69" fmla="*/ 103116 w 740699"/>
              <a:gd name="connsiteY69" fmla="*/ 95899 h 191096"/>
              <a:gd name="connsiteX70" fmla="*/ 99081 w 740699"/>
              <a:gd name="connsiteY70" fmla="*/ 94821 h 191096"/>
              <a:gd name="connsiteX71" fmla="*/ 58439 w 740699"/>
              <a:gd name="connsiteY71" fmla="*/ 82708 h 191096"/>
              <a:gd name="connsiteX72" fmla="*/ 35833 w 740699"/>
              <a:gd name="connsiteY72" fmla="*/ 96166 h 191096"/>
              <a:gd name="connsiteX73" fmla="*/ 122497 w 740699"/>
              <a:gd name="connsiteY73" fmla="*/ 167759 h 191096"/>
              <a:gd name="connsiteX74" fmla="*/ 234191 w 740699"/>
              <a:gd name="connsiteY74" fmla="*/ 149189 h 191096"/>
              <a:gd name="connsiteX75" fmla="*/ 227466 w 740699"/>
              <a:gd name="connsiteY75" fmla="*/ 156456 h 191096"/>
              <a:gd name="connsiteX76" fmla="*/ 209162 w 740699"/>
              <a:gd name="connsiteY76" fmla="*/ 158879 h 191096"/>
              <a:gd name="connsiteX77" fmla="*/ 175788 w 740699"/>
              <a:gd name="connsiteY77" fmla="*/ 121195 h 191096"/>
              <a:gd name="connsiteX78" fmla="*/ 209162 w 740699"/>
              <a:gd name="connsiteY78" fmla="*/ 83518 h 191096"/>
              <a:gd name="connsiteX79" fmla="*/ 227466 w 740699"/>
              <a:gd name="connsiteY79" fmla="*/ 85941 h 191096"/>
              <a:gd name="connsiteX80" fmla="*/ 234191 w 740699"/>
              <a:gd name="connsiteY80" fmla="*/ 93201 h 191096"/>
              <a:gd name="connsiteX81" fmla="*/ 234191 w 740699"/>
              <a:gd name="connsiteY81" fmla="*/ 149189 h 191096"/>
              <a:gd name="connsiteX82" fmla="*/ 262452 w 740699"/>
              <a:gd name="connsiteY82" fmla="*/ 61179 h 191096"/>
              <a:gd name="connsiteX83" fmla="*/ 209430 w 740699"/>
              <a:gd name="connsiteY83" fmla="*/ 51221 h 191096"/>
              <a:gd name="connsiteX84" fmla="*/ 140258 w 740699"/>
              <a:gd name="connsiteY84" fmla="*/ 121195 h 191096"/>
              <a:gd name="connsiteX85" fmla="*/ 208895 w 740699"/>
              <a:gd name="connsiteY85" fmla="*/ 191176 h 191096"/>
              <a:gd name="connsiteX86" fmla="*/ 262452 w 740699"/>
              <a:gd name="connsiteY86" fmla="*/ 180407 h 191096"/>
              <a:gd name="connsiteX87" fmla="*/ 269185 w 740699"/>
              <a:gd name="connsiteY87" fmla="*/ 169639 h 191096"/>
              <a:gd name="connsiteX88" fmla="*/ 269185 w 740699"/>
              <a:gd name="connsiteY88" fmla="*/ 71940 h 191096"/>
              <a:gd name="connsiteX89" fmla="*/ 262452 w 740699"/>
              <a:gd name="connsiteY89" fmla="*/ 61179 h 19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740699" h="191096">
                <a:moveTo>
                  <a:pt x="689325" y="7347"/>
                </a:moveTo>
                <a:cubicBezTo>
                  <a:pt x="689325" y="8511"/>
                  <a:pt x="689026" y="9604"/>
                  <a:pt x="688790" y="10847"/>
                </a:cubicBezTo>
                <a:lnTo>
                  <a:pt x="686092" y="24840"/>
                </a:lnTo>
                <a:cubicBezTo>
                  <a:pt x="685558" y="28073"/>
                  <a:pt x="684213" y="29953"/>
                  <a:pt x="680980" y="29953"/>
                </a:cubicBezTo>
                <a:cubicBezTo>
                  <a:pt x="678974" y="29953"/>
                  <a:pt x="673177" y="28608"/>
                  <a:pt x="667797" y="28608"/>
                </a:cubicBezTo>
                <a:cubicBezTo>
                  <a:pt x="652993" y="28608"/>
                  <a:pt x="646528" y="36143"/>
                  <a:pt x="646528" y="50946"/>
                </a:cubicBezTo>
                <a:lnTo>
                  <a:pt x="646528" y="53911"/>
                </a:lnTo>
                <a:lnTo>
                  <a:pt x="680712" y="53911"/>
                </a:lnTo>
                <a:cubicBezTo>
                  <a:pt x="684213" y="53911"/>
                  <a:pt x="686092" y="56059"/>
                  <a:pt x="686092" y="59559"/>
                </a:cubicBezTo>
                <a:lnTo>
                  <a:pt x="686092" y="78130"/>
                </a:lnTo>
                <a:cubicBezTo>
                  <a:pt x="686092" y="81363"/>
                  <a:pt x="684213" y="83518"/>
                  <a:pt x="680712" y="83518"/>
                </a:cubicBezTo>
                <a:lnTo>
                  <a:pt x="646528" y="83518"/>
                </a:lnTo>
                <a:lnTo>
                  <a:pt x="646528" y="183097"/>
                </a:lnTo>
                <a:cubicBezTo>
                  <a:pt x="646528" y="186330"/>
                  <a:pt x="644380" y="188485"/>
                  <a:pt x="641148" y="188485"/>
                </a:cubicBezTo>
                <a:lnTo>
                  <a:pt x="617197" y="188485"/>
                </a:lnTo>
                <a:cubicBezTo>
                  <a:pt x="613964" y="188485"/>
                  <a:pt x="611809" y="186330"/>
                  <a:pt x="611809" y="183097"/>
                </a:cubicBezTo>
                <a:lnTo>
                  <a:pt x="611809" y="56602"/>
                </a:lnTo>
                <a:cubicBezTo>
                  <a:pt x="611809" y="17839"/>
                  <a:pt x="633612" y="79"/>
                  <a:pt x="666987" y="79"/>
                </a:cubicBezTo>
                <a:cubicBezTo>
                  <a:pt x="672729" y="79"/>
                  <a:pt x="678557" y="621"/>
                  <a:pt x="683945" y="1966"/>
                </a:cubicBezTo>
                <a:cubicBezTo>
                  <a:pt x="687713" y="2769"/>
                  <a:pt x="689325" y="4358"/>
                  <a:pt x="689325" y="7347"/>
                </a:cubicBezTo>
                <a:moveTo>
                  <a:pt x="741003" y="59292"/>
                </a:moveTo>
                <a:lnTo>
                  <a:pt x="741003" y="183097"/>
                </a:lnTo>
                <a:cubicBezTo>
                  <a:pt x="741003" y="186330"/>
                  <a:pt x="738848" y="188485"/>
                  <a:pt x="735615" y="188485"/>
                </a:cubicBezTo>
                <a:lnTo>
                  <a:pt x="711396" y="188485"/>
                </a:lnTo>
                <a:cubicBezTo>
                  <a:pt x="708164" y="188485"/>
                  <a:pt x="706008" y="186330"/>
                  <a:pt x="706008" y="183097"/>
                </a:cubicBezTo>
                <a:lnTo>
                  <a:pt x="706008" y="59292"/>
                </a:lnTo>
                <a:cubicBezTo>
                  <a:pt x="706008" y="56059"/>
                  <a:pt x="708164" y="53911"/>
                  <a:pt x="711396" y="53911"/>
                </a:cubicBezTo>
                <a:lnTo>
                  <a:pt x="735615" y="53911"/>
                </a:lnTo>
                <a:cubicBezTo>
                  <a:pt x="738848" y="53911"/>
                  <a:pt x="741003" y="56059"/>
                  <a:pt x="741003" y="59292"/>
                </a:cubicBezTo>
                <a:moveTo>
                  <a:pt x="518954" y="158879"/>
                </a:moveTo>
                <a:cubicBezTo>
                  <a:pt x="499038" y="158879"/>
                  <a:pt x="485847" y="145956"/>
                  <a:pt x="485847" y="121195"/>
                </a:cubicBezTo>
                <a:cubicBezTo>
                  <a:pt x="485847" y="96433"/>
                  <a:pt x="499038" y="83518"/>
                  <a:pt x="517074" y="83518"/>
                </a:cubicBezTo>
                <a:cubicBezTo>
                  <a:pt x="536990" y="83518"/>
                  <a:pt x="550173" y="96433"/>
                  <a:pt x="550173" y="121195"/>
                </a:cubicBezTo>
                <a:cubicBezTo>
                  <a:pt x="550173" y="145956"/>
                  <a:pt x="536990" y="158879"/>
                  <a:pt x="518954" y="158879"/>
                </a:cubicBezTo>
                <a:moveTo>
                  <a:pt x="517074" y="51221"/>
                </a:moveTo>
                <a:cubicBezTo>
                  <a:pt x="476699" y="51221"/>
                  <a:pt x="450317" y="80553"/>
                  <a:pt x="450317" y="121195"/>
                </a:cubicBezTo>
                <a:cubicBezTo>
                  <a:pt x="450317" y="161837"/>
                  <a:pt x="476699" y="191176"/>
                  <a:pt x="518954" y="191176"/>
                </a:cubicBezTo>
                <a:cubicBezTo>
                  <a:pt x="559328" y="191176"/>
                  <a:pt x="585702" y="161837"/>
                  <a:pt x="585702" y="121195"/>
                </a:cubicBezTo>
                <a:cubicBezTo>
                  <a:pt x="585702" y="80553"/>
                  <a:pt x="559328" y="51221"/>
                  <a:pt x="517074" y="51221"/>
                </a:cubicBezTo>
                <a:moveTo>
                  <a:pt x="424486" y="101813"/>
                </a:moveTo>
                <a:lnTo>
                  <a:pt x="424486" y="183097"/>
                </a:lnTo>
                <a:cubicBezTo>
                  <a:pt x="424486" y="186330"/>
                  <a:pt x="422331" y="188485"/>
                  <a:pt x="419098" y="188485"/>
                </a:cubicBezTo>
                <a:lnTo>
                  <a:pt x="394880" y="188485"/>
                </a:lnTo>
                <a:cubicBezTo>
                  <a:pt x="391647" y="188485"/>
                  <a:pt x="389492" y="186330"/>
                  <a:pt x="389492" y="183097"/>
                </a:cubicBezTo>
                <a:lnTo>
                  <a:pt x="389492" y="106391"/>
                </a:lnTo>
                <a:cubicBezTo>
                  <a:pt x="389492" y="90243"/>
                  <a:pt x="377921" y="83518"/>
                  <a:pt x="363385" y="83518"/>
                </a:cubicBezTo>
                <a:cubicBezTo>
                  <a:pt x="355040" y="83518"/>
                  <a:pt x="350470" y="84053"/>
                  <a:pt x="343469" y="85665"/>
                </a:cubicBezTo>
                <a:cubicBezTo>
                  <a:pt x="339159" y="86743"/>
                  <a:pt x="337012" y="88631"/>
                  <a:pt x="337012" y="92666"/>
                </a:cubicBezTo>
                <a:lnTo>
                  <a:pt x="337012" y="183097"/>
                </a:lnTo>
                <a:cubicBezTo>
                  <a:pt x="337012" y="186330"/>
                  <a:pt x="334856" y="188485"/>
                  <a:pt x="331624" y="188485"/>
                </a:cubicBezTo>
                <a:lnTo>
                  <a:pt x="307405" y="188485"/>
                </a:lnTo>
                <a:cubicBezTo>
                  <a:pt x="304172" y="188485"/>
                  <a:pt x="302017" y="186330"/>
                  <a:pt x="302017" y="183097"/>
                </a:cubicBezTo>
                <a:lnTo>
                  <a:pt x="302017" y="71672"/>
                </a:lnTo>
                <a:cubicBezTo>
                  <a:pt x="302017" y="65482"/>
                  <a:pt x="304982" y="62249"/>
                  <a:pt x="308750" y="60904"/>
                </a:cubicBezTo>
                <a:cubicBezTo>
                  <a:pt x="328399" y="53911"/>
                  <a:pt x="346970" y="51221"/>
                  <a:pt x="362850" y="51221"/>
                </a:cubicBezTo>
                <a:cubicBezTo>
                  <a:pt x="404295" y="51221"/>
                  <a:pt x="424486" y="68982"/>
                  <a:pt x="424486" y="101813"/>
                </a:cubicBezTo>
                <a:moveTo>
                  <a:pt x="122497" y="167759"/>
                </a:moveTo>
                <a:cubicBezTo>
                  <a:pt x="122497" y="172337"/>
                  <a:pt x="121963" y="178528"/>
                  <a:pt x="120342" y="183097"/>
                </a:cubicBezTo>
                <a:cubicBezTo>
                  <a:pt x="118997" y="187140"/>
                  <a:pt x="117385" y="188485"/>
                  <a:pt x="113350" y="188485"/>
                </a:cubicBezTo>
                <a:lnTo>
                  <a:pt x="89123" y="188485"/>
                </a:lnTo>
                <a:cubicBezTo>
                  <a:pt x="86433" y="188485"/>
                  <a:pt x="85088" y="186865"/>
                  <a:pt x="85088" y="184718"/>
                </a:cubicBezTo>
                <a:cubicBezTo>
                  <a:pt x="85088" y="184175"/>
                  <a:pt x="85088" y="183640"/>
                  <a:pt x="85356" y="183097"/>
                </a:cubicBezTo>
                <a:cubicBezTo>
                  <a:pt x="86433" y="179597"/>
                  <a:pt x="86968" y="177175"/>
                  <a:pt x="86968" y="173140"/>
                </a:cubicBezTo>
                <a:cubicBezTo>
                  <a:pt x="86968" y="133559"/>
                  <a:pt x="303" y="155646"/>
                  <a:pt x="303" y="98589"/>
                </a:cubicBezTo>
                <a:cubicBezTo>
                  <a:pt x="303" y="69517"/>
                  <a:pt x="23452" y="50144"/>
                  <a:pt x="59517" y="50144"/>
                </a:cubicBezTo>
                <a:cubicBezTo>
                  <a:pt x="78623" y="50144"/>
                  <a:pt x="98546" y="54714"/>
                  <a:pt x="115230" y="64404"/>
                </a:cubicBezTo>
                <a:cubicBezTo>
                  <a:pt x="117393" y="65490"/>
                  <a:pt x="118462" y="67637"/>
                  <a:pt x="118462" y="69792"/>
                </a:cubicBezTo>
                <a:cubicBezTo>
                  <a:pt x="118462" y="71137"/>
                  <a:pt x="118164" y="72710"/>
                  <a:pt x="117385" y="74362"/>
                </a:cubicBezTo>
                <a:lnTo>
                  <a:pt x="109039" y="92131"/>
                </a:lnTo>
                <a:cubicBezTo>
                  <a:pt x="107962" y="94553"/>
                  <a:pt x="105539" y="95899"/>
                  <a:pt x="103116" y="95899"/>
                </a:cubicBezTo>
                <a:cubicBezTo>
                  <a:pt x="101771" y="95899"/>
                  <a:pt x="100426" y="95623"/>
                  <a:pt x="99081" y="94821"/>
                </a:cubicBezTo>
                <a:cubicBezTo>
                  <a:pt x="85356" y="87286"/>
                  <a:pt x="72165" y="82708"/>
                  <a:pt x="58439" y="82708"/>
                </a:cubicBezTo>
                <a:cubicBezTo>
                  <a:pt x="44179" y="82708"/>
                  <a:pt x="35833" y="87923"/>
                  <a:pt x="35833" y="96166"/>
                </a:cubicBezTo>
                <a:cubicBezTo>
                  <a:pt x="35833" y="121368"/>
                  <a:pt x="122497" y="106659"/>
                  <a:pt x="122497" y="167759"/>
                </a:cubicBezTo>
                <a:moveTo>
                  <a:pt x="234191" y="149189"/>
                </a:moveTo>
                <a:cubicBezTo>
                  <a:pt x="234191" y="153224"/>
                  <a:pt x="232043" y="155111"/>
                  <a:pt x="227466" y="156456"/>
                </a:cubicBezTo>
                <a:cubicBezTo>
                  <a:pt x="221543" y="158069"/>
                  <a:pt x="216430" y="158879"/>
                  <a:pt x="209162" y="158879"/>
                </a:cubicBezTo>
                <a:cubicBezTo>
                  <a:pt x="191936" y="158879"/>
                  <a:pt x="175788" y="148646"/>
                  <a:pt x="175788" y="121195"/>
                </a:cubicBezTo>
                <a:cubicBezTo>
                  <a:pt x="175788" y="93743"/>
                  <a:pt x="191936" y="83518"/>
                  <a:pt x="209162" y="83518"/>
                </a:cubicBezTo>
                <a:cubicBezTo>
                  <a:pt x="216430" y="83518"/>
                  <a:pt x="221543" y="84320"/>
                  <a:pt x="227466" y="85941"/>
                </a:cubicBezTo>
                <a:cubicBezTo>
                  <a:pt x="232043" y="87286"/>
                  <a:pt x="234191" y="89165"/>
                  <a:pt x="234191" y="93201"/>
                </a:cubicBezTo>
                <a:lnTo>
                  <a:pt x="234191" y="149189"/>
                </a:lnTo>
                <a:close/>
                <a:moveTo>
                  <a:pt x="262452" y="61179"/>
                </a:moveTo>
                <a:cubicBezTo>
                  <a:pt x="244692" y="54446"/>
                  <a:pt x="228000" y="51221"/>
                  <a:pt x="209430" y="51221"/>
                </a:cubicBezTo>
                <a:cubicBezTo>
                  <a:pt x="168795" y="51221"/>
                  <a:pt x="140258" y="78405"/>
                  <a:pt x="140258" y="121195"/>
                </a:cubicBezTo>
                <a:cubicBezTo>
                  <a:pt x="140258" y="164527"/>
                  <a:pt x="165020" y="191176"/>
                  <a:pt x="208895" y="191176"/>
                </a:cubicBezTo>
                <a:cubicBezTo>
                  <a:pt x="226655" y="191176"/>
                  <a:pt x="243881" y="188210"/>
                  <a:pt x="262452" y="180407"/>
                </a:cubicBezTo>
                <a:cubicBezTo>
                  <a:pt x="266763" y="178528"/>
                  <a:pt x="269185" y="175562"/>
                  <a:pt x="269185" y="169639"/>
                </a:cubicBezTo>
                <a:lnTo>
                  <a:pt x="269185" y="71940"/>
                </a:lnTo>
                <a:cubicBezTo>
                  <a:pt x="269185" y="65749"/>
                  <a:pt x="266763" y="62792"/>
                  <a:pt x="262452" y="61179"/>
                </a:cubicBezTo>
              </a:path>
            </a:pathLst>
          </a:custGeom>
          <a:solidFill>
            <a:schemeClr val="tx1"/>
          </a:solidFill>
          <a:ln w="7833" cap="flat">
            <a:noFill/>
            <a:prstDash val="solid"/>
            <a:round/>
          </a:ln>
        </p:spPr>
        <p:txBody>
          <a:bodyPr rtlCol="0" anchor="ctr"/>
          <a:lstStyle/>
          <a:p>
            <a:endParaRPr lang="en-US" sz="2400" noProof="0"/>
          </a:p>
        </p:txBody>
      </p:sp>
      <p:grpSp>
        <p:nvGrpSpPr>
          <p:cNvPr id="32" name="Graphique 7">
            <a:extLst>
              <a:ext uri="{FF2B5EF4-FFF2-40B4-BE49-F238E27FC236}">
                <a16:creationId xmlns:a16="http://schemas.microsoft.com/office/drawing/2014/main" id="{06A5D6C0-9CFB-4C86-8BD0-9B0F6C1008B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166" y="6329527"/>
            <a:ext cx="1071853" cy="275084"/>
            <a:chOff x="4768103" y="-471733"/>
            <a:chExt cx="744723" cy="191124"/>
          </a:xfrm>
          <a:solidFill>
            <a:srgbClr val="FFFFFF"/>
          </a:solidFill>
        </p:grpSpPr>
        <p:sp>
          <p:nvSpPr>
            <p:cNvPr id="40" name="Forme libre : forme 9">
              <a:extLst>
                <a:ext uri="{FF2B5EF4-FFF2-40B4-BE49-F238E27FC236}">
                  <a16:creationId xmlns:a16="http://schemas.microsoft.com/office/drawing/2014/main" id="{7570A171-087A-451D-8C88-52D822ABF6D0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41" name="Forme libre : forme 10">
              <a:extLst>
                <a:ext uri="{FF2B5EF4-FFF2-40B4-BE49-F238E27FC236}">
                  <a16:creationId xmlns:a16="http://schemas.microsoft.com/office/drawing/2014/main" id="{FC3C9097-DD6E-4680-8304-A8A8F1E97DBB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45" name="Forme libre : forme 11">
              <a:extLst>
                <a:ext uri="{FF2B5EF4-FFF2-40B4-BE49-F238E27FC236}">
                  <a16:creationId xmlns:a16="http://schemas.microsoft.com/office/drawing/2014/main" id="{BDB8E9CF-D9B2-4FB3-B1A5-B96BB1FF6D51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  <p:sp>
        <p:nvSpPr>
          <p:cNvPr id="44" name="Espace réservé pour une image  15">
            <a:extLst>
              <a:ext uri="{FF2B5EF4-FFF2-40B4-BE49-F238E27FC236}">
                <a16:creationId xmlns:a16="http://schemas.microsoft.com/office/drawing/2014/main" id="{6EC29CFA-5793-4C6C-80E1-231B1EAA433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402083" y="1341319"/>
            <a:ext cx="1379716" cy="18192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 noProof="0"/>
              <a:t>Haga clic en el icono para agregar una imagen</a:t>
            </a:r>
            <a:endParaRPr lang="en-US" noProof="0"/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id="{0456B57B-663C-438F-BBF6-1AB9B756FE5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02082" y="418872"/>
            <a:ext cx="1379716" cy="532283"/>
          </a:xfrm>
        </p:spPr>
        <p:txBody>
          <a:bodyPr/>
          <a:lstStyle>
            <a:lvl1pPr algn="l">
              <a:lnSpc>
                <a:spcPct val="110000"/>
              </a:lnSpc>
              <a:defRPr sz="3467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01</a:t>
            </a: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87E76F68-620B-4D77-BFEE-041D7315FC2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02083" y="3354077"/>
            <a:ext cx="1379716" cy="657177"/>
          </a:xfrm>
        </p:spPr>
        <p:txBody>
          <a:bodyPr/>
          <a:lstStyle>
            <a:lvl1pPr algn="l">
              <a:lnSpc>
                <a:spcPct val="125000"/>
              </a:lnSpc>
              <a:defRPr sz="1867" i="1">
                <a:solidFill>
                  <a:schemeClr val="accent2"/>
                </a:solidFill>
                <a:latin typeface="Georgia" panose="02040502050405020303" pitchFamily="18" charset="0"/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8" name="Espace réservé pour une image  15">
            <a:extLst>
              <a:ext uri="{FF2B5EF4-FFF2-40B4-BE49-F238E27FC236}">
                <a16:creationId xmlns:a16="http://schemas.microsoft.com/office/drawing/2014/main" id="{59EC3F46-5FB4-498B-9543-7330D6DD492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061999" y="1341319"/>
            <a:ext cx="1379716" cy="18192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 noProof="0"/>
              <a:t>Haga clic en el icono para agregar una imagen</a:t>
            </a:r>
            <a:endParaRPr lang="en-US" noProof="0"/>
          </a:p>
        </p:txBody>
      </p:sp>
      <p:sp>
        <p:nvSpPr>
          <p:cNvPr id="49" name="Espace réservé du texte 4">
            <a:extLst>
              <a:ext uri="{FF2B5EF4-FFF2-40B4-BE49-F238E27FC236}">
                <a16:creationId xmlns:a16="http://schemas.microsoft.com/office/drawing/2014/main" id="{D7722D17-99A8-4564-81CF-20F1F7F8DBD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061999" y="418872"/>
            <a:ext cx="1379715" cy="532283"/>
          </a:xfrm>
        </p:spPr>
        <p:txBody>
          <a:bodyPr/>
          <a:lstStyle>
            <a:lvl1pPr algn="l">
              <a:lnSpc>
                <a:spcPct val="110000"/>
              </a:lnSpc>
              <a:defRPr sz="3467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02</a:t>
            </a:r>
          </a:p>
        </p:txBody>
      </p:sp>
      <p:sp>
        <p:nvSpPr>
          <p:cNvPr id="50" name="Espace réservé pour une image  15">
            <a:extLst>
              <a:ext uri="{FF2B5EF4-FFF2-40B4-BE49-F238E27FC236}">
                <a16:creationId xmlns:a16="http://schemas.microsoft.com/office/drawing/2014/main" id="{B20B9505-236E-4469-A51C-A2C7B71B271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721915" y="1341319"/>
            <a:ext cx="1379716" cy="18192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 noProof="0"/>
              <a:t>Haga clic en el icono para agregar una imagen</a:t>
            </a:r>
            <a:endParaRPr lang="en-US" noProof="0"/>
          </a:p>
        </p:txBody>
      </p:sp>
      <p:sp>
        <p:nvSpPr>
          <p:cNvPr id="51" name="Espace réservé du texte 4">
            <a:extLst>
              <a:ext uri="{FF2B5EF4-FFF2-40B4-BE49-F238E27FC236}">
                <a16:creationId xmlns:a16="http://schemas.microsoft.com/office/drawing/2014/main" id="{B0DC2D27-DE73-4D51-B4A4-D9CC4DC5A4E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721914" y="418872"/>
            <a:ext cx="1379713" cy="532283"/>
          </a:xfrm>
        </p:spPr>
        <p:txBody>
          <a:bodyPr/>
          <a:lstStyle>
            <a:lvl1pPr algn="l">
              <a:lnSpc>
                <a:spcPct val="110000"/>
              </a:lnSpc>
              <a:defRPr sz="3467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03</a:t>
            </a:r>
          </a:p>
        </p:txBody>
      </p:sp>
      <p:sp>
        <p:nvSpPr>
          <p:cNvPr id="52" name="Espace réservé pour une image  15">
            <a:extLst>
              <a:ext uri="{FF2B5EF4-FFF2-40B4-BE49-F238E27FC236}">
                <a16:creationId xmlns:a16="http://schemas.microsoft.com/office/drawing/2014/main" id="{C7AF1FA3-8607-484E-960C-0DEC87C8B4B6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0381831" y="1341319"/>
            <a:ext cx="1379716" cy="18192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 noProof="0"/>
              <a:t>Haga clic en el icono para agregar una imagen</a:t>
            </a:r>
            <a:endParaRPr lang="en-US" noProof="0"/>
          </a:p>
        </p:txBody>
      </p:sp>
      <p:sp>
        <p:nvSpPr>
          <p:cNvPr id="53" name="Espace réservé du texte 4">
            <a:extLst>
              <a:ext uri="{FF2B5EF4-FFF2-40B4-BE49-F238E27FC236}">
                <a16:creationId xmlns:a16="http://schemas.microsoft.com/office/drawing/2014/main" id="{6F5500B0-3264-4A96-BDF7-6321D671A88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381830" y="418872"/>
            <a:ext cx="1379713" cy="532283"/>
          </a:xfrm>
        </p:spPr>
        <p:txBody>
          <a:bodyPr/>
          <a:lstStyle>
            <a:lvl1pPr algn="l">
              <a:lnSpc>
                <a:spcPct val="110000"/>
              </a:lnSpc>
              <a:defRPr sz="3467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04</a:t>
            </a:r>
          </a:p>
        </p:txBody>
      </p:sp>
      <p:sp>
        <p:nvSpPr>
          <p:cNvPr id="54" name="Espace réservé du texte 4">
            <a:extLst>
              <a:ext uri="{FF2B5EF4-FFF2-40B4-BE49-F238E27FC236}">
                <a16:creationId xmlns:a16="http://schemas.microsoft.com/office/drawing/2014/main" id="{EB355F06-F117-4960-9CD2-3296D719777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402083" y="4199057"/>
            <a:ext cx="1379716" cy="2039967"/>
          </a:xfrm>
        </p:spPr>
        <p:txBody>
          <a:bodyPr/>
          <a:lstStyle>
            <a:lvl1pPr algn="l">
              <a:lnSpc>
                <a:spcPct val="125000"/>
              </a:lnSpc>
              <a:defRPr sz="1867">
                <a:solidFill>
                  <a:schemeClr val="tx1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5" name="Espace réservé du texte 4">
            <a:extLst>
              <a:ext uri="{FF2B5EF4-FFF2-40B4-BE49-F238E27FC236}">
                <a16:creationId xmlns:a16="http://schemas.microsoft.com/office/drawing/2014/main" id="{D86CBB7A-9502-4B85-850C-DF2587D4D6E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7061998" y="3346376"/>
            <a:ext cx="1379716" cy="666825"/>
          </a:xfrm>
        </p:spPr>
        <p:txBody>
          <a:bodyPr/>
          <a:lstStyle>
            <a:lvl1pPr algn="l">
              <a:lnSpc>
                <a:spcPct val="125000"/>
              </a:lnSpc>
              <a:defRPr sz="1867" i="1">
                <a:solidFill>
                  <a:schemeClr val="accent2"/>
                </a:solidFill>
                <a:latin typeface="Georgia" panose="02040502050405020303" pitchFamily="18" charset="0"/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6" name="Espace réservé du texte 4">
            <a:extLst>
              <a:ext uri="{FF2B5EF4-FFF2-40B4-BE49-F238E27FC236}">
                <a16:creationId xmlns:a16="http://schemas.microsoft.com/office/drawing/2014/main" id="{86544E69-3546-4BEE-9749-1A8EFA7DDE39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061998" y="4199057"/>
            <a:ext cx="1379716" cy="2039967"/>
          </a:xfrm>
        </p:spPr>
        <p:txBody>
          <a:bodyPr/>
          <a:lstStyle>
            <a:lvl1pPr algn="l">
              <a:lnSpc>
                <a:spcPct val="125000"/>
              </a:lnSpc>
              <a:defRPr sz="1867">
                <a:solidFill>
                  <a:schemeClr val="tx1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7" name="Espace réservé du texte 4">
            <a:extLst>
              <a:ext uri="{FF2B5EF4-FFF2-40B4-BE49-F238E27FC236}">
                <a16:creationId xmlns:a16="http://schemas.microsoft.com/office/drawing/2014/main" id="{75A5190F-9F87-4BAA-9B38-DA41741440E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721911" y="3346376"/>
            <a:ext cx="1379716" cy="666825"/>
          </a:xfrm>
        </p:spPr>
        <p:txBody>
          <a:bodyPr/>
          <a:lstStyle>
            <a:lvl1pPr algn="l">
              <a:lnSpc>
                <a:spcPct val="125000"/>
              </a:lnSpc>
              <a:defRPr sz="1867" i="1">
                <a:solidFill>
                  <a:schemeClr val="accent2"/>
                </a:solidFill>
                <a:latin typeface="Georgia" panose="02040502050405020303" pitchFamily="18" charset="0"/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8" name="Espace réservé du texte 4">
            <a:extLst>
              <a:ext uri="{FF2B5EF4-FFF2-40B4-BE49-F238E27FC236}">
                <a16:creationId xmlns:a16="http://schemas.microsoft.com/office/drawing/2014/main" id="{FF1BBCD1-8544-421A-85E5-77CA0FA35FE4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721911" y="4199057"/>
            <a:ext cx="1379716" cy="2039967"/>
          </a:xfrm>
        </p:spPr>
        <p:txBody>
          <a:bodyPr/>
          <a:lstStyle>
            <a:lvl1pPr algn="l">
              <a:lnSpc>
                <a:spcPct val="125000"/>
              </a:lnSpc>
              <a:defRPr sz="1867">
                <a:solidFill>
                  <a:schemeClr val="tx1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9" name="Espace réservé du texte 4">
            <a:extLst>
              <a:ext uri="{FF2B5EF4-FFF2-40B4-BE49-F238E27FC236}">
                <a16:creationId xmlns:a16="http://schemas.microsoft.com/office/drawing/2014/main" id="{BF822235-CF36-42FB-998B-784756CA5FE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0381823" y="3346376"/>
            <a:ext cx="1379716" cy="666825"/>
          </a:xfrm>
        </p:spPr>
        <p:txBody>
          <a:bodyPr/>
          <a:lstStyle>
            <a:lvl1pPr algn="l">
              <a:lnSpc>
                <a:spcPct val="125000"/>
              </a:lnSpc>
              <a:defRPr sz="1867" i="1">
                <a:solidFill>
                  <a:schemeClr val="accent2"/>
                </a:solidFill>
                <a:latin typeface="Georgia" panose="02040502050405020303" pitchFamily="18" charset="0"/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0" name="Espace réservé du texte 4">
            <a:extLst>
              <a:ext uri="{FF2B5EF4-FFF2-40B4-BE49-F238E27FC236}">
                <a16:creationId xmlns:a16="http://schemas.microsoft.com/office/drawing/2014/main" id="{80EE59DB-9243-4843-902C-CEAFDD74F3BA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10381823" y="4199057"/>
            <a:ext cx="1379716" cy="2039967"/>
          </a:xfrm>
        </p:spPr>
        <p:txBody>
          <a:bodyPr/>
          <a:lstStyle>
            <a:lvl1pPr algn="l">
              <a:lnSpc>
                <a:spcPct val="125000"/>
              </a:lnSpc>
              <a:defRPr sz="1867">
                <a:solidFill>
                  <a:schemeClr val="tx1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1" name="Espace réservé du texte 4">
            <a:extLst>
              <a:ext uri="{FF2B5EF4-FFF2-40B4-BE49-F238E27FC236}">
                <a16:creationId xmlns:a16="http://schemas.microsoft.com/office/drawing/2014/main" id="{8D48725B-4307-4BEA-B9C9-15E0592A3B9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033427" y="385508"/>
            <a:ext cx="1178053" cy="2769081"/>
          </a:xfrm>
        </p:spPr>
        <p:txBody>
          <a:bodyPr anchor="t">
            <a:noAutofit/>
          </a:bodyPr>
          <a:lstStyle>
            <a:lvl1pPr algn="r">
              <a:lnSpc>
                <a:spcPct val="110000"/>
              </a:lnSpc>
              <a:defRPr sz="1867" cap="all" baseline="0">
                <a:solidFill>
                  <a:schemeClr val="tx1"/>
                </a:solidFill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F2F05-CEDE-4DBD-B401-0C4B85598831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C448A-D8A7-4E0C-BE4A-C4F692A4D2C6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8F4FADB-EEC5-45D2-AA5E-7A0D798F1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1" y="385507"/>
            <a:ext cx="2824073" cy="960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3" name="Espace réservé du texte 4">
            <a:extLst>
              <a:ext uri="{FF2B5EF4-FFF2-40B4-BE49-F238E27FC236}">
                <a16:creationId xmlns:a16="http://schemas.microsoft.com/office/drawing/2014/main" id="{47966520-9FD5-42B3-AD18-E492CBBE356F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444973" y="1428425"/>
            <a:ext cx="2822400" cy="861967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867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4E0BC0F4-D286-4029-9886-E5C53C4FB52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5" y="1759071"/>
            <a:ext cx="2822400" cy="447995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4245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umbers (Alternativ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276DEF-3CBF-476F-8A84-C6760A5FE884}"/>
              </a:ext>
            </a:extLst>
          </p:cNvPr>
          <p:cNvSpPr/>
          <p:nvPr userDrawn="1"/>
        </p:nvSpPr>
        <p:spPr>
          <a:xfrm>
            <a:off x="0" y="0"/>
            <a:ext cx="3729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noProof="0"/>
          </a:p>
        </p:txBody>
      </p:sp>
      <p:grpSp>
        <p:nvGrpSpPr>
          <p:cNvPr id="35" name="Graphique 7">
            <a:extLst>
              <a:ext uri="{FF2B5EF4-FFF2-40B4-BE49-F238E27FC236}">
                <a16:creationId xmlns:a16="http://schemas.microsoft.com/office/drawing/2014/main" id="{92DE48E4-21B7-43C3-B1C8-D1A1E1D1183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166" y="6329527"/>
            <a:ext cx="1071853" cy="275084"/>
            <a:chOff x="4768103" y="-471733"/>
            <a:chExt cx="744723" cy="191124"/>
          </a:xfrm>
          <a:solidFill>
            <a:schemeClr val="bg1"/>
          </a:solidFill>
        </p:grpSpPr>
        <p:sp>
          <p:nvSpPr>
            <p:cNvPr id="36" name="Forme libre : forme 9">
              <a:extLst>
                <a:ext uri="{FF2B5EF4-FFF2-40B4-BE49-F238E27FC236}">
                  <a16:creationId xmlns:a16="http://schemas.microsoft.com/office/drawing/2014/main" id="{CF3C004A-12EF-4882-9435-5C8C5CDDA3DC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37" name="Forme libre : forme 10">
              <a:extLst>
                <a:ext uri="{FF2B5EF4-FFF2-40B4-BE49-F238E27FC236}">
                  <a16:creationId xmlns:a16="http://schemas.microsoft.com/office/drawing/2014/main" id="{C854BF86-9CB6-42C3-B52B-E372D3EE21D0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47" name="Forme libre : forme 11">
              <a:extLst>
                <a:ext uri="{FF2B5EF4-FFF2-40B4-BE49-F238E27FC236}">
                  <a16:creationId xmlns:a16="http://schemas.microsoft.com/office/drawing/2014/main" id="{A41B13E3-A26E-439F-AA34-2A97E1411892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910FAF53-C00F-42B1-925B-79D8B7C9A3CF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442035" y="1787589"/>
            <a:ext cx="2827013" cy="445143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 marL="302392" indent="-302392">
              <a:buFontTx/>
              <a:buBlip>
                <a:blip r:embed="rId2"/>
              </a:buBlip>
              <a:defRPr>
                <a:solidFill>
                  <a:schemeClr val="tx2"/>
                </a:solidFill>
              </a:defRPr>
            </a:lvl2pPr>
            <a:lvl3pPr marL="609585" indent="-302392">
              <a:buFontTx/>
              <a:buBlip>
                <a:blip r:embed="rId2"/>
              </a:buBlip>
              <a:defRPr>
                <a:solidFill>
                  <a:schemeClr val="tx2"/>
                </a:solidFill>
              </a:defRPr>
            </a:lvl3pPr>
            <a:lvl4pPr marL="911977" indent="-302392">
              <a:buFontTx/>
              <a:buBlip>
                <a:blip r:embed="rId2"/>
              </a:buBlip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4" name="Espace réservé du texte 4">
            <a:extLst>
              <a:ext uri="{FF2B5EF4-FFF2-40B4-BE49-F238E27FC236}">
                <a16:creationId xmlns:a16="http://schemas.microsoft.com/office/drawing/2014/main" id="{44A9397C-6D93-4AD9-887C-C623195B452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50332" y="1787588"/>
            <a:ext cx="1091851" cy="921277"/>
          </a:xfrm>
        </p:spPr>
        <p:txBody>
          <a:bodyPr>
            <a:spAutoFit/>
          </a:bodyPr>
          <a:lstStyle>
            <a:lvl1pPr algn="l">
              <a:lnSpc>
                <a:spcPct val="110000"/>
              </a:lnSpc>
              <a:defRPr sz="60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94" indent="-228594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01</a:t>
            </a:r>
          </a:p>
        </p:txBody>
      </p:sp>
      <p:sp>
        <p:nvSpPr>
          <p:cNvPr id="55" name="Espace réservé du texte 4">
            <a:extLst>
              <a:ext uri="{FF2B5EF4-FFF2-40B4-BE49-F238E27FC236}">
                <a16:creationId xmlns:a16="http://schemas.microsoft.com/office/drawing/2014/main" id="{1733B279-DA2E-42A2-AC6A-5AD6F62B3AE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52278" y="985499"/>
            <a:ext cx="7394749" cy="286660"/>
          </a:xfrm>
        </p:spPr>
        <p:txBody>
          <a:bodyPr wrap="square">
            <a:spAutoFit/>
          </a:bodyPr>
          <a:lstStyle>
            <a:lvl1pPr algn="l">
              <a:lnSpc>
                <a:spcPct val="110000"/>
              </a:lnSpc>
              <a:defRPr sz="1867">
                <a:solidFill>
                  <a:schemeClr val="tx1"/>
                </a:solidFill>
              </a:defRPr>
            </a:lvl1pPr>
            <a:lvl2pPr marL="228594" indent="-228594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6" name="Espace réservé du texte 4">
            <a:extLst>
              <a:ext uri="{FF2B5EF4-FFF2-40B4-BE49-F238E27FC236}">
                <a16:creationId xmlns:a16="http://schemas.microsoft.com/office/drawing/2014/main" id="{16F950FC-0480-4153-AB54-FC50B62AF84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51135" y="1787588"/>
            <a:ext cx="1091851" cy="921277"/>
          </a:xfrm>
        </p:spPr>
        <p:txBody>
          <a:bodyPr>
            <a:spAutoFit/>
          </a:bodyPr>
          <a:lstStyle>
            <a:lvl1pPr algn="l">
              <a:lnSpc>
                <a:spcPct val="110000"/>
              </a:lnSpc>
              <a:defRPr sz="60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94" indent="-228594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02</a:t>
            </a:r>
          </a:p>
        </p:txBody>
      </p:sp>
      <p:sp>
        <p:nvSpPr>
          <p:cNvPr id="57" name="Espace réservé du texte 4">
            <a:extLst>
              <a:ext uri="{FF2B5EF4-FFF2-40B4-BE49-F238E27FC236}">
                <a16:creationId xmlns:a16="http://schemas.microsoft.com/office/drawing/2014/main" id="{2EFE1CAB-5EC5-470D-9350-2DD9C967665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51937" y="1787588"/>
            <a:ext cx="1091851" cy="921277"/>
          </a:xfrm>
        </p:spPr>
        <p:txBody>
          <a:bodyPr>
            <a:spAutoFit/>
          </a:bodyPr>
          <a:lstStyle>
            <a:lvl1pPr algn="l">
              <a:lnSpc>
                <a:spcPct val="110000"/>
              </a:lnSpc>
              <a:defRPr sz="60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94" indent="-228594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03</a:t>
            </a:r>
          </a:p>
        </p:txBody>
      </p:sp>
      <p:sp>
        <p:nvSpPr>
          <p:cNvPr id="58" name="Espace réservé du texte 4">
            <a:extLst>
              <a:ext uri="{FF2B5EF4-FFF2-40B4-BE49-F238E27FC236}">
                <a16:creationId xmlns:a16="http://schemas.microsoft.com/office/drawing/2014/main" id="{E28A005F-4277-4DBE-97FB-498AB2E8E7B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052741" y="1787588"/>
            <a:ext cx="1091851" cy="921277"/>
          </a:xfrm>
        </p:spPr>
        <p:txBody>
          <a:bodyPr>
            <a:spAutoFit/>
          </a:bodyPr>
          <a:lstStyle>
            <a:lvl1pPr algn="l">
              <a:lnSpc>
                <a:spcPct val="110000"/>
              </a:lnSpc>
              <a:defRPr sz="60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94" indent="-228594"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34596-12A9-4BAA-8C73-E73781DD9794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1BACB5-7B15-46A0-ACC1-B1CC73618FA4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92FD8C-2B58-418C-8C0C-CF8C1DFCA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1" y="385507"/>
            <a:ext cx="2824073" cy="96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9" name="Espace réservé du texte 4">
            <a:extLst>
              <a:ext uri="{FF2B5EF4-FFF2-40B4-BE49-F238E27FC236}">
                <a16:creationId xmlns:a16="http://schemas.microsoft.com/office/drawing/2014/main" id="{6130F058-DE5E-4AF9-B296-FB3C01712DC6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44973" y="1428425"/>
            <a:ext cx="2822400" cy="861967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867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4" name="Espace réservé du texte 4">
            <a:extLst>
              <a:ext uri="{FF2B5EF4-FFF2-40B4-BE49-F238E27FC236}">
                <a16:creationId xmlns:a16="http://schemas.microsoft.com/office/drawing/2014/main" id="{480EBD21-251E-5549-1783-59F62C923620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4350332" y="2949165"/>
            <a:ext cx="1691347" cy="657177"/>
          </a:xfrm>
        </p:spPr>
        <p:txBody>
          <a:bodyPr/>
          <a:lstStyle>
            <a:lvl1pPr algn="l">
              <a:lnSpc>
                <a:spcPct val="125000"/>
              </a:lnSpc>
              <a:defRPr sz="1867" i="1">
                <a:solidFill>
                  <a:schemeClr val="accent2"/>
                </a:solidFill>
                <a:latin typeface="Georgia" panose="02040502050405020303" pitchFamily="18" charset="0"/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8" name="Espace réservé du texte 4">
            <a:extLst>
              <a:ext uri="{FF2B5EF4-FFF2-40B4-BE49-F238E27FC236}">
                <a16:creationId xmlns:a16="http://schemas.microsoft.com/office/drawing/2014/main" id="{31C368F5-8367-8003-717B-0E1E56CD058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350332" y="3840886"/>
            <a:ext cx="1691347" cy="2398137"/>
          </a:xfrm>
        </p:spPr>
        <p:txBody>
          <a:bodyPr/>
          <a:lstStyle>
            <a:lvl1pPr algn="l">
              <a:lnSpc>
                <a:spcPct val="125000"/>
              </a:lnSpc>
              <a:defRPr sz="1867">
                <a:solidFill>
                  <a:schemeClr val="tx1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9" name="Espace réservé du texte 4">
            <a:extLst>
              <a:ext uri="{FF2B5EF4-FFF2-40B4-BE49-F238E27FC236}">
                <a16:creationId xmlns:a16="http://schemas.microsoft.com/office/drawing/2014/main" id="{61010473-B381-8D4E-FABE-59CB2552EA8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251915" y="2941464"/>
            <a:ext cx="1691347" cy="666825"/>
          </a:xfrm>
        </p:spPr>
        <p:txBody>
          <a:bodyPr/>
          <a:lstStyle>
            <a:lvl1pPr algn="l">
              <a:lnSpc>
                <a:spcPct val="125000"/>
              </a:lnSpc>
              <a:defRPr sz="1867" i="1">
                <a:solidFill>
                  <a:schemeClr val="accent2"/>
                </a:solidFill>
                <a:latin typeface="Georgia" panose="02040502050405020303" pitchFamily="18" charset="0"/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id="{AE08EF7E-5C0A-002F-6833-F81205E0B58D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251915" y="3840886"/>
            <a:ext cx="1691347" cy="2398137"/>
          </a:xfrm>
        </p:spPr>
        <p:txBody>
          <a:bodyPr/>
          <a:lstStyle>
            <a:lvl1pPr algn="l">
              <a:lnSpc>
                <a:spcPct val="125000"/>
              </a:lnSpc>
              <a:defRPr sz="1867">
                <a:solidFill>
                  <a:schemeClr val="tx1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1" name="Espace réservé du texte 4">
            <a:extLst>
              <a:ext uri="{FF2B5EF4-FFF2-40B4-BE49-F238E27FC236}">
                <a16:creationId xmlns:a16="http://schemas.microsoft.com/office/drawing/2014/main" id="{296512FD-5D84-35FD-A358-56A9E0174C3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151937" y="2941464"/>
            <a:ext cx="1691347" cy="666825"/>
          </a:xfrm>
        </p:spPr>
        <p:txBody>
          <a:bodyPr/>
          <a:lstStyle>
            <a:lvl1pPr algn="l">
              <a:lnSpc>
                <a:spcPct val="125000"/>
              </a:lnSpc>
              <a:defRPr sz="1867" i="1">
                <a:solidFill>
                  <a:schemeClr val="accent2"/>
                </a:solidFill>
                <a:latin typeface="Georgia" panose="02040502050405020303" pitchFamily="18" charset="0"/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2" name="Espace réservé du texte 4">
            <a:extLst>
              <a:ext uri="{FF2B5EF4-FFF2-40B4-BE49-F238E27FC236}">
                <a16:creationId xmlns:a16="http://schemas.microsoft.com/office/drawing/2014/main" id="{14FE262A-1EEC-F6CC-CB20-D432FB305B17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151937" y="3840886"/>
            <a:ext cx="1691347" cy="2398137"/>
          </a:xfrm>
        </p:spPr>
        <p:txBody>
          <a:bodyPr/>
          <a:lstStyle>
            <a:lvl1pPr algn="l">
              <a:lnSpc>
                <a:spcPct val="125000"/>
              </a:lnSpc>
              <a:defRPr sz="1867">
                <a:solidFill>
                  <a:schemeClr val="tx1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id="{1351095D-866D-4C63-63DC-4F5E0E9F58E1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0055680" y="2941464"/>
            <a:ext cx="1691347" cy="666825"/>
          </a:xfrm>
        </p:spPr>
        <p:txBody>
          <a:bodyPr/>
          <a:lstStyle>
            <a:lvl1pPr algn="l">
              <a:lnSpc>
                <a:spcPct val="125000"/>
              </a:lnSpc>
              <a:defRPr sz="1867" i="1">
                <a:solidFill>
                  <a:schemeClr val="accent2"/>
                </a:solidFill>
                <a:latin typeface="Georgia" panose="02040502050405020303" pitchFamily="18" charset="0"/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4" name="Espace réservé du texte 4">
            <a:extLst>
              <a:ext uri="{FF2B5EF4-FFF2-40B4-BE49-F238E27FC236}">
                <a16:creationId xmlns:a16="http://schemas.microsoft.com/office/drawing/2014/main" id="{CDD22FDE-98BD-E438-F8F4-BDB7914DF278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10055680" y="3840886"/>
            <a:ext cx="1691347" cy="2398137"/>
          </a:xfrm>
        </p:spPr>
        <p:txBody>
          <a:bodyPr/>
          <a:lstStyle>
            <a:lvl1pPr algn="l">
              <a:lnSpc>
                <a:spcPct val="125000"/>
              </a:lnSpc>
              <a:defRPr sz="1867">
                <a:solidFill>
                  <a:schemeClr val="tx1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9476006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rgbClr val="F5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able Placeholder 3">
            <a:extLst>
              <a:ext uri="{FF2B5EF4-FFF2-40B4-BE49-F238E27FC236}">
                <a16:creationId xmlns:a16="http://schemas.microsoft.com/office/drawing/2014/main" id="{828EDE46-3F40-4CF0-8732-22A2312E12B6}"/>
              </a:ext>
            </a:extLst>
          </p:cNvPr>
          <p:cNvSpPr>
            <a:spLocks noGrp="1"/>
          </p:cNvSpPr>
          <p:nvPr>
            <p:ph type="tbl" sz="quarter" idx="23"/>
          </p:nvPr>
        </p:nvSpPr>
        <p:spPr>
          <a:xfrm>
            <a:off x="441384" y="1309863"/>
            <a:ext cx="11304000" cy="4929159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s-ES"/>
              <a:t>Haga clic en el icono para agregar una tabla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F246B-9332-44CA-81DF-08CEAC5924F2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0BAD91-B8AC-43F3-A5AB-688AA978C3E8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E78E04-C85A-4D77-B8FB-BFFBFEFE7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46851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rgbClr val="2300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984036"/>
            <a:ext cx="9144000" cy="889928"/>
          </a:xfrm>
        </p:spPr>
        <p:txBody>
          <a:bodyPr anchor="ctr">
            <a:normAutofit/>
          </a:bodyPr>
          <a:lstStyle>
            <a:lvl1pPr algn="ctr">
              <a:defRPr sz="5333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19" name="Espace réservé du graphique SmartArt 18">
            <a:extLst>
              <a:ext uri="{FF2B5EF4-FFF2-40B4-BE49-F238E27FC236}">
                <a16:creationId xmlns:a16="http://schemas.microsoft.com/office/drawing/2014/main" id="{B25D5AC7-4546-4A74-B36B-BA1B41C598C1}"/>
              </a:ext>
            </a:extLst>
          </p:cNvPr>
          <p:cNvSpPr>
            <a:spLocks noGrp="1" noChangeAspect="1"/>
          </p:cNvSpPr>
          <p:nvPr>
            <p:ph type="dgm" sz="quarter" idx="13"/>
          </p:nvPr>
        </p:nvSpPr>
        <p:spPr>
          <a:xfrm>
            <a:off x="6011445" y="4346936"/>
            <a:ext cx="169113" cy="167915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 noProof="0"/>
              <a:t>Haga clic en el icono para agregar un elemento gráfico SmartArt</a:t>
            </a:r>
            <a:endParaRPr lang="en-US" noProof="0"/>
          </a:p>
        </p:txBody>
      </p:sp>
      <p:sp>
        <p:nvSpPr>
          <p:cNvPr id="20" name="Espace réservé du graphique SmartArt 19">
            <a:extLst>
              <a:ext uri="{FF2B5EF4-FFF2-40B4-BE49-F238E27FC236}">
                <a16:creationId xmlns:a16="http://schemas.microsoft.com/office/drawing/2014/main" id="{FE783EC5-36F3-4916-B0D5-15355CAD8B2D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6011445" y="2362265"/>
            <a:ext cx="169113" cy="167915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 noProof="0"/>
              <a:t>Haga clic en el icono para agregar un elemento gráfico SmartArt</a:t>
            </a:r>
            <a:endParaRPr lang="en-US" noProof="0"/>
          </a:p>
        </p:txBody>
      </p:sp>
      <p:grpSp>
        <p:nvGrpSpPr>
          <p:cNvPr id="21" name="Graphique 7">
            <a:extLst>
              <a:ext uri="{FF2B5EF4-FFF2-40B4-BE49-F238E27FC236}">
                <a16:creationId xmlns:a16="http://schemas.microsoft.com/office/drawing/2014/main" id="{CCF15C7E-6A99-4286-A9D8-5CFB7F6C2F2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560063" y="6013890"/>
            <a:ext cx="1071853" cy="275084"/>
            <a:chOff x="4768103" y="-471733"/>
            <a:chExt cx="744723" cy="191124"/>
          </a:xfrm>
          <a:solidFill>
            <a:schemeClr val="bg1"/>
          </a:solidFill>
        </p:grpSpPr>
        <p:sp>
          <p:nvSpPr>
            <p:cNvPr id="22" name="Forme libre : forme 9">
              <a:extLst>
                <a:ext uri="{FF2B5EF4-FFF2-40B4-BE49-F238E27FC236}">
                  <a16:creationId xmlns:a16="http://schemas.microsoft.com/office/drawing/2014/main" id="{6694094C-70CE-4AC8-A396-70F4CAC44E42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23" name="Forme libre : forme 10">
              <a:extLst>
                <a:ext uri="{FF2B5EF4-FFF2-40B4-BE49-F238E27FC236}">
                  <a16:creationId xmlns:a16="http://schemas.microsoft.com/office/drawing/2014/main" id="{F0CC9C0D-B090-476A-A414-384A1818254E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24" name="Forme libre : forme 11">
              <a:extLst>
                <a:ext uri="{FF2B5EF4-FFF2-40B4-BE49-F238E27FC236}">
                  <a16:creationId xmlns:a16="http://schemas.microsoft.com/office/drawing/2014/main" id="{6DE4ADDB-0CA9-4651-BF0C-18EF0C881B3A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304645204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2871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04D7A-10C4-34CE-F72C-6A6BBC59E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8902E46-E7BA-5FB8-792F-6EF4E5CC9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91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 e contenuto">
    <p:bg>
      <p:bgPr>
        <a:solidFill>
          <a:srgbClr val="F5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020C0A00-28D4-4C67-B162-D686D6845C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internal use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3FC96125-BC0F-469E-BA75-F4F2916D502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973" y="425183"/>
            <a:ext cx="11304000" cy="164148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lang="fr-FR" sz="1067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533" b="0" i="0" cap="all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400"/>
              </a:spcBef>
              <a:tabLst>
                <a:tab pos="836042" algn="l"/>
              </a:tabLst>
              <a:defRPr sz="533"/>
            </a:lvl3pPr>
          </a:lstStyle>
          <a:p>
            <a:pPr lv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56171-4788-4B4A-B8DB-98CB348C66F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3" y="1943801"/>
            <a:ext cx="11304000" cy="429522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E214CB94-27AF-41B7-A363-829DCFEBE7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3" y="1577579"/>
            <a:ext cx="11304000" cy="246221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7577A6-F24A-4B6D-B7E1-FB31180BD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1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63148723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pyright" hidden="1"/>
          <p:cNvSpPr txBox="1"/>
          <p:nvPr userDrawn="1"/>
        </p:nvSpPr>
        <p:spPr>
          <a:xfrm rot="16200000">
            <a:off x="9486902" y="3922497"/>
            <a:ext cx="5133975" cy="9695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2022 by Boston Consulting Group. All rights reserved.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04129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Columns">
    <p:bg>
      <p:bgPr>
        <a:solidFill>
          <a:srgbClr val="F5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020C0A00-28D4-4C67-B162-D686D6845C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internal use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B4F55540-ED4C-45E7-8160-232239F0CDF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973" y="425183"/>
            <a:ext cx="11304000" cy="164148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lang="fr-FR" sz="1067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533" b="0" i="0" cap="all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400"/>
              </a:spcBef>
              <a:tabLst>
                <a:tab pos="836042" algn="l"/>
              </a:tabLst>
              <a:defRPr sz="533"/>
            </a:lvl3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925CDC4-EFB2-488D-B30A-C3793D2205C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3" y="1943801"/>
            <a:ext cx="11304000" cy="4295223"/>
          </a:xfrm>
        </p:spPr>
        <p:txBody>
          <a:bodyPr numCol="3" spcCol="21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Espace réservé du texte 4">
            <a:extLst>
              <a:ext uri="{FF2B5EF4-FFF2-40B4-BE49-F238E27FC236}">
                <a16:creationId xmlns:a16="http://schemas.microsoft.com/office/drawing/2014/main" id="{93BC343D-E104-407A-AA3E-1C92F175BD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3" y="1577579"/>
            <a:ext cx="11304000" cy="246221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F8C1E34-6402-444E-A649-A92F2E58D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0" y="710402"/>
            <a:ext cx="11313600" cy="7482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0517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78368" y="1777408"/>
            <a:ext cx="11226801" cy="4483693"/>
          </a:xfrm>
        </p:spPr>
        <p:txBody>
          <a:bodyPr/>
          <a:lstStyle>
            <a:lvl1pPr>
              <a:defRPr baseline="0"/>
            </a:lvl1pPr>
            <a:lvl2pPr>
              <a:defRPr/>
            </a:lvl2pPr>
            <a:lvl3pPr marL="537607" indent="-177792">
              <a:buFont typeface="Arial" charset="0"/>
              <a:buChar char="•"/>
              <a:tabLst/>
              <a:defRPr/>
            </a:lvl3pPr>
          </a:lstStyle>
          <a:p>
            <a:pPr lvl="0"/>
            <a:r>
              <a:rPr lang="fr-FR" err="1"/>
              <a:t>Text</a:t>
            </a:r>
            <a:endParaRPr lang="fr-FR"/>
          </a:p>
          <a:p>
            <a:pPr lvl="1"/>
            <a:r>
              <a:rPr lang="fr-FR" err="1"/>
              <a:t>Text</a:t>
            </a:r>
            <a:endParaRPr lang="fr-FR"/>
          </a:p>
          <a:p>
            <a:pPr lvl="2"/>
            <a:r>
              <a:rPr lang="fr-FR" err="1"/>
              <a:t>Text</a:t>
            </a:r>
            <a:endParaRPr lang="fr-FR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D5C2DAD-4AAE-4039-8F93-9A6B11519149}" type="datetime1">
              <a:rPr lang="en-US" smtClean="0"/>
              <a:t>11/5/2025</a:t>
            </a:fld>
            <a:endParaRPr lang="fr-FR"/>
          </a:p>
        </p:txBody>
      </p:sp>
      <p:sp>
        <p:nvSpPr>
          <p:cNvPr id="25" name="Espace réservé du pied de page 2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6" name="Espace réservé du numéro de diapositive 2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80E94A8-0648-D043-B8F7-3AFA110B04BE}" type="slidenum">
              <a:rPr lang="fr-FR" smtClean="0"/>
              <a:pPr/>
              <a:t>‹Nº›</a:t>
            </a:fld>
            <a:endParaRPr lang="fr-FR"/>
          </a:p>
        </p:txBody>
      </p:sp>
      <p:sp>
        <p:nvSpPr>
          <p:cNvPr id="31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78368" y="950402"/>
            <a:ext cx="11226801" cy="465508"/>
          </a:xfrm>
        </p:spPr>
        <p:txBody>
          <a:bodyPr/>
          <a:lstStyle>
            <a:lvl1pPr marL="0" indent="0">
              <a:buNone/>
              <a:defRPr sz="2933" b="0" baseline="0">
                <a:solidFill>
                  <a:schemeClr val="tx1"/>
                </a:solidFill>
              </a:defRPr>
            </a:lvl1pPr>
            <a:lvl2pPr marL="355582" indent="0">
              <a:buNone/>
              <a:defRPr/>
            </a:lvl2pPr>
            <a:lvl3pPr marL="914354" indent="0">
              <a:buNone/>
              <a:defRPr/>
            </a:lvl3pPr>
            <a:lvl4pPr marL="1371532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fr-FR" err="1"/>
              <a:t>Subtitle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30965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40">
          <p15:clr>
            <a:srgbClr val="FBAE40"/>
          </p15:clr>
        </p15:guide>
        <p15:guide id="2" orient="horz" pos="3094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 &amp; 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8368" y="71573"/>
            <a:ext cx="11226800" cy="812531"/>
          </a:xfrm>
          <a:prstGeom prst="rect">
            <a:avLst/>
          </a:prstGeom>
        </p:spPr>
        <p:txBody>
          <a:bodyPr lIns="0" tIns="0" rIns="0" bIns="0" anchor="ctr"/>
          <a:lstStyle>
            <a:lvl1pPr algn="l" defTabSz="914264" rtl="0" eaLnBrk="1" latinLnBrk="0" hangingPunct="1">
              <a:lnSpc>
                <a:spcPts val="3067"/>
              </a:lnSpc>
              <a:spcBef>
                <a:spcPct val="0"/>
              </a:spcBef>
              <a:buNone/>
              <a:defRPr lang="en-US" sz="3200" kern="1200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Slide </a:t>
            </a:r>
            <a:r>
              <a:rPr lang="en-US" noProof="0" err="1"/>
              <a:t>texte</a:t>
            </a:r>
            <a:r>
              <a:rPr lang="en-US" noProof="0"/>
              <a:t> - 1 </a:t>
            </a:r>
            <a:r>
              <a:rPr lang="en-US" noProof="0" err="1"/>
              <a:t>colonne</a:t>
            </a:r>
            <a:r>
              <a:rPr lang="en-US" noProof="0"/>
              <a:t>, corps 28</a:t>
            </a:r>
            <a:br>
              <a:rPr lang="en-US" noProof="0"/>
            </a:br>
            <a:r>
              <a:rPr lang="en-US" noProof="0"/>
              <a:t>Slide </a:t>
            </a:r>
            <a:r>
              <a:rPr lang="en-US" noProof="0" err="1"/>
              <a:t>texte</a:t>
            </a:r>
            <a:r>
              <a:rPr lang="en-US" noProof="0"/>
              <a:t> - 1 </a:t>
            </a:r>
            <a:r>
              <a:rPr lang="en-US" noProof="0" err="1"/>
              <a:t>colonne</a:t>
            </a:r>
            <a:r>
              <a:rPr lang="en-US" noProof="0"/>
              <a:t>, corps 28</a:t>
            </a:r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14"/>
          </p:nvPr>
        </p:nvSpPr>
        <p:spPr>
          <a:xfrm>
            <a:off x="10284665" y="6441568"/>
            <a:ext cx="1035587" cy="169277"/>
          </a:xfrm>
          <a:prstGeom prst="rect">
            <a:avLst/>
          </a:prstGeom>
        </p:spPr>
        <p:txBody>
          <a:bodyPr lIns="68574" tIns="34289" rIns="68574" bIns="34289"/>
          <a:lstStyle/>
          <a:p>
            <a:pPr defTabSz="685526"/>
            <a:endParaRPr lang="fr-FR" sz="1333">
              <a:solidFill>
                <a:srgbClr val="6B747B"/>
              </a:solidFill>
            </a:endParaRPr>
          </a:p>
        </p:txBody>
      </p:sp>
      <p:sp>
        <p:nvSpPr>
          <p:cNvPr id="25" name="Espace réservé du pied de page 24"/>
          <p:cNvSpPr>
            <a:spLocks noGrp="1"/>
          </p:cNvSpPr>
          <p:nvPr>
            <p:ph type="ftr" sz="quarter" idx="15"/>
          </p:nvPr>
        </p:nvSpPr>
        <p:spPr>
          <a:xfrm>
            <a:off x="2811817" y="6441568"/>
            <a:ext cx="7708403" cy="169277"/>
          </a:xfrm>
          <a:prstGeom prst="rect">
            <a:avLst/>
          </a:prstGeom>
        </p:spPr>
        <p:txBody>
          <a:bodyPr lIns="68574" tIns="34289" rIns="68574" bIns="34289"/>
          <a:lstStyle/>
          <a:p>
            <a:pPr defTabSz="685526"/>
            <a:r>
              <a:rPr lang="en-US" sz="1333">
                <a:solidFill>
                  <a:srgbClr val="6B747B"/>
                </a:solidFill>
              </a:rPr>
              <a:t>© sanofi All Rights Reserved</a:t>
            </a:r>
          </a:p>
        </p:txBody>
      </p:sp>
      <p:sp>
        <p:nvSpPr>
          <p:cNvPr id="26" name="Espace réservé du numéro de diapositive 2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80E94A8-0648-D043-B8F7-3AFA110B04BE}" type="slidenum">
              <a:rPr lang="fr-FR" smtClean="0">
                <a:solidFill>
                  <a:srgbClr val="6B747B"/>
                </a:solidFill>
              </a:rPr>
              <a:pPr/>
              <a:t>‹Nº›</a:t>
            </a:fld>
            <a:endParaRPr lang="fr-FR">
              <a:solidFill>
                <a:srgbClr val="6B747B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78373" y="1027788"/>
            <a:ext cx="11226801" cy="615553"/>
          </a:xfrm>
        </p:spPr>
        <p:txBody>
          <a:bodyPr anchor="t" anchorCtr="0">
            <a:spAutoFit/>
          </a:bodyPr>
          <a:lstStyle>
            <a:lvl1pPr marL="0" marR="0" indent="0" algn="l" defTabSz="914264" rtl="0" eaLnBrk="1" fontAlgn="auto" latinLnBrk="0" hangingPunct="1">
              <a:lnSpc>
                <a:spcPts val="2400"/>
              </a:lnSpc>
              <a:spcBef>
                <a:spcPts val="24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charset="0"/>
              <a:buNone/>
              <a:tabLst/>
              <a:defRPr lang="en-US" sz="2533" b="0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550" indent="0">
              <a:buNone/>
              <a:defRPr/>
            </a:lvl2pPr>
            <a:lvl3pPr marL="914264" indent="0">
              <a:buNone/>
              <a:defRPr/>
            </a:lvl3pPr>
            <a:lvl4pPr marL="1371396" indent="0">
              <a:buNone/>
              <a:defRPr/>
            </a:lvl4pPr>
            <a:lvl5pPr marL="1828528" indent="0">
              <a:buNone/>
              <a:defRPr/>
            </a:lvl5pPr>
          </a:lstStyle>
          <a:p>
            <a:pPr marL="0" marR="0" lvl="0" indent="0" algn="l" defTabSz="914264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charset="0"/>
              <a:buNone/>
              <a:tabLst/>
            </a:pPr>
            <a:r>
              <a:rPr lang="en-US" noProof="0"/>
              <a:t>Sous-</a:t>
            </a:r>
            <a:r>
              <a:rPr lang="en-US" noProof="0" err="1"/>
              <a:t>titre</a:t>
            </a:r>
            <a:r>
              <a:rPr lang="en-US" noProof="0"/>
              <a:t>, corps 22</a:t>
            </a:r>
            <a:br>
              <a:rPr lang="en-US" noProof="0"/>
            </a:br>
            <a:r>
              <a:rPr lang="en-US" noProof="0"/>
              <a:t>Sous-</a:t>
            </a:r>
            <a:r>
              <a:rPr lang="en-US" noProof="0" err="1"/>
              <a:t>titre</a:t>
            </a:r>
            <a:r>
              <a:rPr lang="en-US" noProof="0"/>
              <a:t>, corps 22</a:t>
            </a:r>
          </a:p>
        </p:txBody>
      </p:sp>
    </p:spTree>
    <p:extLst>
      <p:ext uri="{BB962C8B-B14F-4D97-AF65-F5344CB8AC3E}">
        <p14:creationId xmlns:p14="http://schemas.microsoft.com/office/powerpoint/2010/main" val="26503295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40">
          <p15:clr>
            <a:srgbClr val="FBAE40"/>
          </p15:clr>
        </p15:guide>
        <p15:guide id="2" orient="horz" pos="3094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 with Image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020C0A00-28D4-4C67-B162-D686D6845C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8" name="Espace réservé pour une image  3">
            <a:extLst>
              <a:ext uri="{FF2B5EF4-FFF2-40B4-BE49-F238E27FC236}">
                <a16:creationId xmlns:a16="http://schemas.microsoft.com/office/drawing/2014/main" id="{CEC2E05F-5F9D-41D9-A40F-97C2869C7DDA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462400" y="0"/>
            <a:ext cx="3729600" cy="685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 noProof="0"/>
              <a:t>Haga clic en el icono para agregar una imagen</a:t>
            </a:r>
            <a:endParaRPr lang="en-US" noProof="0"/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39F8F8F8-B2E7-4739-8BFF-FA42634CE5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973" y="425183"/>
            <a:ext cx="7651200" cy="164148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lang="fr-FR" sz="1067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533" b="0" i="0" cap="all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400"/>
              </a:spcBef>
              <a:tabLst>
                <a:tab pos="836022" algn="l"/>
              </a:tabLst>
              <a:defRPr sz="533"/>
            </a:lvl3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E0A2CB60-A40E-44FE-B4B7-57EBEFEC0DF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3" y="1577580"/>
            <a:ext cx="7647827" cy="246221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614E260-5FC8-4D02-8571-9C1540BB2B3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3" y="1943802"/>
            <a:ext cx="7647827" cy="429522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792EA-2F40-4220-B1A0-E938F3FB8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1" y="710403"/>
            <a:ext cx="7647827" cy="74824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06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E4F1E4-589F-EEF1-3A52-2F4F36054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06C4C4-9D64-D5C7-297D-D02623B841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CSU SouthCone - Business Strategic Review. CSU LT7 -  CSO LT. February 2024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1BC43B-57A7-FDD3-25E1-E2A6E4101EF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3D9550A-F969-47A6-8450-19B3E24659E7}" type="datetime1">
              <a:rPr lang="es-ES" noProof="0" smtClean="0"/>
              <a:t>05/11/2025</a:t>
            </a:fld>
            <a:endParaRPr lang="en-US" noProof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9FD1505-E85D-F69B-4E13-93EFB18F3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272FC77-2DC3-CF46-4D8E-90E42D0DB4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1326" y="1409701"/>
            <a:ext cx="11309351" cy="45085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74040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20CC99-2862-47B8-AA12-B455F7B7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B2003F5C-CB72-4CF3-92F6-48DF799244F6}"/>
              </a:ext>
            </a:extLst>
          </p:cNvPr>
          <p:cNvSpPr>
            <a:spLocks noGrp="1"/>
          </p:cNvSpPr>
          <p:nvPr>
            <p:ph type="body" sz="quarter" idx="2" hasCustomPrompt="1"/>
          </p:nvPr>
        </p:nvSpPr>
        <p:spPr>
          <a:xfrm>
            <a:off x="444973" y="1428424"/>
            <a:ext cx="11304000" cy="287259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867" b="0" i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56171-4788-4B4A-B8DB-98CB348C66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2033" y="1787589"/>
            <a:ext cx="11304000" cy="42786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93C29EC-5464-0834-D51C-A9AB8A6629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 flipV="1">
            <a:off x="959983" y="6908800"/>
            <a:ext cx="0" cy="4095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DB5A1BAF-ECC3-7733-68D4-3A81A9838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872" y="8388008"/>
            <a:ext cx="3576248" cy="1674952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740BADD-8356-05B8-7002-0F37FB3E6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-701040" y="1940101"/>
            <a:ext cx="6653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B960EE43-3B74-E61E-9449-CCBE2DD02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045727" y="3550920"/>
            <a:ext cx="853440" cy="1040131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25010A6-951F-D1C6-46D1-4DDD402C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284824" y="6982460"/>
            <a:ext cx="0" cy="4337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B1D4E-EF9E-D9A4-7C5C-51E33DAC1C43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Internal Use Only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CE4111-FD6C-60E8-ED51-6C73EB95F839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A642AD8-B0E2-D9ED-F188-1C9CEC86A5E3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67134-0EE3-78D7-1AAC-1E140F4A49E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162560" y="7489374"/>
            <a:ext cx="7437120" cy="769634"/>
          </a:xfrm>
          <a:prstGeom prst="rect">
            <a:avLst/>
          </a:prstGeom>
          <a:solidFill>
            <a:srgbClr val="F4F2F6"/>
          </a:solidFill>
        </p:spPr>
        <p:txBody>
          <a:bodyPr wrap="square" rtlCol="0">
            <a:spAutoFit/>
          </a:bodyPr>
          <a:lstStyle/>
          <a:p>
            <a:r>
              <a:rPr lang="en-US" sz="1467" b="1"/>
              <a:t>Maintain the logo protection area:</a:t>
            </a:r>
          </a:p>
          <a:p>
            <a:r>
              <a:rPr lang="en-US" sz="1467"/>
              <a:t>Please do not allow your content to be too close of over the Sanofi logo. There should always be enough free space around the logo.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337C89-F73C-91C5-3362-802FEEB8AB83}"/>
              </a:ext>
            </a:extLst>
          </p:cNvPr>
          <p:cNvSpPr txBox="1"/>
          <p:nvPr userDrawn="1"/>
        </p:nvSpPr>
        <p:spPr>
          <a:xfrm>
            <a:off x="7759423" y="7490947"/>
            <a:ext cx="4432575" cy="1221168"/>
          </a:xfrm>
          <a:prstGeom prst="rect">
            <a:avLst/>
          </a:prstGeom>
          <a:solidFill>
            <a:srgbClr val="F4F2F6"/>
          </a:solidFill>
        </p:spPr>
        <p:txBody>
          <a:bodyPr wrap="square" rtlCol="0">
            <a:spAutoFit/>
          </a:bodyPr>
          <a:lstStyle/>
          <a:p>
            <a:r>
              <a:rPr lang="en-US" sz="1467" b="1"/>
              <a:t>How to change date format:</a:t>
            </a:r>
          </a:p>
          <a:p>
            <a:pPr marL="380990" indent="-380990">
              <a:buFontTx/>
              <a:buChar char="-"/>
            </a:pPr>
            <a:r>
              <a:rPr lang="en-US" sz="1467"/>
              <a:t>Go to the “Insert” tab in the top ribbon</a:t>
            </a:r>
          </a:p>
          <a:p>
            <a:pPr marL="380990" indent="-380990">
              <a:buFontTx/>
              <a:buChar char="-"/>
            </a:pPr>
            <a:r>
              <a:rPr lang="en-US" sz="1467"/>
              <a:t>Click on “Header &amp; Footer”</a:t>
            </a:r>
          </a:p>
          <a:p>
            <a:pPr marL="380990" indent="-380990">
              <a:buFontTx/>
              <a:buChar char="-"/>
            </a:pPr>
            <a:r>
              <a:rPr lang="en-US" sz="1467"/>
              <a:t>Choose the desired date format from </a:t>
            </a:r>
          </a:p>
          <a:p>
            <a:pPr marL="380990" indent="-380990">
              <a:buFontTx/>
              <a:buChar char="-"/>
            </a:pPr>
            <a:r>
              <a:rPr lang="en-US" sz="1467"/>
              <a:t>the dropdown and save your changes</a:t>
            </a:r>
          </a:p>
        </p:txBody>
      </p:sp>
      <p:pic>
        <p:nvPicPr>
          <p:cNvPr id="16" name="Picture 15" descr="A picture containing text, design&#10;&#10;Description automatically generated">
            <a:extLst>
              <a:ext uri="{FF2B5EF4-FFF2-40B4-BE49-F238E27FC236}">
                <a16:creationId xmlns:a16="http://schemas.microsoft.com/office/drawing/2014/main" id="{2FA72BFB-1765-8281-6423-3EB1C716CE4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9424" y="8835054"/>
            <a:ext cx="696929" cy="97763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E428517-71C2-A7B0-3EB2-A45AFCB60B02}"/>
              </a:ext>
            </a:extLst>
          </p:cNvPr>
          <p:cNvSpPr txBox="1"/>
          <p:nvPr userDrawn="1"/>
        </p:nvSpPr>
        <p:spPr>
          <a:xfrm>
            <a:off x="-3208287" y="1787589"/>
            <a:ext cx="2381589" cy="3027304"/>
          </a:xfrm>
          <a:prstGeom prst="rect">
            <a:avLst/>
          </a:prstGeom>
          <a:solidFill>
            <a:srgbClr val="F4F2F6"/>
          </a:solidFill>
        </p:spPr>
        <p:txBody>
          <a:bodyPr wrap="square" rtlCol="0">
            <a:spAutoFit/>
          </a:bodyPr>
          <a:lstStyle/>
          <a:p>
            <a:r>
              <a:rPr lang="en-US" sz="1467" b="1"/>
              <a:t>Using bullets with the indent button:</a:t>
            </a:r>
          </a:p>
          <a:p>
            <a:r>
              <a:rPr lang="en-US" sz="1467"/>
              <a:t>Use the indent button to create the text levels with the appropriate bullet in miracle purple.</a:t>
            </a:r>
          </a:p>
          <a:p>
            <a:endParaRPr lang="en-US" sz="1467"/>
          </a:p>
          <a:p>
            <a:endParaRPr lang="en-US" sz="1467"/>
          </a:p>
          <a:p>
            <a:endParaRPr lang="en-US" sz="1467"/>
          </a:p>
          <a:p>
            <a:endParaRPr lang="en-US" sz="1467"/>
          </a:p>
          <a:p>
            <a:endParaRPr lang="en-US" sz="1467"/>
          </a:p>
          <a:p>
            <a:endParaRPr lang="en-US" sz="1467"/>
          </a:p>
        </p:txBody>
      </p:sp>
    </p:spTree>
    <p:extLst>
      <p:ext uri="{BB962C8B-B14F-4D97-AF65-F5344CB8AC3E}">
        <p14:creationId xmlns:p14="http://schemas.microsoft.com/office/powerpoint/2010/main" val="12979045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>
  <p:cSld name="Comparación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7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616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 b="0"/>
            </a:lvl1pPr>
            <a:lvl2pPr marL="914377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566" lvl="2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1800" b="1"/>
            </a:lvl3pPr>
            <a:lvl4pPr marL="1828754" lvl="3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600" b="1"/>
            </a:lvl4pPr>
            <a:lvl5pPr marL="2285943" lvl="4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600" b="1"/>
            </a:lvl5pPr>
            <a:lvl6pPr marL="2743131" lvl="5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600" b="1"/>
            </a:lvl6pPr>
            <a:lvl7pPr marL="3200320" lvl="6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600" b="1"/>
            </a:lvl7pPr>
            <a:lvl8pPr marL="3657509" lvl="7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600" b="1"/>
            </a:lvl8pPr>
            <a:lvl9pPr marL="4114697" lvl="8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600" b="1"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body" idx="2"/>
          </p:nvPr>
        </p:nvSpPr>
        <p:spPr>
          <a:xfrm>
            <a:off x="839789" y="2495550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/>
            </a:lvl1pPr>
            <a:lvl2pPr marL="914377" lvl="1" indent="-3809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marL="1371566" lvl="2" indent="-3555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616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 b="0"/>
            </a:lvl1pPr>
            <a:lvl2pPr marL="914377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566" lvl="2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1800" b="1"/>
            </a:lvl3pPr>
            <a:lvl4pPr marL="1828754" lvl="3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600" b="1"/>
            </a:lvl4pPr>
            <a:lvl5pPr marL="2285943" lvl="4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600" b="1"/>
            </a:lvl5pPr>
            <a:lvl6pPr marL="2743131" lvl="5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600" b="1"/>
            </a:lvl6pPr>
            <a:lvl7pPr marL="3200320" lvl="6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600" b="1"/>
            </a:lvl7pPr>
            <a:lvl8pPr marL="3657509" lvl="7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600" b="1"/>
            </a:lvl8pPr>
            <a:lvl9pPr marL="4114697" lvl="8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body" idx="4"/>
          </p:nvPr>
        </p:nvSpPr>
        <p:spPr>
          <a:xfrm>
            <a:off x="6172201" y="248490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/>
            </a:lvl1pPr>
            <a:lvl2pPr marL="914377" lvl="1" indent="-3809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marL="1371566" lvl="2" indent="-3555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ftr" idx="11"/>
          </p:nvPr>
        </p:nvSpPr>
        <p:spPr>
          <a:xfrm>
            <a:off x="676835" y="639669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981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58014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 with Image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020C0A00-28D4-4C67-B162-D686D6845C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internal use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8" name="Espace réservé pour une image  3">
            <a:extLst>
              <a:ext uri="{FF2B5EF4-FFF2-40B4-BE49-F238E27FC236}">
                <a16:creationId xmlns:a16="http://schemas.microsoft.com/office/drawing/2014/main" id="{CEC2E05F-5F9D-41D9-A40F-97C2869C7DDA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462400" y="0"/>
            <a:ext cx="3729600" cy="685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39F8F8F8-B2E7-4739-8BFF-FA42634CE5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973" y="425183"/>
            <a:ext cx="7651200" cy="164148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lang="fr-FR" sz="1067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533" b="0" i="0" cap="all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400"/>
              </a:spcBef>
              <a:tabLst>
                <a:tab pos="836063" algn="l"/>
              </a:tabLst>
              <a:defRPr sz="533"/>
            </a:lvl3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E0A2CB60-A40E-44FE-B4B7-57EBEFEC0DF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3" y="1577578"/>
            <a:ext cx="7647827" cy="246221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614E260-5FC8-4D02-8571-9C1540BB2B3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3" y="1943799"/>
            <a:ext cx="7647827" cy="429522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792EA-2F40-4220-B1A0-E938F3FB8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0" y="710401"/>
            <a:ext cx="7647827" cy="74824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52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40A4075-8388-4D55-A178-9B9B0A11486C}"/>
              </a:ext>
            </a:extLst>
          </p:cNvPr>
          <p:cNvSpPr/>
          <p:nvPr/>
        </p:nvSpPr>
        <p:spPr>
          <a:xfrm>
            <a:off x="0" y="0"/>
            <a:ext cx="3729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noProof="0"/>
          </a:p>
        </p:txBody>
      </p:sp>
      <p:grpSp>
        <p:nvGrpSpPr>
          <p:cNvPr id="36" name="Graphique 7">
            <a:extLst>
              <a:ext uri="{FF2B5EF4-FFF2-40B4-BE49-F238E27FC236}">
                <a16:creationId xmlns:a16="http://schemas.microsoft.com/office/drawing/2014/main" id="{3C798781-F4CB-44F3-9F78-3F13A6985909}"/>
              </a:ext>
            </a:extLst>
          </p:cNvPr>
          <p:cNvGrpSpPr>
            <a:grpSpLocks noChangeAspect="1"/>
          </p:cNvGrpSpPr>
          <p:nvPr/>
        </p:nvGrpSpPr>
        <p:grpSpPr>
          <a:xfrm>
            <a:off x="442166" y="6329527"/>
            <a:ext cx="1071853" cy="275084"/>
            <a:chOff x="4768103" y="-471733"/>
            <a:chExt cx="744723" cy="191124"/>
          </a:xfrm>
          <a:solidFill>
            <a:schemeClr val="bg1"/>
          </a:solidFill>
        </p:grpSpPr>
        <p:sp>
          <p:nvSpPr>
            <p:cNvPr id="37" name="Forme libre : forme 9">
              <a:extLst>
                <a:ext uri="{FF2B5EF4-FFF2-40B4-BE49-F238E27FC236}">
                  <a16:creationId xmlns:a16="http://schemas.microsoft.com/office/drawing/2014/main" id="{1449B5FD-7625-4985-9939-DCBF403E122A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38" name="Forme libre : forme 10">
              <a:extLst>
                <a:ext uri="{FF2B5EF4-FFF2-40B4-BE49-F238E27FC236}">
                  <a16:creationId xmlns:a16="http://schemas.microsoft.com/office/drawing/2014/main" id="{79BB7204-57DC-4669-89E8-1BC85F9001F0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39" name="Forme libre : forme 11">
              <a:extLst>
                <a:ext uri="{FF2B5EF4-FFF2-40B4-BE49-F238E27FC236}">
                  <a16:creationId xmlns:a16="http://schemas.microsoft.com/office/drawing/2014/main" id="{7FB3F5C2-F3C4-4335-B7A9-8E0DB1BE42B2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DC1698-2737-4E37-B19B-1B0638E9D784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/>
          <a:lstStyle/>
          <a:p>
            <a:r>
              <a:rPr lang="en-US" noProof="0"/>
              <a:t>internal use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D3ED99-C66F-4094-8DC3-CB4DA79FFDE8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1492C5C-F468-4CB0-80F1-9B4B46F16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1" y="384000"/>
            <a:ext cx="2824073" cy="96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CCFCBD4-C7D2-4B77-80E4-175D189F6AEC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442035" y="1787589"/>
            <a:ext cx="2827013" cy="445143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 marL="302392" indent="-302392">
              <a:buFontTx/>
              <a:buBlip>
                <a:blip r:embed="rId2"/>
              </a:buBlip>
              <a:defRPr>
                <a:solidFill>
                  <a:schemeClr val="tx2"/>
                </a:solidFill>
              </a:defRPr>
            </a:lvl2pPr>
            <a:lvl3pPr marL="609585" indent="-302392">
              <a:buFontTx/>
              <a:buBlip>
                <a:blip r:embed="rId2"/>
              </a:buBlip>
              <a:defRPr>
                <a:solidFill>
                  <a:schemeClr val="tx2"/>
                </a:solidFill>
              </a:defRPr>
            </a:lvl3pPr>
            <a:lvl4pPr marL="911977" indent="-302392">
              <a:buFontTx/>
              <a:buBlip>
                <a:blip r:embed="rId2"/>
              </a:buBlip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7" name="Espace réservé du texte 4">
            <a:extLst>
              <a:ext uri="{FF2B5EF4-FFF2-40B4-BE49-F238E27FC236}">
                <a16:creationId xmlns:a16="http://schemas.microsoft.com/office/drawing/2014/main" id="{6C9A8073-A40D-4AF6-AA04-2FF422EE4C1C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44973" y="1428425"/>
            <a:ext cx="2822400" cy="574516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867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5818106"/>
      </p:ext>
    </p:extLst>
  </p:cSld>
  <p:clrMapOvr>
    <a:masterClrMapping/>
  </p:clrMapOvr>
  <p:hf hdr="0" dt="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56171-4788-4B4A-B8DB-98CB348C66F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3" y="1943799"/>
            <a:ext cx="11304000" cy="4295223"/>
          </a:xfrm>
        </p:spPr>
        <p:txBody>
          <a:bodyPr/>
          <a:lstStyle>
            <a:lvl1pPr>
              <a:defRPr b="0" i="0">
                <a:latin typeface="Sanofi Sans" panose="02010503030201020103" pitchFamily="2" charset="77"/>
              </a:defRPr>
            </a:lvl1pPr>
            <a:lvl2pPr>
              <a:defRPr b="0" i="0">
                <a:latin typeface="Sanofi Sans" panose="02010503030201020103" pitchFamily="2" charset="77"/>
              </a:defRPr>
            </a:lvl2pPr>
            <a:lvl3pPr>
              <a:defRPr b="0" i="0">
                <a:latin typeface="Sanofi Sans" panose="02010503030201020103" pitchFamily="2" charset="77"/>
              </a:defRPr>
            </a:lvl3pPr>
            <a:lvl4pPr>
              <a:defRPr b="0" i="0">
                <a:latin typeface="Sanofi Sans" panose="02010503030201020103" pitchFamily="2" charset="77"/>
              </a:defRPr>
            </a:lvl4pPr>
            <a:lvl5pPr>
              <a:defRPr b="0" i="0">
                <a:latin typeface="Sanofi Sans" panose="02010503030201020103" pitchFamily="2" charset="77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E214CB94-27AF-41B7-A363-829DCFEBE7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3" y="1577578"/>
            <a:ext cx="11304000" cy="246221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ct val="0"/>
              </a:spcAft>
              <a:defRPr sz="1600" b="0" i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7577A6-F24A-4B6D-B7E1-FB31180BD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Sanofi Sans" panose="02010503030201020103" pitchFamily="2" charset="77"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6A2A584-006E-FA67-E436-BA5C6CA21E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06993" y="6440855"/>
            <a:ext cx="5974080" cy="222173"/>
          </a:xfrm>
          <a:prstGeom prst="rect">
            <a:avLst/>
          </a:prstGeom>
        </p:spPr>
        <p:txBody>
          <a:bodyPr vert="horz" wrap="square" lIns="0" tIns="0" rIns="0" bIns="0" rtlCol="0" anchor="b"/>
          <a:lstStyle>
            <a:lvl1pPr algn="ctr">
              <a:defRPr sz="1200" b="0" i="0" cap="none" baseline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Corporate Presentation 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7DD1202-FA89-A330-9E7C-5D4DBB8D5A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4968" y="6390647"/>
            <a:ext cx="635000" cy="27432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fr-FR" smtClean="0"/>
            </a:lvl1pPr>
          </a:lstStyle>
          <a:p>
            <a:pPr algn="r"/>
            <a:fld id="{6B54B0F7-55DD-40D6-B7F4-70B586885C0B}" type="slidenum">
              <a:rPr lang="fr-FR" smtClean="0"/>
              <a:pPr algn="r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21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Logo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que 7">
            <a:extLst>
              <a:ext uri="{FF2B5EF4-FFF2-40B4-BE49-F238E27FC236}">
                <a16:creationId xmlns:a16="http://schemas.microsoft.com/office/drawing/2014/main" id="{5569CE8B-04AF-468F-B800-7ECF09FD6C9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15443" y="2970600"/>
            <a:ext cx="3561116" cy="916800"/>
            <a:chOff x="4767702" y="-472136"/>
            <a:chExt cx="745525" cy="191931"/>
          </a:xfrm>
          <a:solidFill>
            <a:srgbClr val="FFFFFF"/>
          </a:solidFill>
        </p:grpSpPr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862ADC4-857D-4471-A871-BD1A38FB23C1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3473CDDD-9034-4972-B890-4C267C13F06F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FA4CC508-0E53-4122-BCBD-4E37F1B71C30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169634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Logo (Dark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que 7">
            <a:extLst>
              <a:ext uri="{FF2B5EF4-FFF2-40B4-BE49-F238E27FC236}">
                <a16:creationId xmlns:a16="http://schemas.microsoft.com/office/drawing/2014/main" id="{AAE34BD0-96F3-484E-823D-846BCF7077C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15443" y="2970600"/>
            <a:ext cx="3561116" cy="916800"/>
            <a:chOff x="4767702" y="-472136"/>
            <a:chExt cx="745525" cy="191931"/>
          </a:xfrm>
          <a:solidFill>
            <a:schemeClr val="bg1"/>
          </a:solidFill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B5ACEFF7-2172-4E31-95A5-2822B762DCC8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56C511D-58A1-442A-9FDB-13B83505C8E1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33BB5D3E-7EA3-4217-8524-E90CF2B6AC62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397797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Title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graphique SmartArt 18">
            <a:extLst>
              <a:ext uri="{FF2B5EF4-FFF2-40B4-BE49-F238E27FC236}">
                <a16:creationId xmlns:a16="http://schemas.microsoft.com/office/drawing/2014/main" id="{B25D5AC7-4546-4A74-B36B-BA1B41C598C1}"/>
              </a:ext>
            </a:extLst>
          </p:cNvPr>
          <p:cNvSpPr>
            <a:spLocks noGrp="1" noChangeAspect="1"/>
          </p:cNvSpPr>
          <p:nvPr>
            <p:ph type="dgm" sz="quarter" idx="13"/>
          </p:nvPr>
        </p:nvSpPr>
        <p:spPr>
          <a:xfrm>
            <a:off x="6019131" y="4999906"/>
            <a:ext cx="153740" cy="152649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SmartArt graphic</a:t>
            </a:r>
          </a:p>
        </p:txBody>
      </p:sp>
      <p:sp>
        <p:nvSpPr>
          <p:cNvPr id="20" name="Espace réservé du graphique SmartArt 19">
            <a:extLst>
              <a:ext uri="{FF2B5EF4-FFF2-40B4-BE49-F238E27FC236}">
                <a16:creationId xmlns:a16="http://schemas.microsoft.com/office/drawing/2014/main" id="{FE783EC5-36F3-4916-B0D5-15355CAD8B2D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6019131" y="1548017"/>
            <a:ext cx="153740" cy="152649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SmartArt graphic</a:t>
            </a:r>
          </a:p>
        </p:txBody>
      </p:sp>
      <p:grpSp>
        <p:nvGrpSpPr>
          <p:cNvPr id="9" name="Graphique 7">
            <a:extLst>
              <a:ext uri="{FF2B5EF4-FFF2-40B4-BE49-F238E27FC236}">
                <a16:creationId xmlns:a16="http://schemas.microsoft.com/office/drawing/2014/main" id="{27488BCF-9F91-440E-B9B4-3B8628FE5A1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528662" y="444458"/>
            <a:ext cx="1134681" cy="292121"/>
            <a:chOff x="4767702" y="-472136"/>
            <a:chExt cx="745525" cy="191931"/>
          </a:xfrm>
          <a:solidFill>
            <a:srgbClr val="FFFFFF"/>
          </a:solidFill>
        </p:grpSpPr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EB91D5A6-4846-4A0D-AEA5-4C76E28CB395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503CE94E-53F9-481B-BF77-A348529571D3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>
                <a:solidFill>
                  <a:schemeClr val="accent2"/>
                </a:solidFill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7ADD6FFB-F84E-4F7B-930C-208E58062DD7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/>
            </a:p>
          </p:txBody>
        </p:sp>
      </p:grp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055EFF8E-40A6-42AA-8E6F-31C4F50AAD2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724400" y="6106774"/>
            <a:ext cx="2743200" cy="366183"/>
          </a:xfrm>
        </p:spPr>
        <p:txBody>
          <a:bodyPr/>
          <a:lstStyle/>
          <a:p>
            <a:r>
              <a:rPr lang="en-US" noProof="0"/>
              <a:t>XX . XX . XXXX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01F2B667-7264-4505-9F19-2E4AB44996E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480779" y="1926302"/>
            <a:ext cx="9230445" cy="1658148"/>
          </a:xfrm>
        </p:spPr>
        <p:txBody>
          <a:bodyPr anchor="b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fr-FR" sz="5600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lnSpc>
                <a:spcPct val="100000"/>
              </a:lnSpc>
              <a:defRPr sz="2667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57CD9AAA-CCAE-44AF-A224-A38A0B786F6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480779" y="3758158"/>
            <a:ext cx="9230445" cy="537959"/>
          </a:xfrm>
        </p:spPr>
        <p:txBody>
          <a:bodyPr anchor="ctr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2667" b="0" i="1" kern="1200" dirty="0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81" indent="0" algn="ctr">
              <a:lnSpc>
                <a:spcPct val="100000"/>
              </a:lnSpc>
              <a:buFont typeface="Arial" panose="020B0604020202020204" pitchFamily="34" charset="0"/>
              <a:buNone/>
              <a:defRPr sz="5600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F176A07A-C4FF-49D0-80C5-1B4F36FB3A3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80779" y="4513249"/>
            <a:ext cx="9230445" cy="308387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1600" b="0" i="0" kern="12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defRPr lang="en-US" sz="1600" b="0" i="0" kern="1200" noProof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070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Title (Dark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que 7">
            <a:extLst>
              <a:ext uri="{FF2B5EF4-FFF2-40B4-BE49-F238E27FC236}">
                <a16:creationId xmlns:a16="http://schemas.microsoft.com/office/drawing/2014/main" id="{27488BCF-9F91-440E-B9B4-3B8628FE5A1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528662" y="444458"/>
            <a:ext cx="1134681" cy="292121"/>
            <a:chOff x="4767702" y="-472136"/>
            <a:chExt cx="745525" cy="191931"/>
          </a:xfrm>
          <a:solidFill>
            <a:schemeClr val="bg1"/>
          </a:solidFill>
        </p:grpSpPr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EB91D5A6-4846-4A0D-AEA5-4C76E28CB395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503CE94E-53F9-481B-BF77-A348529571D3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>
                <a:solidFill>
                  <a:schemeClr val="accent2"/>
                </a:solidFill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7ADD6FFB-F84E-4F7B-930C-208E58062DD7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/>
            </a:p>
          </p:txBody>
        </p:sp>
      </p:grp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055EFF8E-40A6-42AA-8E6F-31C4F50AAD2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XX . XX . XXXX</a:t>
            </a:r>
          </a:p>
        </p:txBody>
      </p:sp>
      <p:sp>
        <p:nvSpPr>
          <p:cNvPr id="17" name="Espace réservé du graphique SmartArt 18">
            <a:extLst>
              <a:ext uri="{FF2B5EF4-FFF2-40B4-BE49-F238E27FC236}">
                <a16:creationId xmlns:a16="http://schemas.microsoft.com/office/drawing/2014/main" id="{50E609C3-EA6F-468A-8B7C-CD27949FB33C}"/>
              </a:ext>
            </a:extLst>
          </p:cNvPr>
          <p:cNvSpPr>
            <a:spLocks noGrp="1" noChangeAspect="1"/>
          </p:cNvSpPr>
          <p:nvPr>
            <p:ph type="dgm" sz="quarter" idx="13"/>
          </p:nvPr>
        </p:nvSpPr>
        <p:spPr>
          <a:xfrm>
            <a:off x="6019131" y="4999906"/>
            <a:ext cx="153740" cy="152649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SmartArt graphic</a:t>
            </a:r>
          </a:p>
        </p:txBody>
      </p:sp>
      <p:sp>
        <p:nvSpPr>
          <p:cNvPr id="18" name="Espace réservé du graphique SmartArt 19">
            <a:extLst>
              <a:ext uri="{FF2B5EF4-FFF2-40B4-BE49-F238E27FC236}">
                <a16:creationId xmlns:a16="http://schemas.microsoft.com/office/drawing/2014/main" id="{F155B637-1E1E-462B-9FBB-56FD4231172C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6019131" y="1548017"/>
            <a:ext cx="153740" cy="152649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SmartArt graphic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87A90CB-3485-4D3D-9E87-2D7382BBBC1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480779" y="1926302"/>
            <a:ext cx="9230445" cy="1658148"/>
          </a:xfrm>
        </p:spPr>
        <p:txBody>
          <a:bodyPr anchor="b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fr-FR" sz="5600" b="0" i="0" kern="120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lnSpc>
                <a:spcPct val="100000"/>
              </a:lnSpc>
              <a:defRPr sz="2667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54CCF570-9115-4289-839C-7FACBC619C1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480779" y="3758158"/>
            <a:ext cx="9230445" cy="537959"/>
          </a:xfrm>
        </p:spPr>
        <p:txBody>
          <a:bodyPr anchor="ctr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2667" b="0" i="1" kern="1200" dirty="0">
                <a:solidFill>
                  <a:schemeClr val="bg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81" indent="0" algn="ctr">
              <a:lnSpc>
                <a:spcPct val="100000"/>
              </a:lnSpc>
              <a:buFont typeface="Arial" panose="020B0604020202020204" pitchFamily="34" charset="0"/>
              <a:buNone/>
              <a:defRPr sz="5600" b="0" i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889FD9C7-FB39-4714-81F8-6EA37E5B621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80779" y="4513249"/>
            <a:ext cx="9230445" cy="308387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1600" b="0" i="0" kern="1200" dirty="0">
                <a:solidFill>
                  <a:schemeClr val="bg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defRPr lang="en-US" sz="1600" b="0" i="0" kern="1200" noProof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236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Title with Image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61F378-E818-498E-989A-601A8E73F31E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7886700" y="6046107"/>
            <a:ext cx="2743200" cy="366183"/>
          </a:xfrm>
        </p:spPr>
        <p:txBody>
          <a:bodyPr/>
          <a:lstStyle/>
          <a:p>
            <a:r>
              <a:rPr lang="fr-FR"/>
              <a:t>XX . XX . XXXX</a:t>
            </a:r>
          </a:p>
        </p:txBody>
      </p:sp>
      <p:grpSp>
        <p:nvGrpSpPr>
          <p:cNvPr id="13" name="Graphique 7">
            <a:extLst>
              <a:ext uri="{FF2B5EF4-FFF2-40B4-BE49-F238E27FC236}">
                <a16:creationId xmlns:a16="http://schemas.microsoft.com/office/drawing/2014/main" id="{9EDD880A-DFFE-4F0B-ACE0-49E81EAC5C5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690962" y="516249"/>
            <a:ext cx="1134681" cy="292121"/>
            <a:chOff x="4767702" y="-472136"/>
            <a:chExt cx="745525" cy="191931"/>
          </a:xfrm>
          <a:solidFill>
            <a:srgbClr val="FFFFFF"/>
          </a:solidFill>
        </p:grpSpPr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23232CF7-6A63-4E62-9BB3-AEC2E2985622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57EF7850-35A6-4B4B-BC7E-9FC7583FB3C6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2E436654-D7D3-4BBB-9470-2F10DA8514EE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  <p:sp>
        <p:nvSpPr>
          <p:cNvPr id="17" name="Espace réservé du graphique SmartArt 11">
            <a:extLst>
              <a:ext uri="{FF2B5EF4-FFF2-40B4-BE49-F238E27FC236}">
                <a16:creationId xmlns:a16="http://schemas.microsoft.com/office/drawing/2014/main" id="{4F60E46E-0715-41F6-BEAC-C9C998D41D44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9190080" y="1763754"/>
            <a:ext cx="136443" cy="135473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fr-FR"/>
          </a:p>
        </p:txBody>
      </p:sp>
      <p:sp>
        <p:nvSpPr>
          <p:cNvPr id="22" name="Espace réservé du graphique SmartArt 11">
            <a:extLst>
              <a:ext uri="{FF2B5EF4-FFF2-40B4-BE49-F238E27FC236}">
                <a16:creationId xmlns:a16="http://schemas.microsoft.com/office/drawing/2014/main" id="{2835F6F0-E601-40E8-8F65-7949A8AA2AF1}"/>
              </a:ext>
            </a:extLst>
          </p:cNvPr>
          <p:cNvSpPr>
            <a:spLocks noGrp="1" noChangeAspect="1"/>
          </p:cNvSpPr>
          <p:nvPr>
            <p:ph type="dgm" sz="quarter" idx="19"/>
          </p:nvPr>
        </p:nvSpPr>
        <p:spPr>
          <a:xfrm>
            <a:off x="9190080" y="5169753"/>
            <a:ext cx="136443" cy="135473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fr-FR"/>
          </a:p>
        </p:txBody>
      </p:sp>
      <p:sp>
        <p:nvSpPr>
          <p:cNvPr id="37" name="Espace réservé pour une image  36">
            <a:extLst>
              <a:ext uri="{FF2B5EF4-FFF2-40B4-BE49-F238E27FC236}">
                <a16:creationId xmlns:a16="http://schemas.microsoft.com/office/drawing/2014/main" id="{B393D89D-0FFD-4664-8FAD-EE45D64CF7A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" y="0"/>
            <a:ext cx="6374847" cy="6858000"/>
          </a:xfrm>
          <a:custGeom>
            <a:avLst/>
            <a:gdLst>
              <a:gd name="connsiteX0" fmla="*/ 0 w 4781135"/>
              <a:gd name="connsiteY0" fmla="*/ 0 h 5143500"/>
              <a:gd name="connsiteX1" fmla="*/ 3673235 w 4781135"/>
              <a:gd name="connsiteY1" fmla="*/ 0 h 5143500"/>
              <a:gd name="connsiteX2" fmla="*/ 3843349 w 4781135"/>
              <a:gd name="connsiteY2" fmla="*/ 145970 h 5143500"/>
              <a:gd name="connsiteX3" fmla="*/ 4781135 w 4781135"/>
              <a:gd name="connsiteY3" fmla="*/ 2622891 h 5143500"/>
              <a:gd name="connsiteX4" fmla="*/ 3861453 w 4781135"/>
              <a:gd name="connsiteY4" fmla="*/ 5081299 h 5143500"/>
              <a:gd name="connsiteX5" fmla="*/ 3792118 w 4781135"/>
              <a:gd name="connsiteY5" fmla="*/ 5143500 h 5143500"/>
              <a:gd name="connsiteX6" fmla="*/ 0 w 4781135"/>
              <a:gd name="connsiteY6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81135" h="5143500">
                <a:moveTo>
                  <a:pt x="0" y="0"/>
                </a:moveTo>
                <a:lnTo>
                  <a:pt x="3673235" y="0"/>
                </a:lnTo>
                <a:lnTo>
                  <a:pt x="3843349" y="145970"/>
                </a:lnTo>
                <a:cubicBezTo>
                  <a:pt x="4444478" y="723140"/>
                  <a:pt x="4781135" y="1564827"/>
                  <a:pt x="4781135" y="2622891"/>
                </a:cubicBezTo>
                <a:cubicBezTo>
                  <a:pt x="4781257" y="3656845"/>
                  <a:pt x="4444586" y="4498301"/>
                  <a:pt x="3861453" y="5081299"/>
                </a:cubicBezTo>
                <a:lnTo>
                  <a:pt x="3792118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CA236998-34E3-4BB4-B42A-72EE346C3C4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83431" y="1926302"/>
            <a:ext cx="4949741" cy="1658148"/>
          </a:xfrm>
        </p:spPr>
        <p:txBody>
          <a:bodyPr anchor="b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fr-FR" sz="4000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lnSpc>
                <a:spcPct val="100000"/>
              </a:lnSpc>
              <a:defRPr sz="2667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4179443-CD99-4560-A70A-CF3E60CA5C3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783431" y="3758158"/>
            <a:ext cx="4949741" cy="537959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2667" b="0" i="1" kern="1200" dirty="0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81" indent="0" algn="ctr">
              <a:lnSpc>
                <a:spcPct val="100000"/>
              </a:lnSpc>
              <a:buFont typeface="Arial" panose="020B0604020202020204" pitchFamily="34" charset="0"/>
              <a:buNone/>
              <a:defRPr sz="2667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Espace réservé du texte 5">
            <a:extLst>
              <a:ext uri="{FF2B5EF4-FFF2-40B4-BE49-F238E27FC236}">
                <a16:creationId xmlns:a16="http://schemas.microsoft.com/office/drawing/2014/main" id="{633150E7-212E-42D8-857F-00B727BB0E6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83431" y="4320499"/>
            <a:ext cx="4949741" cy="770660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1600" b="0" i="0" kern="12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defRPr lang="en-US" sz="1600" b="0" i="0" kern="1200" noProof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237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Title with Image (Dark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61F378-E818-498E-989A-601A8E73F31E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7886700" y="6046107"/>
            <a:ext cx="2743200" cy="36618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XX . XX . XXXX</a:t>
            </a:r>
          </a:p>
        </p:txBody>
      </p:sp>
      <p:grpSp>
        <p:nvGrpSpPr>
          <p:cNvPr id="13" name="Graphique 7">
            <a:extLst>
              <a:ext uri="{FF2B5EF4-FFF2-40B4-BE49-F238E27FC236}">
                <a16:creationId xmlns:a16="http://schemas.microsoft.com/office/drawing/2014/main" id="{9EDD880A-DFFE-4F0B-ACE0-49E81EAC5C5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690962" y="516249"/>
            <a:ext cx="1134681" cy="292121"/>
            <a:chOff x="4767702" y="-472136"/>
            <a:chExt cx="745525" cy="191931"/>
          </a:xfrm>
          <a:solidFill>
            <a:schemeClr val="bg1"/>
          </a:solidFill>
        </p:grpSpPr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23232CF7-6A63-4E62-9BB3-AEC2E2985622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57EF7850-35A6-4B4B-BC7E-9FC7583FB3C6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>
                <a:solidFill>
                  <a:schemeClr val="accent2"/>
                </a:solidFill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2E436654-D7D3-4BBB-9470-2F10DA8514EE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/>
            </a:p>
          </p:txBody>
        </p:sp>
      </p:grpSp>
      <p:sp>
        <p:nvSpPr>
          <p:cNvPr id="37" name="Espace réservé pour une image  36">
            <a:extLst>
              <a:ext uri="{FF2B5EF4-FFF2-40B4-BE49-F238E27FC236}">
                <a16:creationId xmlns:a16="http://schemas.microsoft.com/office/drawing/2014/main" id="{B393D89D-0FFD-4664-8FAD-EE45D64CF7A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" y="0"/>
            <a:ext cx="6374847" cy="6858000"/>
          </a:xfrm>
          <a:custGeom>
            <a:avLst/>
            <a:gdLst>
              <a:gd name="connsiteX0" fmla="*/ 0 w 4781135"/>
              <a:gd name="connsiteY0" fmla="*/ 0 h 5143500"/>
              <a:gd name="connsiteX1" fmla="*/ 3673235 w 4781135"/>
              <a:gd name="connsiteY1" fmla="*/ 0 h 5143500"/>
              <a:gd name="connsiteX2" fmla="*/ 3843349 w 4781135"/>
              <a:gd name="connsiteY2" fmla="*/ 145970 h 5143500"/>
              <a:gd name="connsiteX3" fmla="*/ 4781135 w 4781135"/>
              <a:gd name="connsiteY3" fmla="*/ 2622891 h 5143500"/>
              <a:gd name="connsiteX4" fmla="*/ 3861453 w 4781135"/>
              <a:gd name="connsiteY4" fmla="*/ 5081299 h 5143500"/>
              <a:gd name="connsiteX5" fmla="*/ 3792118 w 4781135"/>
              <a:gd name="connsiteY5" fmla="*/ 5143500 h 5143500"/>
              <a:gd name="connsiteX6" fmla="*/ 0 w 4781135"/>
              <a:gd name="connsiteY6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81135" h="5143500">
                <a:moveTo>
                  <a:pt x="0" y="0"/>
                </a:moveTo>
                <a:lnTo>
                  <a:pt x="3673235" y="0"/>
                </a:lnTo>
                <a:lnTo>
                  <a:pt x="3843349" y="145970"/>
                </a:lnTo>
                <a:cubicBezTo>
                  <a:pt x="4444478" y="723140"/>
                  <a:pt x="4781135" y="1564827"/>
                  <a:pt x="4781135" y="2622891"/>
                </a:cubicBezTo>
                <a:cubicBezTo>
                  <a:pt x="4781257" y="3656845"/>
                  <a:pt x="4444586" y="4498301"/>
                  <a:pt x="3861453" y="5081299"/>
                </a:cubicBezTo>
                <a:lnTo>
                  <a:pt x="3792118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1" name="Espace réservé du graphique SmartArt 11">
            <a:extLst>
              <a:ext uri="{FF2B5EF4-FFF2-40B4-BE49-F238E27FC236}">
                <a16:creationId xmlns:a16="http://schemas.microsoft.com/office/drawing/2014/main" id="{540F3744-EAB0-48D1-B7AE-720C8628C071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9190080" y="1763754"/>
            <a:ext cx="136443" cy="135473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SmartArt graphic</a:t>
            </a:r>
          </a:p>
        </p:txBody>
      </p:sp>
      <p:sp>
        <p:nvSpPr>
          <p:cNvPr id="16" name="Espace réservé du graphique SmartArt 11">
            <a:extLst>
              <a:ext uri="{FF2B5EF4-FFF2-40B4-BE49-F238E27FC236}">
                <a16:creationId xmlns:a16="http://schemas.microsoft.com/office/drawing/2014/main" id="{E04644FF-725F-4770-81BC-F016774228AE}"/>
              </a:ext>
            </a:extLst>
          </p:cNvPr>
          <p:cNvSpPr>
            <a:spLocks noGrp="1" noChangeAspect="1"/>
          </p:cNvSpPr>
          <p:nvPr>
            <p:ph type="dgm" sz="quarter" idx="19"/>
          </p:nvPr>
        </p:nvSpPr>
        <p:spPr>
          <a:xfrm>
            <a:off x="9190080" y="5169753"/>
            <a:ext cx="136443" cy="135473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SmartArt graphic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08D4AEF-2960-4B86-98AA-A0ABA6675BC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83431" y="1926302"/>
            <a:ext cx="4949741" cy="1658148"/>
          </a:xfrm>
        </p:spPr>
        <p:txBody>
          <a:bodyPr anchor="b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fr-FR" sz="4000" b="0" i="0" kern="120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lnSpc>
                <a:spcPct val="100000"/>
              </a:lnSpc>
              <a:defRPr sz="2667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C4763866-3F61-4A13-9CE8-9A542B41F4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783431" y="3758158"/>
            <a:ext cx="4949741" cy="537959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2667" b="0" i="1" kern="1200" dirty="0">
                <a:solidFill>
                  <a:schemeClr val="bg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81" indent="0" algn="ctr">
              <a:lnSpc>
                <a:spcPct val="100000"/>
              </a:lnSpc>
              <a:buFont typeface="Arial" panose="020B0604020202020204" pitchFamily="34" charset="0"/>
              <a:buNone/>
              <a:defRPr sz="2667" b="0" i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7A2D6EFB-94B5-487C-A9CF-03E9B187D67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83431" y="4320499"/>
            <a:ext cx="4949741" cy="770660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1600" b="0" i="0" kern="1200" dirty="0">
                <a:solidFill>
                  <a:schemeClr val="bg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defRPr lang="en-US" sz="1600" b="0" i="0" kern="1200" noProof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586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with Visual">
    <p:bg>
      <p:bgPr>
        <a:solidFill>
          <a:srgbClr val="F5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AE9FBA9E-4B66-4D19-A4F1-FA106CF9436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403703" y="710400"/>
            <a:ext cx="6342328" cy="5510591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  <a:endParaRPr lang="fr-FR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C27273C0-D926-4FC2-8437-9B297AC1E951}"/>
              </a:ext>
            </a:extLst>
          </p:cNvPr>
          <p:cNvCxnSpPr>
            <a:cxnSpLocks/>
          </p:cNvCxnSpPr>
          <p:nvPr userDrawn="1"/>
        </p:nvCxnSpPr>
        <p:spPr>
          <a:xfrm>
            <a:off x="1070063" y="1864891"/>
            <a:ext cx="0" cy="435610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graphique SmartArt 11">
            <a:extLst>
              <a:ext uri="{FF2B5EF4-FFF2-40B4-BE49-F238E27FC236}">
                <a16:creationId xmlns:a16="http://schemas.microsoft.com/office/drawing/2014/main" id="{0F580B26-21D6-4630-AE3D-FB359C1C883E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1035053" y="2095107"/>
            <a:ext cx="70019" cy="69519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208746F7-3CD2-431F-B427-E3AA9BF36F6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 err="1"/>
              <a:t>internal</a:t>
            </a:r>
            <a:r>
              <a:rPr lang="fr-FR"/>
              <a:t> use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D76DFA8B-7FBD-4F98-B6B6-233EDD2317E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6B54B0F7-55DD-40D6-B7F4-70B586885C0B}" type="slidenum">
              <a:rPr lang="fr-FR" smtClean="0"/>
              <a:pPr/>
              <a:t>‹Nº›</a:t>
            </a:fld>
            <a:endParaRPr lang="fr-FR"/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33DFCED8-0EB4-4E57-BDC7-7349EFC7B90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2031" y="1960152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17" name="Espace réservé du texte 17">
            <a:extLst>
              <a:ext uri="{FF2B5EF4-FFF2-40B4-BE49-F238E27FC236}">
                <a16:creationId xmlns:a16="http://schemas.microsoft.com/office/drawing/2014/main" id="{C565C352-3015-43B5-A637-271B7D2E32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2031" y="2753673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20" name="Espace réservé du texte 17">
            <a:extLst>
              <a:ext uri="{FF2B5EF4-FFF2-40B4-BE49-F238E27FC236}">
                <a16:creationId xmlns:a16="http://schemas.microsoft.com/office/drawing/2014/main" id="{15EE83C4-9859-4D9B-B740-E8C01E8B93D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2031" y="3541324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22" name="Espace réservé du texte 17">
            <a:extLst>
              <a:ext uri="{FF2B5EF4-FFF2-40B4-BE49-F238E27FC236}">
                <a16:creationId xmlns:a16="http://schemas.microsoft.com/office/drawing/2014/main" id="{74DFA65F-CF7B-4ED8-8B06-C50BE51634C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42031" y="4334845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25" name="Espace réservé du texte 17">
            <a:extLst>
              <a:ext uri="{FF2B5EF4-FFF2-40B4-BE49-F238E27FC236}">
                <a16:creationId xmlns:a16="http://schemas.microsoft.com/office/drawing/2014/main" id="{DBF18F57-A4B6-4E01-8E41-3610197C40D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42031" y="5128365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41" name="Espace réservé du texte 17">
            <a:extLst>
              <a:ext uri="{FF2B5EF4-FFF2-40B4-BE49-F238E27FC236}">
                <a16:creationId xmlns:a16="http://schemas.microsoft.com/office/drawing/2014/main" id="{8AFC591C-8E4C-4797-84E6-9ACB86CA6964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1335449" y="2311400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0" name="Espace réservé du texte 17">
            <a:extLst>
              <a:ext uri="{FF2B5EF4-FFF2-40B4-BE49-F238E27FC236}">
                <a16:creationId xmlns:a16="http://schemas.microsoft.com/office/drawing/2014/main" id="{591A3E6F-3476-47ED-8C55-9EBB33F42A52}"/>
              </a:ext>
            </a:extLst>
          </p:cNvPr>
          <p:cNvSpPr>
            <a:spLocks noGrp="1"/>
          </p:cNvSpPr>
          <p:nvPr>
            <p:ph type="body" sz="quarter" idx="73"/>
          </p:nvPr>
        </p:nvSpPr>
        <p:spPr>
          <a:xfrm>
            <a:off x="1334265" y="1957991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5" name="Espace réservé du texte 17">
            <a:extLst>
              <a:ext uri="{FF2B5EF4-FFF2-40B4-BE49-F238E27FC236}">
                <a16:creationId xmlns:a16="http://schemas.microsoft.com/office/drawing/2014/main" id="{BD354000-934E-43A7-902B-EB0E6D553454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>
          <a:xfrm>
            <a:off x="1335449" y="3111067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6" name="Espace réservé du texte 17">
            <a:extLst>
              <a:ext uri="{FF2B5EF4-FFF2-40B4-BE49-F238E27FC236}">
                <a16:creationId xmlns:a16="http://schemas.microsoft.com/office/drawing/2014/main" id="{674EDB5F-2360-4BDB-B4A4-F38BB2AA2521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1334265" y="2757656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7" name="Espace réservé du texte 17">
            <a:extLst>
              <a:ext uri="{FF2B5EF4-FFF2-40B4-BE49-F238E27FC236}">
                <a16:creationId xmlns:a16="http://schemas.microsoft.com/office/drawing/2014/main" id="{6764734A-FBDE-4D25-92A5-672B3F6077B1}"/>
              </a:ext>
            </a:extLst>
          </p:cNvPr>
          <p:cNvSpPr>
            <a:spLocks noGrp="1"/>
          </p:cNvSpPr>
          <p:nvPr>
            <p:ph type="body" sz="quarter" idx="76"/>
          </p:nvPr>
        </p:nvSpPr>
        <p:spPr>
          <a:xfrm>
            <a:off x="1335449" y="3894737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8" name="Espace réservé du texte 17">
            <a:extLst>
              <a:ext uri="{FF2B5EF4-FFF2-40B4-BE49-F238E27FC236}">
                <a16:creationId xmlns:a16="http://schemas.microsoft.com/office/drawing/2014/main" id="{6227F425-D7E4-4B90-9761-EBF3BCC4260C}"/>
              </a:ext>
            </a:extLst>
          </p:cNvPr>
          <p:cNvSpPr>
            <a:spLocks noGrp="1"/>
          </p:cNvSpPr>
          <p:nvPr>
            <p:ph type="body" sz="quarter" idx="77"/>
          </p:nvPr>
        </p:nvSpPr>
        <p:spPr>
          <a:xfrm>
            <a:off x="1334265" y="3541328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9" name="Espace réservé du texte 17">
            <a:extLst>
              <a:ext uri="{FF2B5EF4-FFF2-40B4-BE49-F238E27FC236}">
                <a16:creationId xmlns:a16="http://schemas.microsoft.com/office/drawing/2014/main" id="{7A462145-8066-42E6-AEC7-B7FFB4004F0C}"/>
              </a:ext>
            </a:extLst>
          </p:cNvPr>
          <p:cNvSpPr>
            <a:spLocks noGrp="1"/>
          </p:cNvSpPr>
          <p:nvPr>
            <p:ph type="body" sz="quarter" idx="78"/>
          </p:nvPr>
        </p:nvSpPr>
        <p:spPr>
          <a:xfrm>
            <a:off x="1335449" y="4686405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0" name="Espace réservé du texte 17">
            <a:extLst>
              <a:ext uri="{FF2B5EF4-FFF2-40B4-BE49-F238E27FC236}">
                <a16:creationId xmlns:a16="http://schemas.microsoft.com/office/drawing/2014/main" id="{BDFC2A5C-1456-4E38-B7B8-53173C4D7226}"/>
              </a:ext>
            </a:extLst>
          </p:cNvPr>
          <p:cNvSpPr>
            <a:spLocks noGrp="1"/>
          </p:cNvSpPr>
          <p:nvPr>
            <p:ph type="body" sz="quarter" idx="79"/>
          </p:nvPr>
        </p:nvSpPr>
        <p:spPr>
          <a:xfrm>
            <a:off x="1334265" y="4332996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1" name="Espace réservé du texte 17">
            <a:extLst>
              <a:ext uri="{FF2B5EF4-FFF2-40B4-BE49-F238E27FC236}">
                <a16:creationId xmlns:a16="http://schemas.microsoft.com/office/drawing/2014/main" id="{6F16C3B8-AA5D-4F33-B410-8B2C3BE2F2C6}"/>
              </a:ext>
            </a:extLst>
          </p:cNvPr>
          <p:cNvSpPr>
            <a:spLocks noGrp="1"/>
          </p:cNvSpPr>
          <p:nvPr>
            <p:ph type="body" sz="quarter" idx="80"/>
          </p:nvPr>
        </p:nvSpPr>
        <p:spPr>
          <a:xfrm>
            <a:off x="1335449" y="5485760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2" name="Espace réservé du texte 17">
            <a:extLst>
              <a:ext uri="{FF2B5EF4-FFF2-40B4-BE49-F238E27FC236}">
                <a16:creationId xmlns:a16="http://schemas.microsoft.com/office/drawing/2014/main" id="{8C14FA2C-33DC-431E-9580-8F16A359800B}"/>
              </a:ext>
            </a:extLst>
          </p:cNvPr>
          <p:cNvSpPr>
            <a:spLocks noGrp="1"/>
          </p:cNvSpPr>
          <p:nvPr>
            <p:ph type="body" sz="quarter" idx="81"/>
          </p:nvPr>
        </p:nvSpPr>
        <p:spPr>
          <a:xfrm>
            <a:off x="1334265" y="5132351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77699B-FF9F-427C-87A3-B361DFAB5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1" y="710402"/>
            <a:ext cx="4731723" cy="7482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9182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Large">
    <p:bg>
      <p:bgPr>
        <a:solidFill>
          <a:srgbClr val="F5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208746F7-3CD2-431F-B427-E3AA9BF36F6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noProof="0"/>
              <a:t>internal use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D76DFA8B-7FBD-4F98-B6B6-233EDD2317E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cxnSp>
        <p:nvCxnSpPr>
          <p:cNvPr id="32" name="Connecteur droit 13">
            <a:extLst>
              <a:ext uri="{FF2B5EF4-FFF2-40B4-BE49-F238E27FC236}">
                <a16:creationId xmlns:a16="http://schemas.microsoft.com/office/drawing/2014/main" id="{7BC19BBF-83CB-4541-9E5A-ACB3379B1867}"/>
              </a:ext>
            </a:extLst>
          </p:cNvPr>
          <p:cNvCxnSpPr>
            <a:cxnSpLocks/>
          </p:cNvCxnSpPr>
          <p:nvPr userDrawn="1"/>
        </p:nvCxnSpPr>
        <p:spPr>
          <a:xfrm>
            <a:off x="1770509" y="1864891"/>
            <a:ext cx="0" cy="435610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13">
            <a:extLst>
              <a:ext uri="{FF2B5EF4-FFF2-40B4-BE49-F238E27FC236}">
                <a16:creationId xmlns:a16="http://schemas.microsoft.com/office/drawing/2014/main" id="{85FA77DC-6A39-4C5E-A7D7-DB530C4F2170}"/>
              </a:ext>
            </a:extLst>
          </p:cNvPr>
          <p:cNvCxnSpPr>
            <a:cxnSpLocks/>
          </p:cNvCxnSpPr>
          <p:nvPr userDrawn="1"/>
        </p:nvCxnSpPr>
        <p:spPr>
          <a:xfrm>
            <a:off x="7256625" y="1864891"/>
            <a:ext cx="0" cy="435610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Espace réservé du graphique SmartArt 11">
            <a:extLst>
              <a:ext uri="{FF2B5EF4-FFF2-40B4-BE49-F238E27FC236}">
                <a16:creationId xmlns:a16="http://schemas.microsoft.com/office/drawing/2014/main" id="{23BA7E43-84CF-486A-BB7B-AD1F2F009C79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1736093" y="2095107"/>
            <a:ext cx="70019" cy="69519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fr-FR"/>
          </a:p>
        </p:txBody>
      </p:sp>
      <p:sp>
        <p:nvSpPr>
          <p:cNvPr id="97" name="Espace réservé du texte 17">
            <a:extLst>
              <a:ext uri="{FF2B5EF4-FFF2-40B4-BE49-F238E27FC236}">
                <a16:creationId xmlns:a16="http://schemas.microsoft.com/office/drawing/2014/main" id="{9CDF02F4-4E8C-4E89-B7C0-915F018992F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43071" y="1960152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99" name="Espace réservé du texte 17">
            <a:extLst>
              <a:ext uri="{FF2B5EF4-FFF2-40B4-BE49-F238E27FC236}">
                <a16:creationId xmlns:a16="http://schemas.microsoft.com/office/drawing/2014/main" id="{E9841E24-6A28-4ABC-A6CA-596885012B8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43071" y="2753673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101" name="Espace réservé du texte 17">
            <a:extLst>
              <a:ext uri="{FF2B5EF4-FFF2-40B4-BE49-F238E27FC236}">
                <a16:creationId xmlns:a16="http://schemas.microsoft.com/office/drawing/2014/main" id="{E6201C6B-3D61-415D-A81D-394F193593E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43071" y="3541324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103" name="Espace réservé du texte 17">
            <a:extLst>
              <a:ext uri="{FF2B5EF4-FFF2-40B4-BE49-F238E27FC236}">
                <a16:creationId xmlns:a16="http://schemas.microsoft.com/office/drawing/2014/main" id="{E49EEF33-C71E-40D1-9265-9BA472F3F6C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43071" y="4334845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105" name="Espace réservé du texte 17">
            <a:extLst>
              <a:ext uri="{FF2B5EF4-FFF2-40B4-BE49-F238E27FC236}">
                <a16:creationId xmlns:a16="http://schemas.microsoft.com/office/drawing/2014/main" id="{C11A4F59-2FB0-4630-BFDA-22FD2B55764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143071" y="5128365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117" name="Espace réservé du texte 17">
            <a:extLst>
              <a:ext uri="{FF2B5EF4-FFF2-40B4-BE49-F238E27FC236}">
                <a16:creationId xmlns:a16="http://schemas.microsoft.com/office/drawing/2014/main" id="{BC549DD2-19EC-48CD-B888-45BB704C4174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628593" y="1960152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119" name="Espace réservé du texte 17">
            <a:extLst>
              <a:ext uri="{FF2B5EF4-FFF2-40B4-BE49-F238E27FC236}">
                <a16:creationId xmlns:a16="http://schemas.microsoft.com/office/drawing/2014/main" id="{3F60EFF9-C152-4B38-A6F0-B6187C82AB3A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628593" y="2753673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121" name="Espace réservé du texte 17">
            <a:extLst>
              <a:ext uri="{FF2B5EF4-FFF2-40B4-BE49-F238E27FC236}">
                <a16:creationId xmlns:a16="http://schemas.microsoft.com/office/drawing/2014/main" id="{79245E80-9388-4650-8049-250CA8CADB14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628593" y="3541324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123" name="Espace réservé du texte 17">
            <a:extLst>
              <a:ext uri="{FF2B5EF4-FFF2-40B4-BE49-F238E27FC236}">
                <a16:creationId xmlns:a16="http://schemas.microsoft.com/office/drawing/2014/main" id="{38029C0C-186F-4AA6-979B-ED3F5FBAE0CE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628593" y="4334845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125" name="Espace réservé du texte 17">
            <a:extLst>
              <a:ext uri="{FF2B5EF4-FFF2-40B4-BE49-F238E27FC236}">
                <a16:creationId xmlns:a16="http://schemas.microsoft.com/office/drawing/2014/main" id="{59A7AD2F-F568-4503-8FF8-3611A660ED3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6628593" y="5128365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133" b="0" i="0" kern="12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52">
              <a:lnSpc>
                <a:spcPct val="90000"/>
              </a:lnSpc>
              <a:spcBef>
                <a:spcPts val="400"/>
              </a:spcBef>
              <a:defRPr lang="fr-FR" sz="933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171" name="Espace réservé du texte 17">
            <a:extLst>
              <a:ext uri="{FF2B5EF4-FFF2-40B4-BE49-F238E27FC236}">
                <a16:creationId xmlns:a16="http://schemas.microsoft.com/office/drawing/2014/main" id="{F76009EF-0F43-4873-91C8-26C6B0F441B3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>
          <a:xfrm>
            <a:off x="2035304" y="2311400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2" name="Espace réservé du texte 17">
            <a:extLst>
              <a:ext uri="{FF2B5EF4-FFF2-40B4-BE49-F238E27FC236}">
                <a16:creationId xmlns:a16="http://schemas.microsoft.com/office/drawing/2014/main" id="{992C4267-8843-489C-BDA2-A7781B549C30}"/>
              </a:ext>
            </a:extLst>
          </p:cNvPr>
          <p:cNvSpPr>
            <a:spLocks noGrp="1"/>
          </p:cNvSpPr>
          <p:nvPr>
            <p:ph type="body" sz="quarter" idx="84"/>
          </p:nvPr>
        </p:nvSpPr>
        <p:spPr>
          <a:xfrm>
            <a:off x="2034120" y="1957991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3" name="Espace réservé du texte 17">
            <a:extLst>
              <a:ext uri="{FF2B5EF4-FFF2-40B4-BE49-F238E27FC236}">
                <a16:creationId xmlns:a16="http://schemas.microsoft.com/office/drawing/2014/main" id="{9CA0A737-645E-4692-BFD7-8713830985A3}"/>
              </a:ext>
            </a:extLst>
          </p:cNvPr>
          <p:cNvSpPr>
            <a:spLocks noGrp="1"/>
          </p:cNvSpPr>
          <p:nvPr>
            <p:ph type="body" sz="quarter" idx="85"/>
          </p:nvPr>
        </p:nvSpPr>
        <p:spPr>
          <a:xfrm>
            <a:off x="2035304" y="3111067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4" name="Espace réservé du texte 17">
            <a:extLst>
              <a:ext uri="{FF2B5EF4-FFF2-40B4-BE49-F238E27FC236}">
                <a16:creationId xmlns:a16="http://schemas.microsoft.com/office/drawing/2014/main" id="{EA07FC7D-0F48-467E-8265-8D2A4C7B25A5}"/>
              </a:ext>
            </a:extLst>
          </p:cNvPr>
          <p:cNvSpPr>
            <a:spLocks noGrp="1"/>
          </p:cNvSpPr>
          <p:nvPr>
            <p:ph type="body" sz="quarter" idx="86"/>
          </p:nvPr>
        </p:nvSpPr>
        <p:spPr>
          <a:xfrm>
            <a:off x="2034120" y="2757656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5" name="Espace réservé du texte 17">
            <a:extLst>
              <a:ext uri="{FF2B5EF4-FFF2-40B4-BE49-F238E27FC236}">
                <a16:creationId xmlns:a16="http://schemas.microsoft.com/office/drawing/2014/main" id="{DABC94A2-3D6D-4C3B-99A1-FC80D5B47E01}"/>
              </a:ext>
            </a:extLst>
          </p:cNvPr>
          <p:cNvSpPr>
            <a:spLocks noGrp="1"/>
          </p:cNvSpPr>
          <p:nvPr>
            <p:ph type="body" sz="quarter" idx="87"/>
          </p:nvPr>
        </p:nvSpPr>
        <p:spPr>
          <a:xfrm>
            <a:off x="2035304" y="3894737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6" name="Espace réservé du texte 17">
            <a:extLst>
              <a:ext uri="{FF2B5EF4-FFF2-40B4-BE49-F238E27FC236}">
                <a16:creationId xmlns:a16="http://schemas.microsoft.com/office/drawing/2014/main" id="{B4BCF212-97F3-4F17-A4AF-E597DA1C4089}"/>
              </a:ext>
            </a:extLst>
          </p:cNvPr>
          <p:cNvSpPr>
            <a:spLocks noGrp="1"/>
          </p:cNvSpPr>
          <p:nvPr>
            <p:ph type="body" sz="quarter" idx="88"/>
          </p:nvPr>
        </p:nvSpPr>
        <p:spPr>
          <a:xfrm>
            <a:off x="2034120" y="3541328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7" name="Espace réservé du texte 17">
            <a:extLst>
              <a:ext uri="{FF2B5EF4-FFF2-40B4-BE49-F238E27FC236}">
                <a16:creationId xmlns:a16="http://schemas.microsoft.com/office/drawing/2014/main" id="{F13BA32F-5E1A-4B20-A528-9672446426DC}"/>
              </a:ext>
            </a:extLst>
          </p:cNvPr>
          <p:cNvSpPr>
            <a:spLocks noGrp="1"/>
          </p:cNvSpPr>
          <p:nvPr>
            <p:ph type="body" sz="quarter" idx="89"/>
          </p:nvPr>
        </p:nvSpPr>
        <p:spPr>
          <a:xfrm>
            <a:off x="2035304" y="4686405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8" name="Espace réservé du texte 17">
            <a:extLst>
              <a:ext uri="{FF2B5EF4-FFF2-40B4-BE49-F238E27FC236}">
                <a16:creationId xmlns:a16="http://schemas.microsoft.com/office/drawing/2014/main" id="{920DB0B3-FD86-49D8-8F01-632DB0B0FF76}"/>
              </a:ext>
            </a:extLst>
          </p:cNvPr>
          <p:cNvSpPr>
            <a:spLocks noGrp="1"/>
          </p:cNvSpPr>
          <p:nvPr>
            <p:ph type="body" sz="quarter" idx="90"/>
          </p:nvPr>
        </p:nvSpPr>
        <p:spPr>
          <a:xfrm>
            <a:off x="2034120" y="4332996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9" name="Espace réservé du texte 17">
            <a:extLst>
              <a:ext uri="{FF2B5EF4-FFF2-40B4-BE49-F238E27FC236}">
                <a16:creationId xmlns:a16="http://schemas.microsoft.com/office/drawing/2014/main" id="{4D5C3EB0-17A1-481A-8460-030803714A3D}"/>
              </a:ext>
            </a:extLst>
          </p:cNvPr>
          <p:cNvSpPr>
            <a:spLocks noGrp="1"/>
          </p:cNvSpPr>
          <p:nvPr>
            <p:ph type="body" sz="quarter" idx="91"/>
          </p:nvPr>
        </p:nvSpPr>
        <p:spPr>
          <a:xfrm>
            <a:off x="2035304" y="5485760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0" name="Espace réservé du texte 17">
            <a:extLst>
              <a:ext uri="{FF2B5EF4-FFF2-40B4-BE49-F238E27FC236}">
                <a16:creationId xmlns:a16="http://schemas.microsoft.com/office/drawing/2014/main" id="{0BC088B8-2A7D-4727-84F1-67BE7254C140}"/>
              </a:ext>
            </a:extLst>
          </p:cNvPr>
          <p:cNvSpPr>
            <a:spLocks noGrp="1"/>
          </p:cNvSpPr>
          <p:nvPr>
            <p:ph type="body" sz="quarter" idx="92"/>
          </p:nvPr>
        </p:nvSpPr>
        <p:spPr>
          <a:xfrm>
            <a:off x="2034120" y="5132351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1" name="Espace réservé du texte 17">
            <a:extLst>
              <a:ext uri="{FF2B5EF4-FFF2-40B4-BE49-F238E27FC236}">
                <a16:creationId xmlns:a16="http://schemas.microsoft.com/office/drawing/2014/main" id="{5599C94B-1830-4681-A21C-C4AE3554868C}"/>
              </a:ext>
            </a:extLst>
          </p:cNvPr>
          <p:cNvSpPr>
            <a:spLocks noGrp="1"/>
          </p:cNvSpPr>
          <p:nvPr>
            <p:ph type="body" sz="quarter" idx="93"/>
          </p:nvPr>
        </p:nvSpPr>
        <p:spPr>
          <a:xfrm>
            <a:off x="7521417" y="2311400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2" name="Espace réservé du texte 17">
            <a:extLst>
              <a:ext uri="{FF2B5EF4-FFF2-40B4-BE49-F238E27FC236}">
                <a16:creationId xmlns:a16="http://schemas.microsoft.com/office/drawing/2014/main" id="{81F4A82C-0719-446F-8204-BD600D39DFA6}"/>
              </a:ext>
            </a:extLst>
          </p:cNvPr>
          <p:cNvSpPr>
            <a:spLocks noGrp="1"/>
          </p:cNvSpPr>
          <p:nvPr>
            <p:ph type="body" sz="quarter" idx="94"/>
          </p:nvPr>
        </p:nvSpPr>
        <p:spPr>
          <a:xfrm>
            <a:off x="7520233" y="1957991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3" name="Espace réservé du texte 17">
            <a:extLst>
              <a:ext uri="{FF2B5EF4-FFF2-40B4-BE49-F238E27FC236}">
                <a16:creationId xmlns:a16="http://schemas.microsoft.com/office/drawing/2014/main" id="{EF8088A7-1D02-466E-84F0-04D764E0DC4A}"/>
              </a:ext>
            </a:extLst>
          </p:cNvPr>
          <p:cNvSpPr>
            <a:spLocks noGrp="1"/>
          </p:cNvSpPr>
          <p:nvPr>
            <p:ph type="body" sz="quarter" idx="95"/>
          </p:nvPr>
        </p:nvSpPr>
        <p:spPr>
          <a:xfrm>
            <a:off x="7521417" y="3111067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4" name="Espace réservé du texte 17">
            <a:extLst>
              <a:ext uri="{FF2B5EF4-FFF2-40B4-BE49-F238E27FC236}">
                <a16:creationId xmlns:a16="http://schemas.microsoft.com/office/drawing/2014/main" id="{134577A3-254A-436C-A36C-9D09814B41BB}"/>
              </a:ext>
            </a:extLst>
          </p:cNvPr>
          <p:cNvSpPr>
            <a:spLocks noGrp="1"/>
          </p:cNvSpPr>
          <p:nvPr>
            <p:ph type="body" sz="quarter" idx="96"/>
          </p:nvPr>
        </p:nvSpPr>
        <p:spPr>
          <a:xfrm>
            <a:off x="7520233" y="2757656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5" name="Espace réservé du texte 17">
            <a:extLst>
              <a:ext uri="{FF2B5EF4-FFF2-40B4-BE49-F238E27FC236}">
                <a16:creationId xmlns:a16="http://schemas.microsoft.com/office/drawing/2014/main" id="{694AA9F3-9F80-43B9-A7BA-A659EBF77CF5}"/>
              </a:ext>
            </a:extLst>
          </p:cNvPr>
          <p:cNvSpPr>
            <a:spLocks noGrp="1"/>
          </p:cNvSpPr>
          <p:nvPr>
            <p:ph type="body" sz="quarter" idx="97"/>
          </p:nvPr>
        </p:nvSpPr>
        <p:spPr>
          <a:xfrm>
            <a:off x="7521417" y="3894737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6" name="Espace réservé du texte 17">
            <a:extLst>
              <a:ext uri="{FF2B5EF4-FFF2-40B4-BE49-F238E27FC236}">
                <a16:creationId xmlns:a16="http://schemas.microsoft.com/office/drawing/2014/main" id="{3123C134-847A-48A6-8622-283EBB3AFAB9}"/>
              </a:ext>
            </a:extLst>
          </p:cNvPr>
          <p:cNvSpPr>
            <a:spLocks noGrp="1"/>
          </p:cNvSpPr>
          <p:nvPr>
            <p:ph type="body" sz="quarter" idx="98"/>
          </p:nvPr>
        </p:nvSpPr>
        <p:spPr>
          <a:xfrm>
            <a:off x="7520233" y="3541328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7" name="Espace réservé du texte 17">
            <a:extLst>
              <a:ext uri="{FF2B5EF4-FFF2-40B4-BE49-F238E27FC236}">
                <a16:creationId xmlns:a16="http://schemas.microsoft.com/office/drawing/2014/main" id="{EF32F629-964F-4E14-B1A1-6D678560527F}"/>
              </a:ext>
            </a:extLst>
          </p:cNvPr>
          <p:cNvSpPr>
            <a:spLocks noGrp="1"/>
          </p:cNvSpPr>
          <p:nvPr>
            <p:ph type="body" sz="quarter" idx="99"/>
          </p:nvPr>
        </p:nvSpPr>
        <p:spPr>
          <a:xfrm>
            <a:off x="7521417" y="4686405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8" name="Espace réservé du texte 17">
            <a:extLst>
              <a:ext uri="{FF2B5EF4-FFF2-40B4-BE49-F238E27FC236}">
                <a16:creationId xmlns:a16="http://schemas.microsoft.com/office/drawing/2014/main" id="{A0F44CD8-F3DD-47F9-9C0A-6B207499E86A}"/>
              </a:ext>
            </a:extLst>
          </p:cNvPr>
          <p:cNvSpPr>
            <a:spLocks noGrp="1"/>
          </p:cNvSpPr>
          <p:nvPr>
            <p:ph type="body" sz="quarter" idx="100"/>
          </p:nvPr>
        </p:nvSpPr>
        <p:spPr>
          <a:xfrm>
            <a:off x="7520233" y="4332996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9" name="Espace réservé du texte 17">
            <a:extLst>
              <a:ext uri="{FF2B5EF4-FFF2-40B4-BE49-F238E27FC236}">
                <a16:creationId xmlns:a16="http://schemas.microsoft.com/office/drawing/2014/main" id="{816D3008-850F-471B-9C7E-0D97399B5925}"/>
              </a:ext>
            </a:extLst>
          </p:cNvPr>
          <p:cNvSpPr>
            <a:spLocks noGrp="1"/>
          </p:cNvSpPr>
          <p:nvPr>
            <p:ph type="body" sz="quarter" idx="101"/>
          </p:nvPr>
        </p:nvSpPr>
        <p:spPr>
          <a:xfrm>
            <a:off x="7521417" y="5485760"/>
            <a:ext cx="3839059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067" b="0" i="0" kern="1200" cap="all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0" name="Espace réservé du texte 17">
            <a:extLst>
              <a:ext uri="{FF2B5EF4-FFF2-40B4-BE49-F238E27FC236}">
                <a16:creationId xmlns:a16="http://schemas.microsoft.com/office/drawing/2014/main" id="{D3020D71-C5F3-42BA-8874-B40E24DB7F68}"/>
              </a:ext>
            </a:extLst>
          </p:cNvPr>
          <p:cNvSpPr>
            <a:spLocks noGrp="1"/>
          </p:cNvSpPr>
          <p:nvPr>
            <p:ph type="body" sz="quarter" idx="102"/>
          </p:nvPr>
        </p:nvSpPr>
        <p:spPr>
          <a:xfrm>
            <a:off x="7520233" y="5132351"/>
            <a:ext cx="3839059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133" b="0" i="0" kern="1200" cap="none" baseline="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399648-618D-47E8-91C9-BB5481D98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1390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>
            <a:extLst>
              <a:ext uri="{FF2B5EF4-FFF2-40B4-BE49-F238E27FC236}">
                <a16:creationId xmlns:a16="http://schemas.microsoft.com/office/drawing/2014/main" id="{D97075C2-D640-40B7-B715-DE36BBB3FC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8965" y="4159251"/>
            <a:ext cx="1271271" cy="1257300"/>
          </a:xfrm>
          <a:prstGeom prst="rect">
            <a:avLst/>
          </a:prstGeom>
        </p:spPr>
      </p:pic>
      <p:sp>
        <p:nvSpPr>
          <p:cNvPr id="7" name="Espace réservé du texte 17">
            <a:extLst>
              <a:ext uri="{FF2B5EF4-FFF2-40B4-BE49-F238E27FC236}">
                <a16:creationId xmlns:a16="http://schemas.microsoft.com/office/drawing/2014/main" id="{1CE40FF4-616D-467E-AEDB-B9934FB2C80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58242" y="3020998"/>
            <a:ext cx="1118105" cy="443199"/>
          </a:xfrm>
        </p:spPr>
        <p:txBody>
          <a:bodyPr vert="horz" lIns="0" tIns="0" rIns="0" bIns="0" rtlCol="0">
            <a:noAutofit/>
          </a:bodyPr>
          <a:lstStyle>
            <a:lvl1pPr>
              <a:defRPr lang="en-US" sz="3200" b="1" noProof="0" dirty="0">
                <a:solidFill>
                  <a:schemeClr val="tx1"/>
                </a:solidFill>
              </a:defRPr>
            </a:lvl1pPr>
          </a:lstStyle>
          <a:p>
            <a:pPr lvl="0" algn="r">
              <a:lnSpc>
                <a:spcPct val="90000"/>
              </a:lnSpc>
            </a:pPr>
            <a:r>
              <a:rPr lang="en-US" noProof="0"/>
              <a:t>00</a:t>
            </a:r>
          </a:p>
        </p:txBody>
      </p:sp>
      <p:sp>
        <p:nvSpPr>
          <p:cNvPr id="8" name="Espace réservé du texte 17">
            <a:extLst>
              <a:ext uri="{FF2B5EF4-FFF2-40B4-BE49-F238E27FC236}">
                <a16:creationId xmlns:a16="http://schemas.microsoft.com/office/drawing/2014/main" id="{2C7B456D-17FA-4CA6-A94C-1F15CC23B22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679091" y="3020998"/>
            <a:ext cx="6517348" cy="443199"/>
          </a:xfrm>
        </p:spPr>
        <p:txBody>
          <a:bodyPr/>
          <a:lstStyle>
            <a:lvl1pPr>
              <a:lnSpc>
                <a:spcPct val="90000"/>
              </a:lnSpc>
              <a:defRPr lang="fr-FR" sz="3200" b="1" i="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>
              <a:lnSpc>
                <a:spcPct val="90000"/>
              </a:lnSpc>
              <a:spcBef>
                <a:spcPts val="800"/>
              </a:spcBef>
              <a:defRPr lang="fr-FR" sz="1867" b="0" i="0" kern="1200" cap="all" baseline="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1067"/>
              </a:spcBef>
              <a:defRPr sz="1867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400"/>
              </a:spcBef>
              <a:defRPr lang="fr-FR" sz="1000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Espace réservé du texte 17">
            <a:extLst>
              <a:ext uri="{FF2B5EF4-FFF2-40B4-BE49-F238E27FC236}">
                <a16:creationId xmlns:a16="http://schemas.microsoft.com/office/drawing/2014/main" id="{A4BDC3FC-500C-4A36-AFD2-52224706F78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679091" y="3980879"/>
            <a:ext cx="6517348" cy="315415"/>
          </a:xfrm>
        </p:spPr>
        <p:txBody>
          <a:bodyPr/>
          <a:lstStyle>
            <a:lvl1pPr>
              <a:lnSpc>
                <a:spcPct val="90000"/>
              </a:lnSpc>
              <a:defRPr lang="fr-FR" sz="1867" b="0" i="1" kern="1200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>
              <a:lnSpc>
                <a:spcPct val="90000"/>
              </a:lnSpc>
              <a:spcBef>
                <a:spcPts val="800"/>
              </a:spcBef>
              <a:defRPr lang="fr-FR" sz="1867" b="0" i="0" kern="1200" cap="all" baseline="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1067"/>
              </a:spcBef>
              <a:defRPr sz="1867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400"/>
              </a:spcBef>
              <a:defRPr lang="fr-FR" sz="1000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Espace réservé du texte 17">
            <a:extLst>
              <a:ext uri="{FF2B5EF4-FFF2-40B4-BE49-F238E27FC236}">
                <a16:creationId xmlns:a16="http://schemas.microsoft.com/office/drawing/2014/main" id="{A97CE5D1-697D-4C34-8623-6B2871AE2E2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679091" y="3554159"/>
            <a:ext cx="6517348" cy="315415"/>
          </a:xfrm>
        </p:spPr>
        <p:txBody>
          <a:bodyPr/>
          <a:lstStyle>
            <a:lvl1pPr>
              <a:lnSpc>
                <a:spcPct val="90000"/>
              </a:lnSpc>
              <a:defRPr lang="fr-FR" sz="1867" b="0" i="0" kern="1200" cap="all" baseline="0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lang="fr-FR" sz="1867" b="0" i="0" kern="1200" cap="all" baseline="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1067"/>
              </a:spcBef>
              <a:defRPr sz="1867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400"/>
              </a:spcBef>
              <a:defRPr lang="fr-FR" sz="1000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087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(Dark)">
    <p:bg>
      <p:bgPr>
        <a:solidFill>
          <a:srgbClr val="1E03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>
            <a:extLst>
              <a:ext uri="{FF2B5EF4-FFF2-40B4-BE49-F238E27FC236}">
                <a16:creationId xmlns:a16="http://schemas.microsoft.com/office/drawing/2014/main" id="{D97075C2-D640-40B7-B715-DE36BBB3FC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8965" y="4159251"/>
            <a:ext cx="1271271" cy="1257300"/>
          </a:xfrm>
          <a:prstGeom prst="rect">
            <a:avLst/>
          </a:prstGeom>
        </p:spPr>
      </p:pic>
      <p:sp>
        <p:nvSpPr>
          <p:cNvPr id="14" name="Espace réservé du texte 17">
            <a:extLst>
              <a:ext uri="{FF2B5EF4-FFF2-40B4-BE49-F238E27FC236}">
                <a16:creationId xmlns:a16="http://schemas.microsoft.com/office/drawing/2014/main" id="{B077D764-009F-4B11-889B-7C1F77AE7E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58242" y="3020998"/>
            <a:ext cx="1118105" cy="443199"/>
          </a:xfrm>
        </p:spPr>
        <p:txBody>
          <a:bodyPr vert="horz" lIns="0" tIns="0" rIns="0" bIns="0" rtlCol="0">
            <a:noAutofit/>
          </a:bodyPr>
          <a:lstStyle>
            <a:lvl1pPr algn="r">
              <a:defRPr lang="en-US" sz="3200" b="1" noProof="0" dirty="0">
                <a:solidFill>
                  <a:schemeClr val="bg2"/>
                </a:solidFill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 noProof="0"/>
              <a:t>00</a:t>
            </a:r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26F07BC6-BD1D-4953-9F45-D190CB67B24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679091" y="3020998"/>
            <a:ext cx="6517348" cy="443199"/>
          </a:xfrm>
        </p:spPr>
        <p:txBody>
          <a:bodyPr/>
          <a:lstStyle>
            <a:lvl1pPr>
              <a:lnSpc>
                <a:spcPct val="90000"/>
              </a:lnSpc>
              <a:defRPr lang="fr-FR" sz="3200" b="1" i="0" kern="1200" dirty="0" err="1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>
              <a:lnSpc>
                <a:spcPct val="90000"/>
              </a:lnSpc>
              <a:spcBef>
                <a:spcPts val="800"/>
              </a:spcBef>
              <a:defRPr lang="fr-FR" sz="1867" b="0" i="0" kern="1200" cap="all" baseline="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1067"/>
              </a:spcBef>
              <a:defRPr sz="1867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400"/>
              </a:spcBef>
              <a:defRPr lang="fr-FR" sz="1000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FB6BFF7B-8B97-443F-8D19-A75C20F978D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679091" y="3980879"/>
            <a:ext cx="6517348" cy="315415"/>
          </a:xfrm>
        </p:spPr>
        <p:txBody>
          <a:bodyPr/>
          <a:lstStyle>
            <a:lvl1pPr>
              <a:lnSpc>
                <a:spcPct val="90000"/>
              </a:lnSpc>
              <a:defRPr lang="fr-FR" sz="1867" b="0" i="1" kern="1200" dirty="0" err="1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>
              <a:lnSpc>
                <a:spcPct val="90000"/>
              </a:lnSpc>
              <a:spcBef>
                <a:spcPts val="800"/>
              </a:spcBef>
              <a:defRPr lang="fr-FR" sz="1867" b="0" i="0" kern="1200" cap="all" baseline="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1067"/>
              </a:spcBef>
              <a:defRPr sz="1867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400"/>
              </a:spcBef>
              <a:defRPr lang="fr-FR" sz="1000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Espace réservé du texte 17">
            <a:extLst>
              <a:ext uri="{FF2B5EF4-FFF2-40B4-BE49-F238E27FC236}">
                <a16:creationId xmlns:a16="http://schemas.microsoft.com/office/drawing/2014/main" id="{DA36FF3D-AF0A-45ED-BF39-F628AE9DBF5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679091" y="3554159"/>
            <a:ext cx="6517348" cy="315415"/>
          </a:xfrm>
        </p:spPr>
        <p:txBody>
          <a:bodyPr/>
          <a:lstStyle>
            <a:lvl1pPr>
              <a:lnSpc>
                <a:spcPct val="90000"/>
              </a:lnSpc>
              <a:defRPr lang="fr-FR" sz="1867" b="0" i="0" kern="1200" cap="all" baseline="0" dirty="0" err="1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>
              <a:lnSpc>
                <a:spcPct val="90000"/>
              </a:lnSpc>
              <a:spcBef>
                <a:spcPts val="800"/>
              </a:spcBef>
              <a:defRPr lang="fr-FR" sz="1867" b="0" i="0" kern="1200" cap="all" baseline="0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1067"/>
              </a:spcBef>
              <a:defRPr sz="1867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400"/>
              </a:spcBef>
              <a:defRPr lang="fr-FR" sz="1000" kern="1200" cap="all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62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ver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B3CF0ECB-30FF-45DD-8A41-5DF28038CBA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" y="0"/>
            <a:ext cx="12191999" cy="6858000"/>
          </a:xfrm>
          <a:custGeom>
            <a:avLst/>
            <a:gdLst>
              <a:gd name="connsiteX0" fmla="*/ 351363 w 9143999"/>
              <a:gd name="connsiteY0" fmla="*/ 4913481 h 5143500"/>
              <a:gd name="connsiteX1" fmla="*/ 331613 w 9143999"/>
              <a:gd name="connsiteY1" fmla="*/ 4933530 h 5143500"/>
              <a:gd name="connsiteX2" fmla="*/ 352237 w 9143999"/>
              <a:gd name="connsiteY2" fmla="*/ 4953582 h 5143500"/>
              <a:gd name="connsiteX3" fmla="*/ 371987 w 9143999"/>
              <a:gd name="connsiteY3" fmla="*/ 4933533 h 5143500"/>
              <a:gd name="connsiteX4" fmla="*/ 351363 w 9143999"/>
              <a:gd name="connsiteY4" fmla="*/ 4913481 h 5143500"/>
              <a:gd name="connsiteX5" fmla="*/ 892593 w 9143999"/>
              <a:gd name="connsiteY5" fmla="*/ 4837587 h 5143500"/>
              <a:gd name="connsiteX6" fmla="*/ 917846 w 9143999"/>
              <a:gd name="connsiteY6" fmla="*/ 4847631 h 5143500"/>
              <a:gd name="connsiteX7" fmla="*/ 927648 w 9143999"/>
              <a:gd name="connsiteY7" fmla="*/ 4877990 h 5143500"/>
              <a:gd name="connsiteX8" fmla="*/ 918100 w 9143999"/>
              <a:gd name="connsiteY8" fmla="*/ 4908353 h 5143500"/>
              <a:gd name="connsiteX9" fmla="*/ 894866 w 9143999"/>
              <a:gd name="connsiteY9" fmla="*/ 4918277 h 5143500"/>
              <a:gd name="connsiteX10" fmla="*/ 868933 w 9143999"/>
              <a:gd name="connsiteY10" fmla="*/ 4908080 h 5143500"/>
              <a:gd name="connsiteX11" fmla="*/ 859062 w 9143999"/>
              <a:gd name="connsiteY11" fmla="*/ 4877877 h 5143500"/>
              <a:gd name="connsiteX12" fmla="*/ 868678 w 9143999"/>
              <a:gd name="connsiteY12" fmla="*/ 4847677 h 5143500"/>
              <a:gd name="connsiteX13" fmla="*/ 559057 w 9143999"/>
              <a:gd name="connsiteY13" fmla="*/ 4837499 h 5143500"/>
              <a:gd name="connsiteX14" fmla="*/ 578336 w 9143999"/>
              <a:gd name="connsiteY14" fmla="*/ 4840021 h 5143500"/>
              <a:gd name="connsiteX15" fmla="*/ 585643 w 9143999"/>
              <a:gd name="connsiteY15" fmla="*/ 4847817 h 5143500"/>
              <a:gd name="connsiteX16" fmla="*/ 585643 w 9143999"/>
              <a:gd name="connsiteY16" fmla="*/ 4907937 h 5143500"/>
              <a:gd name="connsiteX17" fmla="*/ 578336 w 9143999"/>
              <a:gd name="connsiteY17" fmla="*/ 4915741 h 5143500"/>
              <a:gd name="connsiteX18" fmla="*/ 558605 w 9143999"/>
              <a:gd name="connsiteY18" fmla="*/ 4918322 h 5143500"/>
              <a:gd name="connsiteX19" fmla="*/ 534559 w 9143999"/>
              <a:gd name="connsiteY19" fmla="*/ 4909442 h 5143500"/>
              <a:gd name="connsiteX20" fmla="*/ 523519 w 9143999"/>
              <a:gd name="connsiteY20" fmla="*/ 4877990 h 5143500"/>
              <a:gd name="connsiteX21" fmla="*/ 534559 w 9143999"/>
              <a:gd name="connsiteY21" fmla="*/ 4846542 h 5143500"/>
              <a:gd name="connsiteX22" fmla="*/ 1101680 w 9143999"/>
              <a:gd name="connsiteY22" fmla="*/ 4805359 h 5143500"/>
              <a:gd name="connsiteX23" fmla="*/ 1095864 w 9143999"/>
              <a:gd name="connsiteY23" fmla="*/ 4811167 h 5143500"/>
              <a:gd name="connsiteX24" fmla="*/ 1095864 w 9143999"/>
              <a:gd name="connsiteY24" fmla="*/ 4944812 h 5143500"/>
              <a:gd name="connsiteX25" fmla="*/ 1101680 w 9143999"/>
              <a:gd name="connsiteY25" fmla="*/ 4950628 h 5143500"/>
              <a:gd name="connsiteX26" fmla="*/ 1127823 w 9143999"/>
              <a:gd name="connsiteY26" fmla="*/ 4950628 h 5143500"/>
              <a:gd name="connsiteX27" fmla="*/ 1128318 w 9143999"/>
              <a:gd name="connsiteY27" fmla="*/ 4950134 h 5143500"/>
              <a:gd name="connsiteX28" fmla="*/ 1130431 w 9143999"/>
              <a:gd name="connsiteY28" fmla="*/ 4950134 h 5143500"/>
              <a:gd name="connsiteX29" fmla="*/ 1136285 w 9143999"/>
              <a:gd name="connsiteY29" fmla="*/ 4944348 h 5143500"/>
              <a:gd name="connsiteX30" fmla="*/ 1136285 w 9143999"/>
              <a:gd name="connsiteY30" fmla="*/ 4811405 h 5143500"/>
              <a:gd name="connsiteX31" fmla="*/ 1130431 w 9143999"/>
              <a:gd name="connsiteY31" fmla="*/ 4805627 h 5143500"/>
              <a:gd name="connsiteX32" fmla="*/ 1128092 w 9143999"/>
              <a:gd name="connsiteY32" fmla="*/ 4805627 h 5143500"/>
              <a:gd name="connsiteX33" fmla="*/ 1127823 w 9143999"/>
              <a:gd name="connsiteY33" fmla="*/ 4805359 h 5143500"/>
              <a:gd name="connsiteX34" fmla="*/ 891920 w 9143999"/>
              <a:gd name="connsiteY34" fmla="*/ 4802455 h 5143500"/>
              <a:gd name="connsiteX35" fmla="*/ 819859 w 9143999"/>
              <a:gd name="connsiteY35" fmla="*/ 4877990 h 5143500"/>
              <a:gd name="connsiteX36" fmla="*/ 893949 w 9143999"/>
              <a:gd name="connsiteY36" fmla="*/ 4953533 h 5143500"/>
              <a:gd name="connsiteX37" fmla="*/ 923593 w 9143999"/>
              <a:gd name="connsiteY37" fmla="*/ 4947899 h 5143500"/>
              <a:gd name="connsiteX38" fmla="*/ 924071 w 9143999"/>
              <a:gd name="connsiteY38" fmla="*/ 4947569 h 5143500"/>
              <a:gd name="connsiteX39" fmla="*/ 924870 w 9143999"/>
              <a:gd name="connsiteY39" fmla="*/ 4947419 h 5143500"/>
              <a:gd name="connsiteX40" fmla="*/ 967553 w 9143999"/>
              <a:gd name="connsiteY40" fmla="*/ 4877877 h 5143500"/>
              <a:gd name="connsiteX41" fmla="*/ 924008 w 9143999"/>
              <a:gd name="connsiteY41" fmla="*/ 4808342 h 5143500"/>
              <a:gd name="connsiteX42" fmla="*/ 922787 w 9143999"/>
              <a:gd name="connsiteY42" fmla="*/ 4808121 h 5143500"/>
              <a:gd name="connsiteX43" fmla="*/ 922737 w 9143999"/>
              <a:gd name="connsiteY43" fmla="*/ 4808088 h 5143500"/>
              <a:gd name="connsiteX44" fmla="*/ 891920 w 9143999"/>
              <a:gd name="connsiteY44" fmla="*/ 4802455 h 5143500"/>
              <a:gd name="connsiteX45" fmla="*/ 725443 w 9143999"/>
              <a:gd name="connsiteY45" fmla="*/ 4802455 h 5143500"/>
              <a:gd name="connsiteX46" fmla="*/ 667045 w 9143999"/>
              <a:gd name="connsiteY46" fmla="*/ 4812907 h 5143500"/>
              <a:gd name="connsiteX47" fmla="*/ 666933 w 9143999"/>
              <a:gd name="connsiteY47" fmla="*/ 4813086 h 5143500"/>
              <a:gd name="connsiteX48" fmla="*/ 666650 w 9143999"/>
              <a:gd name="connsiteY48" fmla="*/ 4813136 h 5143500"/>
              <a:gd name="connsiteX49" fmla="*/ 659335 w 9143999"/>
              <a:gd name="connsiteY49" fmla="*/ 4824699 h 5143500"/>
              <a:gd name="connsiteX50" fmla="*/ 659335 w 9143999"/>
              <a:gd name="connsiteY50" fmla="*/ 4944348 h 5143500"/>
              <a:gd name="connsiteX51" fmla="*/ 659777 w 9143999"/>
              <a:gd name="connsiteY51" fmla="*/ 4944785 h 5143500"/>
              <a:gd name="connsiteX52" fmla="*/ 659777 w 9143999"/>
              <a:gd name="connsiteY52" fmla="*/ 4944812 h 5143500"/>
              <a:gd name="connsiteX53" fmla="*/ 665593 w 9143999"/>
              <a:gd name="connsiteY53" fmla="*/ 4950628 h 5143500"/>
              <a:gd name="connsiteX54" fmla="*/ 691736 w 9143999"/>
              <a:gd name="connsiteY54" fmla="*/ 4950628 h 5143500"/>
              <a:gd name="connsiteX55" fmla="*/ 697552 w 9143999"/>
              <a:gd name="connsiteY55" fmla="*/ 4944812 h 5143500"/>
              <a:gd name="connsiteX56" fmla="*/ 697552 w 9143999"/>
              <a:gd name="connsiteY56" fmla="*/ 4847194 h 5143500"/>
              <a:gd name="connsiteX57" fmla="*/ 704448 w 9143999"/>
              <a:gd name="connsiteY57" fmla="*/ 4839717 h 5143500"/>
              <a:gd name="connsiteX58" fmla="*/ 726010 w 9143999"/>
              <a:gd name="connsiteY58" fmla="*/ 4837419 h 5143500"/>
              <a:gd name="connsiteX59" fmla="*/ 746013 w 9143999"/>
              <a:gd name="connsiteY59" fmla="*/ 4843168 h 5143500"/>
              <a:gd name="connsiteX60" fmla="*/ 754202 w 9143999"/>
              <a:gd name="connsiteY60" fmla="*/ 4862009 h 5143500"/>
              <a:gd name="connsiteX61" fmla="*/ 754202 w 9143999"/>
              <a:gd name="connsiteY61" fmla="*/ 4944812 h 5143500"/>
              <a:gd name="connsiteX62" fmla="*/ 760018 w 9143999"/>
              <a:gd name="connsiteY62" fmla="*/ 4950628 h 5143500"/>
              <a:gd name="connsiteX63" fmla="*/ 786160 w 9143999"/>
              <a:gd name="connsiteY63" fmla="*/ 4950628 h 5143500"/>
              <a:gd name="connsiteX64" fmla="*/ 791976 w 9143999"/>
              <a:gd name="connsiteY64" fmla="*/ 4944812 h 5143500"/>
              <a:gd name="connsiteX65" fmla="*/ 791976 w 9143999"/>
              <a:gd name="connsiteY65" fmla="*/ 4944762 h 5143500"/>
              <a:gd name="connsiteX66" fmla="*/ 792395 w 9143999"/>
              <a:gd name="connsiteY66" fmla="*/ 4944348 h 5143500"/>
              <a:gd name="connsiteX67" fmla="*/ 792395 w 9143999"/>
              <a:gd name="connsiteY67" fmla="*/ 4857065 h 5143500"/>
              <a:gd name="connsiteX68" fmla="*/ 775798 w 9143999"/>
              <a:gd name="connsiteY68" fmla="*/ 4816682 h 5143500"/>
              <a:gd name="connsiteX69" fmla="*/ 775543 w 9143999"/>
              <a:gd name="connsiteY69" fmla="*/ 4816611 h 5143500"/>
              <a:gd name="connsiteX70" fmla="*/ 775486 w 9143999"/>
              <a:gd name="connsiteY70" fmla="*/ 4816471 h 5143500"/>
              <a:gd name="connsiteX71" fmla="*/ 725443 w 9143999"/>
              <a:gd name="connsiteY71" fmla="*/ 4802455 h 5143500"/>
              <a:gd name="connsiteX72" fmla="*/ 559834 w 9143999"/>
              <a:gd name="connsiteY72" fmla="*/ 4802455 h 5143500"/>
              <a:gd name="connsiteX73" fmla="*/ 529662 w 9143999"/>
              <a:gd name="connsiteY73" fmla="*/ 4807762 h 5143500"/>
              <a:gd name="connsiteX74" fmla="*/ 529594 w 9143999"/>
              <a:gd name="connsiteY74" fmla="*/ 4807805 h 5143500"/>
              <a:gd name="connsiteX75" fmla="*/ 528372 w 9143999"/>
              <a:gd name="connsiteY75" fmla="*/ 4808018 h 5143500"/>
              <a:gd name="connsiteX76" fmla="*/ 483586 w 9143999"/>
              <a:gd name="connsiteY76" fmla="*/ 4877877 h 5143500"/>
              <a:gd name="connsiteX77" fmla="*/ 526397 w 9143999"/>
              <a:gd name="connsiteY77" fmla="*/ 4947825 h 5143500"/>
              <a:gd name="connsiteX78" fmla="*/ 527142 w 9143999"/>
              <a:gd name="connsiteY78" fmla="*/ 4947947 h 5143500"/>
              <a:gd name="connsiteX79" fmla="*/ 527700 w 9143999"/>
              <a:gd name="connsiteY79" fmla="*/ 4948307 h 5143500"/>
              <a:gd name="connsiteX80" fmla="*/ 559257 w 9143999"/>
              <a:gd name="connsiteY80" fmla="*/ 4953533 h 5143500"/>
              <a:gd name="connsiteX81" fmla="*/ 617069 w 9143999"/>
              <a:gd name="connsiteY81" fmla="*/ 4941908 h 5143500"/>
              <a:gd name="connsiteX82" fmla="*/ 624337 w 9143999"/>
              <a:gd name="connsiteY82" fmla="*/ 4930284 h 5143500"/>
              <a:gd name="connsiteX83" fmla="*/ 624337 w 9143999"/>
              <a:gd name="connsiteY83" fmla="*/ 4824821 h 5143500"/>
              <a:gd name="connsiteX84" fmla="*/ 617069 w 9143999"/>
              <a:gd name="connsiteY84" fmla="*/ 4813204 h 5143500"/>
              <a:gd name="connsiteX85" fmla="*/ 559834 w 9143999"/>
              <a:gd name="connsiteY85" fmla="*/ 4802455 h 5143500"/>
              <a:gd name="connsiteX86" fmla="*/ 398011 w 9143999"/>
              <a:gd name="connsiteY86" fmla="*/ 4801292 h 5143500"/>
              <a:gd name="connsiteX87" fmla="*/ 395922 w 9143999"/>
              <a:gd name="connsiteY87" fmla="*/ 4801589 h 5143500"/>
              <a:gd name="connsiteX88" fmla="*/ 395863 w 9143999"/>
              <a:gd name="connsiteY88" fmla="*/ 4801582 h 5143500"/>
              <a:gd name="connsiteX89" fmla="*/ 331528 w 9143999"/>
              <a:gd name="connsiteY89" fmla="*/ 4853603 h 5143500"/>
              <a:gd name="connsiteX90" fmla="*/ 425688 w 9143999"/>
              <a:gd name="connsiteY90" fmla="*/ 4933656 h 5143500"/>
              <a:gd name="connsiteX91" fmla="*/ 423936 w 9143999"/>
              <a:gd name="connsiteY91" fmla="*/ 4944348 h 5143500"/>
              <a:gd name="connsiteX92" fmla="*/ 423645 w 9143999"/>
              <a:gd name="connsiteY92" fmla="*/ 4946089 h 5143500"/>
              <a:gd name="connsiteX93" fmla="*/ 428029 w 9143999"/>
              <a:gd name="connsiteY93" fmla="*/ 4950134 h 5143500"/>
              <a:gd name="connsiteX94" fmla="*/ 429440 w 9143999"/>
              <a:gd name="connsiteY94" fmla="*/ 4950134 h 5143500"/>
              <a:gd name="connsiteX95" fmla="*/ 429969 w 9143999"/>
              <a:gd name="connsiteY95" fmla="*/ 4950628 h 5143500"/>
              <a:gd name="connsiteX96" fmla="*/ 456121 w 9143999"/>
              <a:gd name="connsiteY96" fmla="*/ 4950628 h 5143500"/>
              <a:gd name="connsiteX97" fmla="*/ 463668 w 9143999"/>
              <a:gd name="connsiteY97" fmla="*/ 4944812 h 5143500"/>
              <a:gd name="connsiteX98" fmla="*/ 465995 w 9143999"/>
              <a:gd name="connsiteY98" fmla="*/ 4928255 h 5143500"/>
              <a:gd name="connsiteX99" fmla="*/ 372445 w 9143999"/>
              <a:gd name="connsiteY99" fmla="*/ 4850972 h 5143500"/>
              <a:gd name="connsiteX100" fmla="*/ 378874 w 9143999"/>
              <a:gd name="connsiteY100" fmla="*/ 4840371 h 5143500"/>
              <a:gd name="connsiteX101" fmla="*/ 395404 w 9143999"/>
              <a:gd name="connsiteY101" fmla="*/ 4836760 h 5143500"/>
              <a:gd name="connsiteX102" fmla="*/ 438848 w 9143999"/>
              <a:gd name="connsiteY102" fmla="*/ 4849557 h 5143500"/>
              <a:gd name="connsiteX103" fmla="*/ 443232 w 9143999"/>
              <a:gd name="connsiteY103" fmla="*/ 4850714 h 5143500"/>
              <a:gd name="connsiteX104" fmla="*/ 443815 w 9143999"/>
              <a:gd name="connsiteY104" fmla="*/ 4850347 h 5143500"/>
              <a:gd name="connsiteX105" fmla="*/ 445074 w 9143999"/>
              <a:gd name="connsiteY105" fmla="*/ 4850684 h 5143500"/>
              <a:gd name="connsiteX106" fmla="*/ 451467 w 9143999"/>
              <a:gd name="connsiteY106" fmla="*/ 4846616 h 5143500"/>
              <a:gd name="connsiteX107" fmla="*/ 460476 w 9143999"/>
              <a:gd name="connsiteY107" fmla="*/ 4827435 h 5143500"/>
              <a:gd name="connsiteX108" fmla="*/ 461639 w 9143999"/>
              <a:gd name="connsiteY108" fmla="*/ 4822502 h 5143500"/>
              <a:gd name="connsiteX109" fmla="*/ 458150 w 9143999"/>
              <a:gd name="connsiteY109" fmla="*/ 4816686 h 5143500"/>
              <a:gd name="connsiteX110" fmla="*/ 398011 w 9143999"/>
              <a:gd name="connsiteY110" fmla="*/ 4801292 h 5143500"/>
              <a:gd name="connsiteX111" fmla="*/ 1053743 w 9143999"/>
              <a:gd name="connsiteY111" fmla="*/ 4747249 h 5143500"/>
              <a:gd name="connsiteX112" fmla="*/ 994181 w 9143999"/>
              <a:gd name="connsiteY112" fmla="*/ 4808264 h 5143500"/>
              <a:gd name="connsiteX113" fmla="*/ 994181 w 9143999"/>
              <a:gd name="connsiteY113" fmla="*/ 4944812 h 5143500"/>
              <a:gd name="connsiteX114" fmla="*/ 999997 w 9143999"/>
              <a:gd name="connsiteY114" fmla="*/ 4950628 h 5143500"/>
              <a:gd name="connsiteX115" fmla="*/ 1025851 w 9143999"/>
              <a:gd name="connsiteY115" fmla="*/ 4950628 h 5143500"/>
              <a:gd name="connsiteX116" fmla="*/ 1026345 w 9143999"/>
              <a:gd name="connsiteY116" fmla="*/ 4950134 h 5143500"/>
              <a:gd name="connsiteX117" fmla="*/ 1027794 w 9143999"/>
              <a:gd name="connsiteY117" fmla="*/ 4950134 h 5143500"/>
              <a:gd name="connsiteX118" fmla="*/ 1033639 w 9143999"/>
              <a:gd name="connsiteY118" fmla="*/ 4944348 h 5143500"/>
              <a:gd name="connsiteX119" fmla="*/ 1033639 w 9143999"/>
              <a:gd name="connsiteY119" fmla="*/ 4837419 h 5143500"/>
              <a:gd name="connsiteX120" fmla="*/ 1070780 w 9143999"/>
              <a:gd name="connsiteY120" fmla="*/ 4837419 h 5143500"/>
              <a:gd name="connsiteX121" fmla="*/ 1076625 w 9143999"/>
              <a:gd name="connsiteY121" fmla="*/ 4831634 h 5143500"/>
              <a:gd name="connsiteX122" fmla="*/ 1076625 w 9143999"/>
              <a:gd name="connsiteY122" fmla="*/ 4811692 h 5143500"/>
              <a:gd name="connsiteX123" fmla="*/ 1070780 w 9143999"/>
              <a:gd name="connsiteY123" fmla="*/ 4805627 h 5143500"/>
              <a:gd name="connsiteX124" fmla="*/ 1068815 w 9143999"/>
              <a:gd name="connsiteY124" fmla="*/ 4805627 h 5143500"/>
              <a:gd name="connsiteX125" fmla="*/ 1068559 w 9143999"/>
              <a:gd name="connsiteY125" fmla="*/ 4805359 h 5143500"/>
              <a:gd name="connsiteX126" fmla="*/ 1033639 w 9143999"/>
              <a:gd name="connsiteY126" fmla="*/ 4805359 h 5143500"/>
              <a:gd name="connsiteX127" fmla="*/ 1033639 w 9143999"/>
              <a:gd name="connsiteY127" fmla="*/ 4802443 h 5143500"/>
              <a:gd name="connsiteX128" fmla="*/ 1056748 w 9143999"/>
              <a:gd name="connsiteY128" fmla="*/ 4778457 h 5143500"/>
              <a:gd name="connsiteX129" fmla="*/ 1071071 w 9143999"/>
              <a:gd name="connsiteY129" fmla="*/ 4779901 h 5143500"/>
              <a:gd name="connsiteX130" fmla="*/ 1076625 w 9143999"/>
              <a:gd name="connsiteY130" fmla="*/ 4774411 h 5143500"/>
              <a:gd name="connsiteX131" fmla="*/ 1079556 w 9143999"/>
              <a:gd name="connsiteY131" fmla="*/ 4759385 h 5143500"/>
              <a:gd name="connsiteX132" fmla="*/ 1080138 w 9143999"/>
              <a:gd name="connsiteY132" fmla="*/ 4755627 h 5143500"/>
              <a:gd name="connsiteX133" fmla="*/ 1074293 w 9143999"/>
              <a:gd name="connsiteY133" fmla="*/ 4749848 h 5143500"/>
              <a:gd name="connsiteX134" fmla="*/ 1072404 w 9143999"/>
              <a:gd name="connsiteY134" fmla="*/ 4749641 h 5143500"/>
              <a:gd name="connsiteX135" fmla="*/ 1072049 w 9143999"/>
              <a:gd name="connsiteY135" fmla="*/ 4749285 h 5143500"/>
              <a:gd name="connsiteX136" fmla="*/ 1053743 w 9143999"/>
              <a:gd name="connsiteY136" fmla="*/ 4747249 h 5143500"/>
              <a:gd name="connsiteX137" fmla="*/ 1115151 w 9143999"/>
              <a:gd name="connsiteY137" fmla="*/ 4747131 h 5143500"/>
              <a:gd name="connsiteX138" fmla="*/ 1095104 w 9143999"/>
              <a:gd name="connsiteY138" fmla="*/ 4767478 h 5143500"/>
              <a:gd name="connsiteX139" fmla="*/ 1116017 w 9143999"/>
              <a:gd name="connsiteY139" fmla="*/ 4787818 h 5143500"/>
              <a:gd name="connsiteX140" fmla="*/ 1136065 w 9143999"/>
              <a:gd name="connsiteY140" fmla="*/ 4767481 h 5143500"/>
              <a:gd name="connsiteX141" fmla="*/ 1115151 w 9143999"/>
              <a:gd name="connsiteY141" fmla="*/ 4747131 h 5143500"/>
              <a:gd name="connsiteX142" fmla="*/ 0 w 9143999"/>
              <a:gd name="connsiteY142" fmla="*/ 0 h 5143500"/>
              <a:gd name="connsiteX143" fmla="*/ 9143999 w 9143999"/>
              <a:gd name="connsiteY143" fmla="*/ 0 h 5143500"/>
              <a:gd name="connsiteX144" fmla="*/ 9143999 w 9143999"/>
              <a:gd name="connsiteY144" fmla="*/ 5143500 h 5143500"/>
              <a:gd name="connsiteX145" fmla="*/ 0 w 9143999"/>
              <a:gd name="connsiteY145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9143999" h="5143500">
                <a:moveTo>
                  <a:pt x="351363" y="4913481"/>
                </a:moveTo>
                <a:cubicBezTo>
                  <a:pt x="339456" y="4913486"/>
                  <a:pt x="331612" y="4921037"/>
                  <a:pt x="331613" y="4933530"/>
                </a:cubicBezTo>
                <a:cubicBezTo>
                  <a:pt x="331608" y="4945734"/>
                  <a:pt x="339456" y="4953580"/>
                  <a:pt x="352237" y="4953582"/>
                </a:cubicBezTo>
                <a:cubicBezTo>
                  <a:pt x="364153" y="4953577"/>
                  <a:pt x="371990" y="4945737"/>
                  <a:pt x="371987" y="4933533"/>
                </a:cubicBezTo>
                <a:cubicBezTo>
                  <a:pt x="371996" y="4921039"/>
                  <a:pt x="364153" y="4913482"/>
                  <a:pt x="351363" y="4913481"/>
                </a:cubicBezTo>
                <a:close/>
                <a:moveTo>
                  <a:pt x="892593" y="4837587"/>
                </a:moveTo>
                <a:lnTo>
                  <a:pt x="917846" y="4847631"/>
                </a:lnTo>
                <a:cubicBezTo>
                  <a:pt x="924091" y="4854457"/>
                  <a:pt x="927648" y="4864625"/>
                  <a:pt x="927648" y="4877990"/>
                </a:cubicBezTo>
                <a:cubicBezTo>
                  <a:pt x="927648" y="4891355"/>
                  <a:pt x="924091" y="4901524"/>
                  <a:pt x="918100" y="4908353"/>
                </a:cubicBezTo>
                <a:lnTo>
                  <a:pt x="894866" y="4918277"/>
                </a:lnTo>
                <a:lnTo>
                  <a:pt x="868933" y="4908080"/>
                </a:lnTo>
                <a:cubicBezTo>
                  <a:pt x="862645" y="4901288"/>
                  <a:pt x="859062" y="4891172"/>
                  <a:pt x="859062" y="4877877"/>
                </a:cubicBezTo>
                <a:cubicBezTo>
                  <a:pt x="859062" y="4864582"/>
                  <a:pt x="862645" y="4854468"/>
                  <a:pt x="868678" y="4847677"/>
                </a:cubicBezTo>
                <a:close/>
                <a:moveTo>
                  <a:pt x="559057" y="4837499"/>
                </a:moveTo>
                <a:lnTo>
                  <a:pt x="578336" y="4840021"/>
                </a:lnTo>
                <a:cubicBezTo>
                  <a:pt x="583309" y="4841465"/>
                  <a:pt x="585643" y="4843483"/>
                  <a:pt x="585643" y="4847817"/>
                </a:cubicBezTo>
                <a:lnTo>
                  <a:pt x="585643" y="4907937"/>
                </a:lnTo>
                <a:cubicBezTo>
                  <a:pt x="585643" y="4912270"/>
                  <a:pt x="583309" y="4914296"/>
                  <a:pt x="578336" y="4915741"/>
                </a:cubicBezTo>
                <a:lnTo>
                  <a:pt x="558605" y="4918322"/>
                </a:lnTo>
                <a:lnTo>
                  <a:pt x="534559" y="4909442"/>
                </a:lnTo>
                <a:cubicBezTo>
                  <a:pt x="527877" y="4902976"/>
                  <a:pt x="523519" y="4892806"/>
                  <a:pt x="523519" y="4877990"/>
                </a:cubicBezTo>
                <a:cubicBezTo>
                  <a:pt x="523519" y="4863173"/>
                  <a:pt x="527877" y="4853005"/>
                  <a:pt x="534559" y="4846542"/>
                </a:cubicBezTo>
                <a:close/>
                <a:moveTo>
                  <a:pt x="1101680" y="4805359"/>
                </a:moveTo>
                <a:cubicBezTo>
                  <a:pt x="1098192" y="4805359"/>
                  <a:pt x="1095864" y="4807677"/>
                  <a:pt x="1095864" y="4811167"/>
                </a:cubicBezTo>
                <a:lnTo>
                  <a:pt x="1095864" y="4944812"/>
                </a:lnTo>
                <a:cubicBezTo>
                  <a:pt x="1095864" y="4948301"/>
                  <a:pt x="1098192" y="4950628"/>
                  <a:pt x="1101680" y="4950628"/>
                </a:cubicBezTo>
                <a:lnTo>
                  <a:pt x="1127823" y="4950628"/>
                </a:lnTo>
                <a:lnTo>
                  <a:pt x="1128318" y="4950134"/>
                </a:lnTo>
                <a:lnTo>
                  <a:pt x="1130431" y="4950134"/>
                </a:lnTo>
                <a:cubicBezTo>
                  <a:pt x="1133944" y="4950134"/>
                  <a:pt x="1136285" y="4947819"/>
                  <a:pt x="1136285" y="4944348"/>
                </a:cubicBezTo>
                <a:lnTo>
                  <a:pt x="1136285" y="4811405"/>
                </a:lnTo>
                <a:cubicBezTo>
                  <a:pt x="1136285" y="4807934"/>
                  <a:pt x="1133944" y="4805627"/>
                  <a:pt x="1130431" y="4805627"/>
                </a:cubicBezTo>
                <a:lnTo>
                  <a:pt x="1128092" y="4805627"/>
                </a:lnTo>
                <a:lnTo>
                  <a:pt x="1127823" y="4805359"/>
                </a:lnTo>
                <a:close/>
                <a:moveTo>
                  <a:pt x="891920" y="4802455"/>
                </a:moveTo>
                <a:cubicBezTo>
                  <a:pt x="848337" y="4802455"/>
                  <a:pt x="819859" y="4834118"/>
                  <a:pt x="819859" y="4877990"/>
                </a:cubicBezTo>
                <a:cubicBezTo>
                  <a:pt x="819859" y="4921862"/>
                  <a:pt x="848337" y="4953533"/>
                  <a:pt x="893949" y="4953533"/>
                </a:cubicBezTo>
                <a:cubicBezTo>
                  <a:pt x="904845" y="4953533"/>
                  <a:pt x="914796" y="4951553"/>
                  <a:pt x="923593" y="4947899"/>
                </a:cubicBezTo>
                <a:lnTo>
                  <a:pt x="924071" y="4947569"/>
                </a:lnTo>
                <a:lnTo>
                  <a:pt x="924870" y="4947419"/>
                </a:lnTo>
                <a:cubicBezTo>
                  <a:pt x="951435" y="4936512"/>
                  <a:pt x="967553" y="4910608"/>
                  <a:pt x="967553" y="4877877"/>
                </a:cubicBezTo>
                <a:cubicBezTo>
                  <a:pt x="967553" y="4845146"/>
                  <a:pt x="951435" y="4819246"/>
                  <a:pt x="924008" y="4808342"/>
                </a:cubicBezTo>
                <a:lnTo>
                  <a:pt x="922787" y="4808121"/>
                </a:lnTo>
                <a:lnTo>
                  <a:pt x="922737" y="4808088"/>
                </a:lnTo>
                <a:cubicBezTo>
                  <a:pt x="913654" y="4804434"/>
                  <a:pt x="903323" y="4802455"/>
                  <a:pt x="891920" y="4802455"/>
                </a:cubicBezTo>
                <a:close/>
                <a:moveTo>
                  <a:pt x="725443" y="4802455"/>
                </a:moveTo>
                <a:cubicBezTo>
                  <a:pt x="708301" y="4802455"/>
                  <a:pt x="688255" y="4805359"/>
                  <a:pt x="667045" y="4812907"/>
                </a:cubicBezTo>
                <a:lnTo>
                  <a:pt x="666933" y="4813086"/>
                </a:lnTo>
                <a:lnTo>
                  <a:pt x="666650" y="4813136"/>
                </a:lnTo>
                <a:cubicBezTo>
                  <a:pt x="662556" y="4814581"/>
                  <a:pt x="659335" y="4818052"/>
                  <a:pt x="659335" y="4824699"/>
                </a:cubicBezTo>
                <a:lnTo>
                  <a:pt x="659335" y="4944348"/>
                </a:lnTo>
                <a:lnTo>
                  <a:pt x="659777" y="4944785"/>
                </a:lnTo>
                <a:lnTo>
                  <a:pt x="659777" y="4944812"/>
                </a:lnTo>
                <a:cubicBezTo>
                  <a:pt x="659777" y="4948301"/>
                  <a:pt x="662103" y="4950628"/>
                  <a:pt x="665593" y="4950628"/>
                </a:cubicBezTo>
                <a:lnTo>
                  <a:pt x="691736" y="4950628"/>
                </a:lnTo>
                <a:cubicBezTo>
                  <a:pt x="695225" y="4950628"/>
                  <a:pt x="697552" y="4948301"/>
                  <a:pt x="697552" y="4944812"/>
                </a:cubicBezTo>
                <a:lnTo>
                  <a:pt x="697552" y="4847194"/>
                </a:lnTo>
                <a:lnTo>
                  <a:pt x="704448" y="4839717"/>
                </a:lnTo>
                <a:lnTo>
                  <a:pt x="726010" y="4837419"/>
                </a:lnTo>
                <a:lnTo>
                  <a:pt x="746013" y="4843168"/>
                </a:lnTo>
                <a:lnTo>
                  <a:pt x="754202" y="4862009"/>
                </a:lnTo>
                <a:lnTo>
                  <a:pt x="754202" y="4944812"/>
                </a:lnTo>
                <a:cubicBezTo>
                  <a:pt x="754202" y="4948301"/>
                  <a:pt x="756528" y="4950628"/>
                  <a:pt x="760018" y="4950628"/>
                </a:cubicBezTo>
                <a:lnTo>
                  <a:pt x="786160" y="4950628"/>
                </a:lnTo>
                <a:cubicBezTo>
                  <a:pt x="789650" y="4950628"/>
                  <a:pt x="791976" y="4948301"/>
                  <a:pt x="791976" y="4944812"/>
                </a:cubicBezTo>
                <a:lnTo>
                  <a:pt x="791976" y="4944762"/>
                </a:lnTo>
                <a:lnTo>
                  <a:pt x="792395" y="4944348"/>
                </a:lnTo>
                <a:lnTo>
                  <a:pt x="792395" y="4857065"/>
                </a:lnTo>
                <a:cubicBezTo>
                  <a:pt x="792395" y="4839438"/>
                  <a:pt x="786911" y="4825856"/>
                  <a:pt x="775798" y="4816682"/>
                </a:cubicBezTo>
                <a:lnTo>
                  <a:pt x="775543" y="4816611"/>
                </a:lnTo>
                <a:lnTo>
                  <a:pt x="775486" y="4816471"/>
                </a:lnTo>
                <a:cubicBezTo>
                  <a:pt x="764445" y="4807248"/>
                  <a:pt x="747812" y="4802455"/>
                  <a:pt x="725443" y="4802455"/>
                </a:cubicBezTo>
                <a:close/>
                <a:moveTo>
                  <a:pt x="559834" y="4802455"/>
                </a:moveTo>
                <a:cubicBezTo>
                  <a:pt x="548868" y="4802455"/>
                  <a:pt x="538719" y="4804289"/>
                  <a:pt x="529662" y="4807762"/>
                </a:cubicBezTo>
                <a:lnTo>
                  <a:pt x="529594" y="4807805"/>
                </a:lnTo>
                <a:lnTo>
                  <a:pt x="528372" y="4808018"/>
                </a:lnTo>
                <a:cubicBezTo>
                  <a:pt x="501027" y="4818381"/>
                  <a:pt x="483586" y="4843416"/>
                  <a:pt x="483586" y="4877877"/>
                </a:cubicBezTo>
                <a:cubicBezTo>
                  <a:pt x="483586" y="4912775"/>
                  <a:pt x="498720" y="4937596"/>
                  <a:pt x="526397" y="4947825"/>
                </a:cubicBezTo>
                <a:lnTo>
                  <a:pt x="527142" y="4947947"/>
                </a:lnTo>
                <a:lnTo>
                  <a:pt x="527700" y="4948307"/>
                </a:lnTo>
                <a:cubicBezTo>
                  <a:pt x="536866" y="4951735"/>
                  <a:pt x="547417" y="4953533"/>
                  <a:pt x="559257" y="4953533"/>
                </a:cubicBezTo>
                <a:cubicBezTo>
                  <a:pt x="578428" y="4953533"/>
                  <a:pt x="597022" y="4950331"/>
                  <a:pt x="617069" y="4941908"/>
                </a:cubicBezTo>
                <a:cubicBezTo>
                  <a:pt x="621722" y="4939879"/>
                  <a:pt x="624337" y="4936678"/>
                  <a:pt x="624337" y="4930284"/>
                </a:cubicBezTo>
                <a:lnTo>
                  <a:pt x="624337" y="4824821"/>
                </a:lnTo>
                <a:cubicBezTo>
                  <a:pt x="624337" y="4818138"/>
                  <a:pt x="621722" y="4814946"/>
                  <a:pt x="617069" y="4813204"/>
                </a:cubicBezTo>
                <a:cubicBezTo>
                  <a:pt x="597898" y="4805936"/>
                  <a:pt x="579880" y="4802455"/>
                  <a:pt x="559834" y="4802455"/>
                </a:cubicBezTo>
                <a:close/>
                <a:moveTo>
                  <a:pt x="398011" y="4801292"/>
                </a:moveTo>
                <a:lnTo>
                  <a:pt x="395922" y="4801589"/>
                </a:lnTo>
                <a:lnTo>
                  <a:pt x="395863" y="4801582"/>
                </a:lnTo>
                <a:cubicBezTo>
                  <a:pt x="356679" y="4801582"/>
                  <a:pt x="331528" y="4822385"/>
                  <a:pt x="331528" y="4853603"/>
                </a:cubicBezTo>
                <a:cubicBezTo>
                  <a:pt x="331528" y="4914871"/>
                  <a:pt x="425688" y="4891154"/>
                  <a:pt x="425688" y="4933656"/>
                </a:cubicBezTo>
                <a:cubicBezTo>
                  <a:pt x="425688" y="4937989"/>
                  <a:pt x="425106" y="4940590"/>
                  <a:pt x="423936" y="4944348"/>
                </a:cubicBezTo>
                <a:cubicBezTo>
                  <a:pt x="423645" y="4944931"/>
                  <a:pt x="423645" y="4945505"/>
                  <a:pt x="423645" y="4946089"/>
                </a:cubicBezTo>
                <a:cubicBezTo>
                  <a:pt x="423645" y="4948394"/>
                  <a:pt x="425106" y="4950134"/>
                  <a:pt x="428029" y="4950134"/>
                </a:cubicBezTo>
                <a:lnTo>
                  <a:pt x="429440" y="4950134"/>
                </a:lnTo>
                <a:lnTo>
                  <a:pt x="429969" y="4950628"/>
                </a:lnTo>
                <a:lnTo>
                  <a:pt x="456121" y="4950628"/>
                </a:lnTo>
                <a:cubicBezTo>
                  <a:pt x="460476" y="4950628"/>
                  <a:pt x="462216" y="4949176"/>
                  <a:pt x="463668" y="4944812"/>
                </a:cubicBezTo>
                <a:cubicBezTo>
                  <a:pt x="465418" y="4939879"/>
                  <a:pt x="465995" y="4933196"/>
                  <a:pt x="465995" y="4928255"/>
                </a:cubicBezTo>
                <a:cubicBezTo>
                  <a:pt x="465995" y="4862299"/>
                  <a:pt x="372445" y="4878177"/>
                  <a:pt x="372445" y="4850972"/>
                </a:cubicBezTo>
                <a:cubicBezTo>
                  <a:pt x="372445" y="4846523"/>
                  <a:pt x="374698" y="4842891"/>
                  <a:pt x="378874" y="4840371"/>
                </a:cubicBezTo>
                <a:lnTo>
                  <a:pt x="395404" y="4836760"/>
                </a:lnTo>
                <a:lnTo>
                  <a:pt x="438848" y="4849557"/>
                </a:lnTo>
                <a:cubicBezTo>
                  <a:pt x="440310" y="4850418"/>
                  <a:pt x="441771" y="4850714"/>
                  <a:pt x="443232" y="4850714"/>
                </a:cubicBezTo>
                <a:lnTo>
                  <a:pt x="443815" y="4850347"/>
                </a:lnTo>
                <a:lnTo>
                  <a:pt x="445074" y="4850684"/>
                </a:lnTo>
                <a:cubicBezTo>
                  <a:pt x="447689" y="4850684"/>
                  <a:pt x="450305" y="4849231"/>
                  <a:pt x="451467" y="4846616"/>
                </a:cubicBezTo>
                <a:lnTo>
                  <a:pt x="460476" y="4827435"/>
                </a:lnTo>
                <a:cubicBezTo>
                  <a:pt x="461317" y="4825652"/>
                  <a:pt x="461639" y="4823954"/>
                  <a:pt x="461639" y="4822502"/>
                </a:cubicBezTo>
                <a:cubicBezTo>
                  <a:pt x="461639" y="4820176"/>
                  <a:pt x="460485" y="4817858"/>
                  <a:pt x="458150" y="4816686"/>
                </a:cubicBezTo>
                <a:cubicBezTo>
                  <a:pt x="440141" y="4806226"/>
                  <a:pt x="418635" y="4801292"/>
                  <a:pt x="398011" y="4801292"/>
                </a:cubicBezTo>
                <a:close/>
                <a:moveTo>
                  <a:pt x="1053743" y="4747249"/>
                </a:moveTo>
                <a:cubicBezTo>
                  <a:pt x="1017717" y="4747249"/>
                  <a:pt x="994181" y="4766420"/>
                  <a:pt x="994181" y="4808264"/>
                </a:cubicBezTo>
                <a:lnTo>
                  <a:pt x="994181" y="4944812"/>
                </a:lnTo>
                <a:cubicBezTo>
                  <a:pt x="994181" y="4948301"/>
                  <a:pt x="996508" y="4950628"/>
                  <a:pt x="999997" y="4950628"/>
                </a:cubicBezTo>
                <a:lnTo>
                  <a:pt x="1025851" y="4950628"/>
                </a:lnTo>
                <a:lnTo>
                  <a:pt x="1026345" y="4950134"/>
                </a:lnTo>
                <a:lnTo>
                  <a:pt x="1027794" y="4950134"/>
                </a:lnTo>
                <a:cubicBezTo>
                  <a:pt x="1031306" y="4950134"/>
                  <a:pt x="1033639" y="4947819"/>
                  <a:pt x="1033639" y="4944348"/>
                </a:cubicBezTo>
                <a:lnTo>
                  <a:pt x="1033639" y="4837419"/>
                </a:lnTo>
                <a:lnTo>
                  <a:pt x="1070780" y="4837419"/>
                </a:lnTo>
                <a:cubicBezTo>
                  <a:pt x="1074584" y="4837419"/>
                  <a:pt x="1076625" y="4835105"/>
                  <a:pt x="1076625" y="4831634"/>
                </a:cubicBezTo>
                <a:lnTo>
                  <a:pt x="1076625" y="4811692"/>
                </a:lnTo>
                <a:cubicBezTo>
                  <a:pt x="1076625" y="4807934"/>
                  <a:pt x="1074584" y="4805627"/>
                  <a:pt x="1070780" y="4805627"/>
                </a:cubicBezTo>
                <a:lnTo>
                  <a:pt x="1068815" y="4805627"/>
                </a:lnTo>
                <a:lnTo>
                  <a:pt x="1068559" y="4805359"/>
                </a:lnTo>
                <a:lnTo>
                  <a:pt x="1033639" y="4805359"/>
                </a:lnTo>
                <a:lnTo>
                  <a:pt x="1033639" y="4802443"/>
                </a:lnTo>
                <a:cubicBezTo>
                  <a:pt x="1033639" y="4786548"/>
                  <a:pt x="1040663" y="4778457"/>
                  <a:pt x="1056748" y="4778457"/>
                </a:cubicBezTo>
                <a:cubicBezTo>
                  <a:pt x="1062593" y="4778457"/>
                  <a:pt x="1068892" y="4779901"/>
                  <a:pt x="1071071" y="4779901"/>
                </a:cubicBezTo>
                <a:cubicBezTo>
                  <a:pt x="1074584" y="4779901"/>
                  <a:pt x="1076045" y="4777882"/>
                  <a:pt x="1076625" y="4774411"/>
                </a:cubicBezTo>
                <a:lnTo>
                  <a:pt x="1079556" y="4759385"/>
                </a:lnTo>
                <a:cubicBezTo>
                  <a:pt x="1079813" y="4758050"/>
                  <a:pt x="1080138" y="4756876"/>
                  <a:pt x="1080138" y="4755627"/>
                </a:cubicBezTo>
                <a:cubicBezTo>
                  <a:pt x="1080138" y="4752417"/>
                  <a:pt x="1078386" y="4750711"/>
                  <a:pt x="1074293" y="4749848"/>
                </a:cubicBezTo>
                <a:lnTo>
                  <a:pt x="1072404" y="4749641"/>
                </a:lnTo>
                <a:lnTo>
                  <a:pt x="1072049" y="4749285"/>
                </a:lnTo>
                <a:cubicBezTo>
                  <a:pt x="1066232" y="4747834"/>
                  <a:pt x="1059941" y="4747249"/>
                  <a:pt x="1053743" y="4747249"/>
                </a:cubicBezTo>
                <a:close/>
                <a:moveTo>
                  <a:pt x="1115151" y="4747131"/>
                </a:moveTo>
                <a:cubicBezTo>
                  <a:pt x="1102947" y="4747139"/>
                  <a:pt x="1095102" y="4754688"/>
                  <a:pt x="1095104" y="4767478"/>
                </a:cubicBezTo>
                <a:cubicBezTo>
                  <a:pt x="1095101" y="4779971"/>
                  <a:pt x="1102947" y="4787811"/>
                  <a:pt x="1116017" y="4787818"/>
                </a:cubicBezTo>
                <a:cubicBezTo>
                  <a:pt x="1127933" y="4787817"/>
                  <a:pt x="1136070" y="4779974"/>
                  <a:pt x="1136065" y="4767481"/>
                </a:cubicBezTo>
                <a:cubicBezTo>
                  <a:pt x="1136070" y="4754690"/>
                  <a:pt x="1127933" y="4747137"/>
                  <a:pt x="1115151" y="4747131"/>
                </a:cubicBezTo>
                <a:close/>
                <a:moveTo>
                  <a:pt x="0" y="0"/>
                </a:moveTo>
                <a:lnTo>
                  <a:pt x="9143999" y="0"/>
                </a:lnTo>
                <a:lnTo>
                  <a:pt x="9143999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020C0A00-28D4-4C67-B162-D686D6845C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internal use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0B90B88F-38E1-44C8-9D6F-1A9BFFE001D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778559" y="2915365"/>
            <a:ext cx="4949741" cy="1399251"/>
          </a:xfrm>
        </p:spPr>
        <p:txBody>
          <a:bodyPr anchor="t">
            <a:noAutofit/>
          </a:bodyPr>
          <a:lstStyle>
            <a:lvl1pPr algn="l">
              <a:lnSpc>
                <a:spcPct val="96000"/>
              </a:lnSpc>
              <a:spcAft>
                <a:spcPts val="1333"/>
              </a:spcAft>
              <a:defRPr lang="fr-FR" sz="4800" b="0" i="1" kern="1200" dirty="0" err="1" smtClean="0">
                <a:solidFill>
                  <a:schemeClr val="bg2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Georgia" panose="02040502050405020303" pitchFamily="18" charset="0"/>
              </a:defRPr>
            </a:lvl1pPr>
            <a:lvl2pPr marL="0" indent="0" algn="l">
              <a:lnSpc>
                <a:spcPct val="90000"/>
              </a:lnSpc>
              <a:buFont typeface="Arial" panose="020B0604020202020204" pitchFamily="34" charset="0"/>
              <a:buNone/>
              <a:defRPr lang="en-US" sz="4800" b="0" i="1" kern="1200" noProof="0" dirty="0">
                <a:solidFill>
                  <a:schemeClr val="bg1"/>
                </a:solidFill>
                <a:effectLst>
                  <a:outerShdw blurRad="127000" sx="105000" sy="105000" algn="ctr" rotWithShape="0">
                    <a:prstClr val="black">
                      <a:alpha val="9957"/>
                    </a:prst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>
              <a:lnSpc>
                <a:spcPct val="100000"/>
              </a:lnSpc>
              <a:spcBef>
                <a:spcPts val="1333"/>
              </a:spcBef>
              <a:defRPr sz="1867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</a:defRPr>
            </a:lvl3pPr>
          </a:lstStyle>
          <a:p>
            <a:pPr marL="761962" lvl="0" indent="-761962" algn="l" defTabSz="914354" rtl="0" eaLnBrk="1" latinLnBrk="0" hangingPunct="1">
              <a:lnSpc>
                <a:spcPct val="90000"/>
              </a:lnSpc>
              <a:spcBef>
                <a:spcPts val="0"/>
              </a:spcBef>
            </a:pPr>
            <a:r>
              <a:rPr lang="en-US" noProof="0"/>
              <a:t>Click to edit Master text styles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9F6585BF-F3F3-4500-9CFA-EF0D9041ED5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78559" y="4395894"/>
            <a:ext cx="4949741" cy="710532"/>
          </a:xfrm>
        </p:spPr>
        <p:txBody>
          <a:bodyPr anchor="t">
            <a:noAutofit/>
          </a:bodyPr>
          <a:lstStyle>
            <a:lvl1pPr algn="l">
              <a:lnSpc>
                <a:spcPct val="96000"/>
              </a:lnSpc>
              <a:spcAft>
                <a:spcPts val="1333"/>
              </a:spcAft>
              <a:defRPr lang="fr-FR" sz="1867" b="0" i="0" kern="1200" dirty="0" err="1" smtClean="0">
                <a:solidFill>
                  <a:schemeClr val="bg2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+mj-lt"/>
                <a:ea typeface="Verdana" panose="020B0604030504040204" pitchFamily="34" charset="0"/>
                <a:cs typeface="Georgia" panose="02040502050405020303" pitchFamily="18" charset="0"/>
              </a:defRPr>
            </a:lvl1pPr>
            <a:lvl2pPr algn="l">
              <a:lnSpc>
                <a:spcPct val="90000"/>
              </a:lnSpc>
              <a:defRPr lang="en-US" sz="1867" b="0" i="0" kern="1200" noProof="0" dirty="0">
                <a:solidFill>
                  <a:schemeClr val="bg1"/>
                </a:solidFill>
                <a:effectLst>
                  <a:outerShdw blurRad="127000" sx="105000" sy="105000" algn="ctr" rotWithShape="0">
                    <a:prstClr val="black">
                      <a:alpha val="9957"/>
                    </a:prst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>
              <a:lnSpc>
                <a:spcPct val="100000"/>
              </a:lnSpc>
              <a:spcBef>
                <a:spcPts val="1333"/>
              </a:spcBef>
              <a:defRPr lang="en-US" sz="1867" b="0" i="0" kern="1200" noProof="0" dirty="0">
                <a:solidFill>
                  <a:schemeClr val="bg1"/>
                </a:solidFill>
                <a:effectLst>
                  <a:outerShdw blurRad="127000" sx="105000" sy="105000" algn="ctr" rotWithShape="0">
                    <a:prstClr val="black">
                      <a:alpha val="9957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</a:lstStyle>
          <a:p>
            <a:pPr marL="0" lvl="0" indent="0" algn="l" defTabSz="914354" rtl="0" eaLnBrk="1" latinLnBrk="0" hangingPunct="1">
              <a:lnSpc>
                <a:spcPct val="100000"/>
              </a:lnSpc>
              <a:spcBef>
                <a:spcPts val="1333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FB220A98-FE22-4FE9-AB26-E269403DC28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778559" y="1792929"/>
            <a:ext cx="4949741" cy="939945"/>
          </a:xfrm>
        </p:spPr>
        <p:txBody>
          <a:bodyPr anchor="b">
            <a:noAutofit/>
          </a:bodyPr>
          <a:lstStyle>
            <a:lvl1pPr algn="l">
              <a:lnSpc>
                <a:spcPct val="96000"/>
              </a:lnSpc>
              <a:spcAft>
                <a:spcPts val="1333"/>
              </a:spcAft>
              <a:defRPr lang="fr-FR" sz="2933" b="0" i="0" kern="1200" dirty="0" err="1" smtClean="0">
                <a:solidFill>
                  <a:schemeClr val="bg2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90000"/>
              </a:lnSpc>
              <a:defRPr sz="4800" b="0" i="1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>
              <a:lnSpc>
                <a:spcPct val="100000"/>
              </a:lnSpc>
              <a:spcBef>
                <a:spcPts val="1333"/>
              </a:spcBef>
              <a:defRPr sz="1867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</a:defRPr>
            </a:lvl3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5" name="Forme libre : forme 9">
            <a:extLst>
              <a:ext uri="{FF2B5EF4-FFF2-40B4-BE49-F238E27FC236}">
                <a16:creationId xmlns:a16="http://schemas.microsoft.com/office/drawing/2014/main" id="{F4B8DA8B-2C07-4FC6-911D-D340BE461554}"/>
              </a:ext>
            </a:extLst>
          </p:cNvPr>
          <p:cNvSpPr>
            <a:spLocks noChangeAspect="1"/>
          </p:cNvSpPr>
          <p:nvPr userDrawn="1"/>
        </p:nvSpPr>
        <p:spPr>
          <a:xfrm>
            <a:off x="441599" y="6330316"/>
            <a:ext cx="1073008" cy="273600"/>
          </a:xfrm>
          <a:custGeom>
            <a:avLst/>
            <a:gdLst>
              <a:gd name="connsiteX0" fmla="*/ 689325 w 740699"/>
              <a:gd name="connsiteY0" fmla="*/ 7347 h 191096"/>
              <a:gd name="connsiteX1" fmla="*/ 688790 w 740699"/>
              <a:gd name="connsiteY1" fmla="*/ 10847 h 191096"/>
              <a:gd name="connsiteX2" fmla="*/ 686092 w 740699"/>
              <a:gd name="connsiteY2" fmla="*/ 24840 h 191096"/>
              <a:gd name="connsiteX3" fmla="*/ 680980 w 740699"/>
              <a:gd name="connsiteY3" fmla="*/ 29953 h 191096"/>
              <a:gd name="connsiteX4" fmla="*/ 667797 w 740699"/>
              <a:gd name="connsiteY4" fmla="*/ 28608 h 191096"/>
              <a:gd name="connsiteX5" fmla="*/ 646528 w 740699"/>
              <a:gd name="connsiteY5" fmla="*/ 50946 h 191096"/>
              <a:gd name="connsiteX6" fmla="*/ 646528 w 740699"/>
              <a:gd name="connsiteY6" fmla="*/ 53911 h 191096"/>
              <a:gd name="connsiteX7" fmla="*/ 680712 w 740699"/>
              <a:gd name="connsiteY7" fmla="*/ 53911 h 191096"/>
              <a:gd name="connsiteX8" fmla="*/ 686092 w 740699"/>
              <a:gd name="connsiteY8" fmla="*/ 59559 h 191096"/>
              <a:gd name="connsiteX9" fmla="*/ 686092 w 740699"/>
              <a:gd name="connsiteY9" fmla="*/ 78130 h 191096"/>
              <a:gd name="connsiteX10" fmla="*/ 680712 w 740699"/>
              <a:gd name="connsiteY10" fmla="*/ 83518 h 191096"/>
              <a:gd name="connsiteX11" fmla="*/ 646528 w 740699"/>
              <a:gd name="connsiteY11" fmla="*/ 83518 h 191096"/>
              <a:gd name="connsiteX12" fmla="*/ 646528 w 740699"/>
              <a:gd name="connsiteY12" fmla="*/ 183097 h 191096"/>
              <a:gd name="connsiteX13" fmla="*/ 641148 w 740699"/>
              <a:gd name="connsiteY13" fmla="*/ 188485 h 191096"/>
              <a:gd name="connsiteX14" fmla="*/ 617197 w 740699"/>
              <a:gd name="connsiteY14" fmla="*/ 188485 h 191096"/>
              <a:gd name="connsiteX15" fmla="*/ 611809 w 740699"/>
              <a:gd name="connsiteY15" fmla="*/ 183097 h 191096"/>
              <a:gd name="connsiteX16" fmla="*/ 611809 w 740699"/>
              <a:gd name="connsiteY16" fmla="*/ 56602 h 191096"/>
              <a:gd name="connsiteX17" fmla="*/ 666987 w 740699"/>
              <a:gd name="connsiteY17" fmla="*/ 79 h 191096"/>
              <a:gd name="connsiteX18" fmla="*/ 683945 w 740699"/>
              <a:gd name="connsiteY18" fmla="*/ 1966 h 191096"/>
              <a:gd name="connsiteX19" fmla="*/ 689325 w 740699"/>
              <a:gd name="connsiteY19" fmla="*/ 7347 h 191096"/>
              <a:gd name="connsiteX20" fmla="*/ 741003 w 740699"/>
              <a:gd name="connsiteY20" fmla="*/ 59292 h 191096"/>
              <a:gd name="connsiteX21" fmla="*/ 741003 w 740699"/>
              <a:gd name="connsiteY21" fmla="*/ 183097 h 191096"/>
              <a:gd name="connsiteX22" fmla="*/ 735615 w 740699"/>
              <a:gd name="connsiteY22" fmla="*/ 188485 h 191096"/>
              <a:gd name="connsiteX23" fmla="*/ 711396 w 740699"/>
              <a:gd name="connsiteY23" fmla="*/ 188485 h 191096"/>
              <a:gd name="connsiteX24" fmla="*/ 706008 w 740699"/>
              <a:gd name="connsiteY24" fmla="*/ 183097 h 191096"/>
              <a:gd name="connsiteX25" fmla="*/ 706008 w 740699"/>
              <a:gd name="connsiteY25" fmla="*/ 59292 h 191096"/>
              <a:gd name="connsiteX26" fmla="*/ 711396 w 740699"/>
              <a:gd name="connsiteY26" fmla="*/ 53911 h 191096"/>
              <a:gd name="connsiteX27" fmla="*/ 735615 w 740699"/>
              <a:gd name="connsiteY27" fmla="*/ 53911 h 191096"/>
              <a:gd name="connsiteX28" fmla="*/ 741003 w 740699"/>
              <a:gd name="connsiteY28" fmla="*/ 59292 h 191096"/>
              <a:gd name="connsiteX29" fmla="*/ 518954 w 740699"/>
              <a:gd name="connsiteY29" fmla="*/ 158879 h 191096"/>
              <a:gd name="connsiteX30" fmla="*/ 485847 w 740699"/>
              <a:gd name="connsiteY30" fmla="*/ 121195 h 191096"/>
              <a:gd name="connsiteX31" fmla="*/ 517074 w 740699"/>
              <a:gd name="connsiteY31" fmla="*/ 83518 h 191096"/>
              <a:gd name="connsiteX32" fmla="*/ 550173 w 740699"/>
              <a:gd name="connsiteY32" fmla="*/ 121195 h 191096"/>
              <a:gd name="connsiteX33" fmla="*/ 518954 w 740699"/>
              <a:gd name="connsiteY33" fmla="*/ 158879 h 191096"/>
              <a:gd name="connsiteX34" fmla="*/ 517074 w 740699"/>
              <a:gd name="connsiteY34" fmla="*/ 51221 h 191096"/>
              <a:gd name="connsiteX35" fmla="*/ 450317 w 740699"/>
              <a:gd name="connsiteY35" fmla="*/ 121195 h 191096"/>
              <a:gd name="connsiteX36" fmla="*/ 518954 w 740699"/>
              <a:gd name="connsiteY36" fmla="*/ 191176 h 191096"/>
              <a:gd name="connsiteX37" fmla="*/ 585702 w 740699"/>
              <a:gd name="connsiteY37" fmla="*/ 121195 h 191096"/>
              <a:gd name="connsiteX38" fmla="*/ 517074 w 740699"/>
              <a:gd name="connsiteY38" fmla="*/ 51221 h 191096"/>
              <a:gd name="connsiteX39" fmla="*/ 424486 w 740699"/>
              <a:gd name="connsiteY39" fmla="*/ 101813 h 191096"/>
              <a:gd name="connsiteX40" fmla="*/ 424486 w 740699"/>
              <a:gd name="connsiteY40" fmla="*/ 183097 h 191096"/>
              <a:gd name="connsiteX41" fmla="*/ 419098 w 740699"/>
              <a:gd name="connsiteY41" fmla="*/ 188485 h 191096"/>
              <a:gd name="connsiteX42" fmla="*/ 394880 w 740699"/>
              <a:gd name="connsiteY42" fmla="*/ 188485 h 191096"/>
              <a:gd name="connsiteX43" fmla="*/ 389492 w 740699"/>
              <a:gd name="connsiteY43" fmla="*/ 183097 h 191096"/>
              <a:gd name="connsiteX44" fmla="*/ 389492 w 740699"/>
              <a:gd name="connsiteY44" fmla="*/ 106391 h 191096"/>
              <a:gd name="connsiteX45" fmla="*/ 363385 w 740699"/>
              <a:gd name="connsiteY45" fmla="*/ 83518 h 191096"/>
              <a:gd name="connsiteX46" fmla="*/ 343469 w 740699"/>
              <a:gd name="connsiteY46" fmla="*/ 85665 h 191096"/>
              <a:gd name="connsiteX47" fmla="*/ 337012 w 740699"/>
              <a:gd name="connsiteY47" fmla="*/ 92666 h 191096"/>
              <a:gd name="connsiteX48" fmla="*/ 337012 w 740699"/>
              <a:gd name="connsiteY48" fmla="*/ 183097 h 191096"/>
              <a:gd name="connsiteX49" fmla="*/ 331624 w 740699"/>
              <a:gd name="connsiteY49" fmla="*/ 188485 h 191096"/>
              <a:gd name="connsiteX50" fmla="*/ 307405 w 740699"/>
              <a:gd name="connsiteY50" fmla="*/ 188485 h 191096"/>
              <a:gd name="connsiteX51" fmla="*/ 302017 w 740699"/>
              <a:gd name="connsiteY51" fmla="*/ 183097 h 191096"/>
              <a:gd name="connsiteX52" fmla="*/ 302017 w 740699"/>
              <a:gd name="connsiteY52" fmla="*/ 71672 h 191096"/>
              <a:gd name="connsiteX53" fmla="*/ 308750 w 740699"/>
              <a:gd name="connsiteY53" fmla="*/ 60904 h 191096"/>
              <a:gd name="connsiteX54" fmla="*/ 362850 w 740699"/>
              <a:gd name="connsiteY54" fmla="*/ 51221 h 191096"/>
              <a:gd name="connsiteX55" fmla="*/ 424486 w 740699"/>
              <a:gd name="connsiteY55" fmla="*/ 101813 h 191096"/>
              <a:gd name="connsiteX56" fmla="*/ 122497 w 740699"/>
              <a:gd name="connsiteY56" fmla="*/ 167759 h 191096"/>
              <a:gd name="connsiteX57" fmla="*/ 120342 w 740699"/>
              <a:gd name="connsiteY57" fmla="*/ 183097 h 191096"/>
              <a:gd name="connsiteX58" fmla="*/ 113350 w 740699"/>
              <a:gd name="connsiteY58" fmla="*/ 188485 h 191096"/>
              <a:gd name="connsiteX59" fmla="*/ 89123 w 740699"/>
              <a:gd name="connsiteY59" fmla="*/ 188485 h 191096"/>
              <a:gd name="connsiteX60" fmla="*/ 85088 w 740699"/>
              <a:gd name="connsiteY60" fmla="*/ 184718 h 191096"/>
              <a:gd name="connsiteX61" fmla="*/ 85356 w 740699"/>
              <a:gd name="connsiteY61" fmla="*/ 183097 h 191096"/>
              <a:gd name="connsiteX62" fmla="*/ 86968 w 740699"/>
              <a:gd name="connsiteY62" fmla="*/ 173140 h 191096"/>
              <a:gd name="connsiteX63" fmla="*/ 303 w 740699"/>
              <a:gd name="connsiteY63" fmla="*/ 98589 h 191096"/>
              <a:gd name="connsiteX64" fmla="*/ 59517 w 740699"/>
              <a:gd name="connsiteY64" fmla="*/ 50144 h 191096"/>
              <a:gd name="connsiteX65" fmla="*/ 115230 w 740699"/>
              <a:gd name="connsiteY65" fmla="*/ 64404 h 191096"/>
              <a:gd name="connsiteX66" fmla="*/ 118462 w 740699"/>
              <a:gd name="connsiteY66" fmla="*/ 69792 h 191096"/>
              <a:gd name="connsiteX67" fmla="*/ 117385 w 740699"/>
              <a:gd name="connsiteY67" fmla="*/ 74362 h 191096"/>
              <a:gd name="connsiteX68" fmla="*/ 109039 w 740699"/>
              <a:gd name="connsiteY68" fmla="*/ 92131 h 191096"/>
              <a:gd name="connsiteX69" fmla="*/ 103116 w 740699"/>
              <a:gd name="connsiteY69" fmla="*/ 95899 h 191096"/>
              <a:gd name="connsiteX70" fmla="*/ 99081 w 740699"/>
              <a:gd name="connsiteY70" fmla="*/ 94821 h 191096"/>
              <a:gd name="connsiteX71" fmla="*/ 58439 w 740699"/>
              <a:gd name="connsiteY71" fmla="*/ 82708 h 191096"/>
              <a:gd name="connsiteX72" fmla="*/ 35833 w 740699"/>
              <a:gd name="connsiteY72" fmla="*/ 96166 h 191096"/>
              <a:gd name="connsiteX73" fmla="*/ 122497 w 740699"/>
              <a:gd name="connsiteY73" fmla="*/ 167759 h 191096"/>
              <a:gd name="connsiteX74" fmla="*/ 234191 w 740699"/>
              <a:gd name="connsiteY74" fmla="*/ 149189 h 191096"/>
              <a:gd name="connsiteX75" fmla="*/ 227466 w 740699"/>
              <a:gd name="connsiteY75" fmla="*/ 156456 h 191096"/>
              <a:gd name="connsiteX76" fmla="*/ 209162 w 740699"/>
              <a:gd name="connsiteY76" fmla="*/ 158879 h 191096"/>
              <a:gd name="connsiteX77" fmla="*/ 175788 w 740699"/>
              <a:gd name="connsiteY77" fmla="*/ 121195 h 191096"/>
              <a:gd name="connsiteX78" fmla="*/ 209162 w 740699"/>
              <a:gd name="connsiteY78" fmla="*/ 83518 h 191096"/>
              <a:gd name="connsiteX79" fmla="*/ 227466 w 740699"/>
              <a:gd name="connsiteY79" fmla="*/ 85941 h 191096"/>
              <a:gd name="connsiteX80" fmla="*/ 234191 w 740699"/>
              <a:gd name="connsiteY80" fmla="*/ 93201 h 191096"/>
              <a:gd name="connsiteX81" fmla="*/ 234191 w 740699"/>
              <a:gd name="connsiteY81" fmla="*/ 149189 h 191096"/>
              <a:gd name="connsiteX82" fmla="*/ 262452 w 740699"/>
              <a:gd name="connsiteY82" fmla="*/ 61179 h 191096"/>
              <a:gd name="connsiteX83" fmla="*/ 209430 w 740699"/>
              <a:gd name="connsiteY83" fmla="*/ 51221 h 191096"/>
              <a:gd name="connsiteX84" fmla="*/ 140258 w 740699"/>
              <a:gd name="connsiteY84" fmla="*/ 121195 h 191096"/>
              <a:gd name="connsiteX85" fmla="*/ 208895 w 740699"/>
              <a:gd name="connsiteY85" fmla="*/ 191176 h 191096"/>
              <a:gd name="connsiteX86" fmla="*/ 262452 w 740699"/>
              <a:gd name="connsiteY86" fmla="*/ 180407 h 191096"/>
              <a:gd name="connsiteX87" fmla="*/ 269185 w 740699"/>
              <a:gd name="connsiteY87" fmla="*/ 169639 h 191096"/>
              <a:gd name="connsiteX88" fmla="*/ 269185 w 740699"/>
              <a:gd name="connsiteY88" fmla="*/ 71940 h 191096"/>
              <a:gd name="connsiteX89" fmla="*/ 262452 w 740699"/>
              <a:gd name="connsiteY89" fmla="*/ 61179 h 19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740699" h="191096">
                <a:moveTo>
                  <a:pt x="689325" y="7347"/>
                </a:moveTo>
                <a:cubicBezTo>
                  <a:pt x="689325" y="8511"/>
                  <a:pt x="689026" y="9604"/>
                  <a:pt x="688790" y="10847"/>
                </a:cubicBezTo>
                <a:lnTo>
                  <a:pt x="686092" y="24840"/>
                </a:lnTo>
                <a:cubicBezTo>
                  <a:pt x="685558" y="28073"/>
                  <a:pt x="684213" y="29953"/>
                  <a:pt x="680980" y="29953"/>
                </a:cubicBezTo>
                <a:cubicBezTo>
                  <a:pt x="678974" y="29953"/>
                  <a:pt x="673177" y="28608"/>
                  <a:pt x="667797" y="28608"/>
                </a:cubicBezTo>
                <a:cubicBezTo>
                  <a:pt x="652993" y="28608"/>
                  <a:pt x="646528" y="36143"/>
                  <a:pt x="646528" y="50946"/>
                </a:cubicBezTo>
                <a:lnTo>
                  <a:pt x="646528" y="53911"/>
                </a:lnTo>
                <a:lnTo>
                  <a:pt x="680712" y="53911"/>
                </a:lnTo>
                <a:cubicBezTo>
                  <a:pt x="684213" y="53911"/>
                  <a:pt x="686092" y="56059"/>
                  <a:pt x="686092" y="59559"/>
                </a:cubicBezTo>
                <a:lnTo>
                  <a:pt x="686092" y="78130"/>
                </a:lnTo>
                <a:cubicBezTo>
                  <a:pt x="686092" y="81363"/>
                  <a:pt x="684213" y="83518"/>
                  <a:pt x="680712" y="83518"/>
                </a:cubicBezTo>
                <a:lnTo>
                  <a:pt x="646528" y="83518"/>
                </a:lnTo>
                <a:lnTo>
                  <a:pt x="646528" y="183097"/>
                </a:lnTo>
                <a:cubicBezTo>
                  <a:pt x="646528" y="186330"/>
                  <a:pt x="644380" y="188485"/>
                  <a:pt x="641148" y="188485"/>
                </a:cubicBezTo>
                <a:lnTo>
                  <a:pt x="617197" y="188485"/>
                </a:lnTo>
                <a:cubicBezTo>
                  <a:pt x="613964" y="188485"/>
                  <a:pt x="611809" y="186330"/>
                  <a:pt x="611809" y="183097"/>
                </a:cubicBezTo>
                <a:lnTo>
                  <a:pt x="611809" y="56602"/>
                </a:lnTo>
                <a:cubicBezTo>
                  <a:pt x="611809" y="17839"/>
                  <a:pt x="633612" y="79"/>
                  <a:pt x="666987" y="79"/>
                </a:cubicBezTo>
                <a:cubicBezTo>
                  <a:pt x="672729" y="79"/>
                  <a:pt x="678557" y="621"/>
                  <a:pt x="683945" y="1966"/>
                </a:cubicBezTo>
                <a:cubicBezTo>
                  <a:pt x="687713" y="2769"/>
                  <a:pt x="689325" y="4358"/>
                  <a:pt x="689325" y="7347"/>
                </a:cubicBezTo>
                <a:moveTo>
                  <a:pt x="741003" y="59292"/>
                </a:moveTo>
                <a:lnTo>
                  <a:pt x="741003" y="183097"/>
                </a:lnTo>
                <a:cubicBezTo>
                  <a:pt x="741003" y="186330"/>
                  <a:pt x="738848" y="188485"/>
                  <a:pt x="735615" y="188485"/>
                </a:cubicBezTo>
                <a:lnTo>
                  <a:pt x="711396" y="188485"/>
                </a:lnTo>
                <a:cubicBezTo>
                  <a:pt x="708164" y="188485"/>
                  <a:pt x="706008" y="186330"/>
                  <a:pt x="706008" y="183097"/>
                </a:cubicBezTo>
                <a:lnTo>
                  <a:pt x="706008" y="59292"/>
                </a:lnTo>
                <a:cubicBezTo>
                  <a:pt x="706008" y="56059"/>
                  <a:pt x="708164" y="53911"/>
                  <a:pt x="711396" y="53911"/>
                </a:cubicBezTo>
                <a:lnTo>
                  <a:pt x="735615" y="53911"/>
                </a:lnTo>
                <a:cubicBezTo>
                  <a:pt x="738848" y="53911"/>
                  <a:pt x="741003" y="56059"/>
                  <a:pt x="741003" y="59292"/>
                </a:cubicBezTo>
                <a:moveTo>
                  <a:pt x="518954" y="158879"/>
                </a:moveTo>
                <a:cubicBezTo>
                  <a:pt x="499038" y="158879"/>
                  <a:pt x="485847" y="145956"/>
                  <a:pt x="485847" y="121195"/>
                </a:cubicBezTo>
                <a:cubicBezTo>
                  <a:pt x="485847" y="96433"/>
                  <a:pt x="499038" y="83518"/>
                  <a:pt x="517074" y="83518"/>
                </a:cubicBezTo>
                <a:cubicBezTo>
                  <a:pt x="536990" y="83518"/>
                  <a:pt x="550173" y="96433"/>
                  <a:pt x="550173" y="121195"/>
                </a:cubicBezTo>
                <a:cubicBezTo>
                  <a:pt x="550173" y="145956"/>
                  <a:pt x="536990" y="158879"/>
                  <a:pt x="518954" y="158879"/>
                </a:cubicBezTo>
                <a:moveTo>
                  <a:pt x="517074" y="51221"/>
                </a:moveTo>
                <a:cubicBezTo>
                  <a:pt x="476699" y="51221"/>
                  <a:pt x="450317" y="80553"/>
                  <a:pt x="450317" y="121195"/>
                </a:cubicBezTo>
                <a:cubicBezTo>
                  <a:pt x="450317" y="161837"/>
                  <a:pt x="476699" y="191176"/>
                  <a:pt x="518954" y="191176"/>
                </a:cubicBezTo>
                <a:cubicBezTo>
                  <a:pt x="559328" y="191176"/>
                  <a:pt x="585702" y="161837"/>
                  <a:pt x="585702" y="121195"/>
                </a:cubicBezTo>
                <a:cubicBezTo>
                  <a:pt x="585702" y="80553"/>
                  <a:pt x="559328" y="51221"/>
                  <a:pt x="517074" y="51221"/>
                </a:cubicBezTo>
                <a:moveTo>
                  <a:pt x="424486" y="101813"/>
                </a:moveTo>
                <a:lnTo>
                  <a:pt x="424486" y="183097"/>
                </a:lnTo>
                <a:cubicBezTo>
                  <a:pt x="424486" y="186330"/>
                  <a:pt x="422331" y="188485"/>
                  <a:pt x="419098" y="188485"/>
                </a:cubicBezTo>
                <a:lnTo>
                  <a:pt x="394880" y="188485"/>
                </a:lnTo>
                <a:cubicBezTo>
                  <a:pt x="391647" y="188485"/>
                  <a:pt x="389492" y="186330"/>
                  <a:pt x="389492" y="183097"/>
                </a:cubicBezTo>
                <a:lnTo>
                  <a:pt x="389492" y="106391"/>
                </a:lnTo>
                <a:cubicBezTo>
                  <a:pt x="389492" y="90243"/>
                  <a:pt x="377921" y="83518"/>
                  <a:pt x="363385" y="83518"/>
                </a:cubicBezTo>
                <a:cubicBezTo>
                  <a:pt x="355040" y="83518"/>
                  <a:pt x="350470" y="84053"/>
                  <a:pt x="343469" y="85665"/>
                </a:cubicBezTo>
                <a:cubicBezTo>
                  <a:pt x="339159" y="86743"/>
                  <a:pt x="337012" y="88631"/>
                  <a:pt x="337012" y="92666"/>
                </a:cubicBezTo>
                <a:lnTo>
                  <a:pt x="337012" y="183097"/>
                </a:lnTo>
                <a:cubicBezTo>
                  <a:pt x="337012" y="186330"/>
                  <a:pt x="334856" y="188485"/>
                  <a:pt x="331624" y="188485"/>
                </a:cubicBezTo>
                <a:lnTo>
                  <a:pt x="307405" y="188485"/>
                </a:lnTo>
                <a:cubicBezTo>
                  <a:pt x="304172" y="188485"/>
                  <a:pt x="302017" y="186330"/>
                  <a:pt x="302017" y="183097"/>
                </a:cubicBezTo>
                <a:lnTo>
                  <a:pt x="302017" y="71672"/>
                </a:lnTo>
                <a:cubicBezTo>
                  <a:pt x="302017" y="65482"/>
                  <a:pt x="304982" y="62249"/>
                  <a:pt x="308750" y="60904"/>
                </a:cubicBezTo>
                <a:cubicBezTo>
                  <a:pt x="328399" y="53911"/>
                  <a:pt x="346970" y="51221"/>
                  <a:pt x="362850" y="51221"/>
                </a:cubicBezTo>
                <a:cubicBezTo>
                  <a:pt x="404295" y="51221"/>
                  <a:pt x="424486" y="68982"/>
                  <a:pt x="424486" y="101813"/>
                </a:cubicBezTo>
                <a:moveTo>
                  <a:pt x="122497" y="167759"/>
                </a:moveTo>
                <a:cubicBezTo>
                  <a:pt x="122497" y="172337"/>
                  <a:pt x="121963" y="178528"/>
                  <a:pt x="120342" y="183097"/>
                </a:cubicBezTo>
                <a:cubicBezTo>
                  <a:pt x="118997" y="187140"/>
                  <a:pt x="117385" y="188485"/>
                  <a:pt x="113350" y="188485"/>
                </a:cubicBezTo>
                <a:lnTo>
                  <a:pt x="89123" y="188485"/>
                </a:lnTo>
                <a:cubicBezTo>
                  <a:pt x="86433" y="188485"/>
                  <a:pt x="85088" y="186865"/>
                  <a:pt x="85088" y="184718"/>
                </a:cubicBezTo>
                <a:cubicBezTo>
                  <a:pt x="85088" y="184175"/>
                  <a:pt x="85088" y="183640"/>
                  <a:pt x="85356" y="183097"/>
                </a:cubicBezTo>
                <a:cubicBezTo>
                  <a:pt x="86433" y="179597"/>
                  <a:pt x="86968" y="177175"/>
                  <a:pt x="86968" y="173140"/>
                </a:cubicBezTo>
                <a:cubicBezTo>
                  <a:pt x="86968" y="133559"/>
                  <a:pt x="303" y="155646"/>
                  <a:pt x="303" y="98589"/>
                </a:cubicBezTo>
                <a:cubicBezTo>
                  <a:pt x="303" y="69517"/>
                  <a:pt x="23452" y="50144"/>
                  <a:pt x="59517" y="50144"/>
                </a:cubicBezTo>
                <a:cubicBezTo>
                  <a:pt x="78623" y="50144"/>
                  <a:pt x="98546" y="54714"/>
                  <a:pt x="115230" y="64404"/>
                </a:cubicBezTo>
                <a:cubicBezTo>
                  <a:pt x="117393" y="65490"/>
                  <a:pt x="118462" y="67637"/>
                  <a:pt x="118462" y="69792"/>
                </a:cubicBezTo>
                <a:cubicBezTo>
                  <a:pt x="118462" y="71137"/>
                  <a:pt x="118164" y="72710"/>
                  <a:pt x="117385" y="74362"/>
                </a:cubicBezTo>
                <a:lnTo>
                  <a:pt x="109039" y="92131"/>
                </a:lnTo>
                <a:cubicBezTo>
                  <a:pt x="107962" y="94553"/>
                  <a:pt x="105539" y="95899"/>
                  <a:pt x="103116" y="95899"/>
                </a:cubicBezTo>
                <a:cubicBezTo>
                  <a:pt x="101771" y="95899"/>
                  <a:pt x="100426" y="95623"/>
                  <a:pt x="99081" y="94821"/>
                </a:cubicBezTo>
                <a:cubicBezTo>
                  <a:pt x="85356" y="87286"/>
                  <a:pt x="72165" y="82708"/>
                  <a:pt x="58439" y="82708"/>
                </a:cubicBezTo>
                <a:cubicBezTo>
                  <a:pt x="44179" y="82708"/>
                  <a:pt x="35833" y="87923"/>
                  <a:pt x="35833" y="96166"/>
                </a:cubicBezTo>
                <a:cubicBezTo>
                  <a:pt x="35833" y="121368"/>
                  <a:pt x="122497" y="106659"/>
                  <a:pt x="122497" y="167759"/>
                </a:cubicBezTo>
                <a:moveTo>
                  <a:pt x="234191" y="149189"/>
                </a:moveTo>
                <a:cubicBezTo>
                  <a:pt x="234191" y="153224"/>
                  <a:pt x="232043" y="155111"/>
                  <a:pt x="227466" y="156456"/>
                </a:cubicBezTo>
                <a:cubicBezTo>
                  <a:pt x="221543" y="158069"/>
                  <a:pt x="216430" y="158879"/>
                  <a:pt x="209162" y="158879"/>
                </a:cubicBezTo>
                <a:cubicBezTo>
                  <a:pt x="191936" y="158879"/>
                  <a:pt x="175788" y="148646"/>
                  <a:pt x="175788" y="121195"/>
                </a:cubicBezTo>
                <a:cubicBezTo>
                  <a:pt x="175788" y="93743"/>
                  <a:pt x="191936" y="83518"/>
                  <a:pt x="209162" y="83518"/>
                </a:cubicBezTo>
                <a:cubicBezTo>
                  <a:pt x="216430" y="83518"/>
                  <a:pt x="221543" y="84320"/>
                  <a:pt x="227466" y="85941"/>
                </a:cubicBezTo>
                <a:cubicBezTo>
                  <a:pt x="232043" y="87286"/>
                  <a:pt x="234191" y="89165"/>
                  <a:pt x="234191" y="93201"/>
                </a:cubicBezTo>
                <a:lnTo>
                  <a:pt x="234191" y="149189"/>
                </a:lnTo>
                <a:close/>
                <a:moveTo>
                  <a:pt x="262452" y="61179"/>
                </a:moveTo>
                <a:cubicBezTo>
                  <a:pt x="244692" y="54446"/>
                  <a:pt x="228000" y="51221"/>
                  <a:pt x="209430" y="51221"/>
                </a:cubicBezTo>
                <a:cubicBezTo>
                  <a:pt x="168795" y="51221"/>
                  <a:pt x="140258" y="78405"/>
                  <a:pt x="140258" y="121195"/>
                </a:cubicBezTo>
                <a:cubicBezTo>
                  <a:pt x="140258" y="164527"/>
                  <a:pt x="165020" y="191176"/>
                  <a:pt x="208895" y="191176"/>
                </a:cubicBezTo>
                <a:cubicBezTo>
                  <a:pt x="226655" y="191176"/>
                  <a:pt x="243881" y="188210"/>
                  <a:pt x="262452" y="180407"/>
                </a:cubicBezTo>
                <a:cubicBezTo>
                  <a:pt x="266763" y="178528"/>
                  <a:pt x="269185" y="175562"/>
                  <a:pt x="269185" y="169639"/>
                </a:cubicBezTo>
                <a:lnTo>
                  <a:pt x="269185" y="71940"/>
                </a:lnTo>
                <a:cubicBezTo>
                  <a:pt x="269185" y="65749"/>
                  <a:pt x="266763" y="62792"/>
                  <a:pt x="262452" y="61179"/>
                </a:cubicBezTo>
              </a:path>
            </a:pathLst>
          </a:custGeom>
          <a:solidFill>
            <a:schemeClr val="tx1"/>
          </a:solidFill>
          <a:ln w="7833" cap="flat">
            <a:noFill/>
            <a:prstDash val="solid"/>
            <a:round/>
          </a:ln>
        </p:spPr>
        <p:txBody>
          <a:bodyPr rtlCol="0" anchor="ctr"/>
          <a:lstStyle/>
          <a:p>
            <a:endParaRPr lang="en-US" sz="2400" noProof="0"/>
          </a:p>
        </p:txBody>
      </p:sp>
      <p:grpSp>
        <p:nvGrpSpPr>
          <p:cNvPr id="26" name="Graphique 7">
            <a:extLst>
              <a:ext uri="{FF2B5EF4-FFF2-40B4-BE49-F238E27FC236}">
                <a16:creationId xmlns:a16="http://schemas.microsoft.com/office/drawing/2014/main" id="{2473C403-3091-45DA-8311-8B80BACBDD7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167" y="6329527"/>
            <a:ext cx="1071853" cy="275084"/>
            <a:chOff x="4768103" y="-471733"/>
            <a:chExt cx="744723" cy="191124"/>
          </a:xfrm>
          <a:solidFill>
            <a:srgbClr val="FFFFFF"/>
          </a:solidFill>
        </p:grpSpPr>
        <p:sp>
          <p:nvSpPr>
            <p:cNvPr id="27" name="Forme libre : forme 9">
              <a:extLst>
                <a:ext uri="{FF2B5EF4-FFF2-40B4-BE49-F238E27FC236}">
                  <a16:creationId xmlns:a16="http://schemas.microsoft.com/office/drawing/2014/main" id="{9A66E28E-1ED8-413A-86AB-392723C99535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28" name="Forme libre : forme 10">
              <a:extLst>
                <a:ext uri="{FF2B5EF4-FFF2-40B4-BE49-F238E27FC236}">
                  <a16:creationId xmlns:a16="http://schemas.microsoft.com/office/drawing/2014/main" id="{332EEDE0-E68F-49D3-A74F-33347ECF61BC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29" name="Forme libre : forme 11">
              <a:extLst>
                <a:ext uri="{FF2B5EF4-FFF2-40B4-BE49-F238E27FC236}">
                  <a16:creationId xmlns:a16="http://schemas.microsoft.com/office/drawing/2014/main" id="{3EA6B076-5413-42E1-95D1-72C23C1D4D5B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25635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next t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5C5F3432-6FAD-4E94-8F10-E3A9F64580C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351364 w 4572000"/>
              <a:gd name="connsiteY0" fmla="*/ 4913481 h 5143500"/>
              <a:gd name="connsiteX1" fmla="*/ 331614 w 4572000"/>
              <a:gd name="connsiteY1" fmla="*/ 4933530 h 5143500"/>
              <a:gd name="connsiteX2" fmla="*/ 352238 w 4572000"/>
              <a:gd name="connsiteY2" fmla="*/ 4953582 h 5143500"/>
              <a:gd name="connsiteX3" fmla="*/ 371988 w 4572000"/>
              <a:gd name="connsiteY3" fmla="*/ 4933533 h 5143500"/>
              <a:gd name="connsiteX4" fmla="*/ 351364 w 4572000"/>
              <a:gd name="connsiteY4" fmla="*/ 4913481 h 5143500"/>
              <a:gd name="connsiteX5" fmla="*/ 892594 w 4572000"/>
              <a:gd name="connsiteY5" fmla="*/ 4837587 h 5143500"/>
              <a:gd name="connsiteX6" fmla="*/ 917847 w 4572000"/>
              <a:gd name="connsiteY6" fmla="*/ 4847631 h 5143500"/>
              <a:gd name="connsiteX7" fmla="*/ 927649 w 4572000"/>
              <a:gd name="connsiteY7" fmla="*/ 4877990 h 5143500"/>
              <a:gd name="connsiteX8" fmla="*/ 918101 w 4572000"/>
              <a:gd name="connsiteY8" fmla="*/ 4908353 h 5143500"/>
              <a:gd name="connsiteX9" fmla="*/ 894867 w 4572000"/>
              <a:gd name="connsiteY9" fmla="*/ 4918277 h 5143500"/>
              <a:gd name="connsiteX10" fmla="*/ 868934 w 4572000"/>
              <a:gd name="connsiteY10" fmla="*/ 4908080 h 5143500"/>
              <a:gd name="connsiteX11" fmla="*/ 859063 w 4572000"/>
              <a:gd name="connsiteY11" fmla="*/ 4877877 h 5143500"/>
              <a:gd name="connsiteX12" fmla="*/ 868679 w 4572000"/>
              <a:gd name="connsiteY12" fmla="*/ 4847677 h 5143500"/>
              <a:gd name="connsiteX13" fmla="*/ 559058 w 4572000"/>
              <a:gd name="connsiteY13" fmla="*/ 4837499 h 5143500"/>
              <a:gd name="connsiteX14" fmla="*/ 578337 w 4572000"/>
              <a:gd name="connsiteY14" fmla="*/ 4840021 h 5143500"/>
              <a:gd name="connsiteX15" fmla="*/ 585644 w 4572000"/>
              <a:gd name="connsiteY15" fmla="*/ 4847817 h 5143500"/>
              <a:gd name="connsiteX16" fmla="*/ 585644 w 4572000"/>
              <a:gd name="connsiteY16" fmla="*/ 4907937 h 5143500"/>
              <a:gd name="connsiteX17" fmla="*/ 578337 w 4572000"/>
              <a:gd name="connsiteY17" fmla="*/ 4915741 h 5143500"/>
              <a:gd name="connsiteX18" fmla="*/ 558606 w 4572000"/>
              <a:gd name="connsiteY18" fmla="*/ 4918322 h 5143500"/>
              <a:gd name="connsiteX19" fmla="*/ 534560 w 4572000"/>
              <a:gd name="connsiteY19" fmla="*/ 4909442 h 5143500"/>
              <a:gd name="connsiteX20" fmla="*/ 523520 w 4572000"/>
              <a:gd name="connsiteY20" fmla="*/ 4877990 h 5143500"/>
              <a:gd name="connsiteX21" fmla="*/ 534560 w 4572000"/>
              <a:gd name="connsiteY21" fmla="*/ 4846542 h 5143500"/>
              <a:gd name="connsiteX22" fmla="*/ 1101681 w 4572000"/>
              <a:gd name="connsiteY22" fmla="*/ 4805359 h 5143500"/>
              <a:gd name="connsiteX23" fmla="*/ 1095865 w 4572000"/>
              <a:gd name="connsiteY23" fmla="*/ 4811167 h 5143500"/>
              <a:gd name="connsiteX24" fmla="*/ 1095865 w 4572000"/>
              <a:gd name="connsiteY24" fmla="*/ 4944812 h 5143500"/>
              <a:gd name="connsiteX25" fmla="*/ 1101681 w 4572000"/>
              <a:gd name="connsiteY25" fmla="*/ 4950628 h 5143500"/>
              <a:gd name="connsiteX26" fmla="*/ 1127824 w 4572000"/>
              <a:gd name="connsiteY26" fmla="*/ 4950628 h 5143500"/>
              <a:gd name="connsiteX27" fmla="*/ 1128318 w 4572000"/>
              <a:gd name="connsiteY27" fmla="*/ 4950134 h 5143500"/>
              <a:gd name="connsiteX28" fmla="*/ 1130432 w 4572000"/>
              <a:gd name="connsiteY28" fmla="*/ 4950134 h 5143500"/>
              <a:gd name="connsiteX29" fmla="*/ 1136286 w 4572000"/>
              <a:gd name="connsiteY29" fmla="*/ 4944348 h 5143500"/>
              <a:gd name="connsiteX30" fmla="*/ 1136286 w 4572000"/>
              <a:gd name="connsiteY30" fmla="*/ 4811405 h 5143500"/>
              <a:gd name="connsiteX31" fmla="*/ 1130432 w 4572000"/>
              <a:gd name="connsiteY31" fmla="*/ 4805627 h 5143500"/>
              <a:gd name="connsiteX32" fmla="*/ 1128093 w 4572000"/>
              <a:gd name="connsiteY32" fmla="*/ 4805627 h 5143500"/>
              <a:gd name="connsiteX33" fmla="*/ 1127824 w 4572000"/>
              <a:gd name="connsiteY33" fmla="*/ 4805359 h 5143500"/>
              <a:gd name="connsiteX34" fmla="*/ 891921 w 4572000"/>
              <a:gd name="connsiteY34" fmla="*/ 4802455 h 5143500"/>
              <a:gd name="connsiteX35" fmla="*/ 819860 w 4572000"/>
              <a:gd name="connsiteY35" fmla="*/ 4877990 h 5143500"/>
              <a:gd name="connsiteX36" fmla="*/ 893950 w 4572000"/>
              <a:gd name="connsiteY36" fmla="*/ 4953533 h 5143500"/>
              <a:gd name="connsiteX37" fmla="*/ 923594 w 4572000"/>
              <a:gd name="connsiteY37" fmla="*/ 4947899 h 5143500"/>
              <a:gd name="connsiteX38" fmla="*/ 924072 w 4572000"/>
              <a:gd name="connsiteY38" fmla="*/ 4947569 h 5143500"/>
              <a:gd name="connsiteX39" fmla="*/ 924870 w 4572000"/>
              <a:gd name="connsiteY39" fmla="*/ 4947419 h 5143500"/>
              <a:gd name="connsiteX40" fmla="*/ 967554 w 4572000"/>
              <a:gd name="connsiteY40" fmla="*/ 4877877 h 5143500"/>
              <a:gd name="connsiteX41" fmla="*/ 924009 w 4572000"/>
              <a:gd name="connsiteY41" fmla="*/ 4808342 h 5143500"/>
              <a:gd name="connsiteX42" fmla="*/ 922788 w 4572000"/>
              <a:gd name="connsiteY42" fmla="*/ 4808122 h 5143500"/>
              <a:gd name="connsiteX43" fmla="*/ 922738 w 4572000"/>
              <a:gd name="connsiteY43" fmla="*/ 4808088 h 5143500"/>
              <a:gd name="connsiteX44" fmla="*/ 891921 w 4572000"/>
              <a:gd name="connsiteY44" fmla="*/ 4802455 h 5143500"/>
              <a:gd name="connsiteX45" fmla="*/ 725444 w 4572000"/>
              <a:gd name="connsiteY45" fmla="*/ 4802455 h 5143500"/>
              <a:gd name="connsiteX46" fmla="*/ 667046 w 4572000"/>
              <a:gd name="connsiteY46" fmla="*/ 4812907 h 5143500"/>
              <a:gd name="connsiteX47" fmla="*/ 666934 w 4572000"/>
              <a:gd name="connsiteY47" fmla="*/ 4813086 h 5143500"/>
              <a:gd name="connsiteX48" fmla="*/ 666651 w 4572000"/>
              <a:gd name="connsiteY48" fmla="*/ 4813136 h 5143500"/>
              <a:gd name="connsiteX49" fmla="*/ 659335 w 4572000"/>
              <a:gd name="connsiteY49" fmla="*/ 4824699 h 5143500"/>
              <a:gd name="connsiteX50" fmla="*/ 659335 w 4572000"/>
              <a:gd name="connsiteY50" fmla="*/ 4944348 h 5143500"/>
              <a:gd name="connsiteX51" fmla="*/ 659778 w 4572000"/>
              <a:gd name="connsiteY51" fmla="*/ 4944785 h 5143500"/>
              <a:gd name="connsiteX52" fmla="*/ 659778 w 4572000"/>
              <a:gd name="connsiteY52" fmla="*/ 4944812 h 5143500"/>
              <a:gd name="connsiteX53" fmla="*/ 665594 w 4572000"/>
              <a:gd name="connsiteY53" fmla="*/ 4950628 h 5143500"/>
              <a:gd name="connsiteX54" fmla="*/ 691737 w 4572000"/>
              <a:gd name="connsiteY54" fmla="*/ 4950628 h 5143500"/>
              <a:gd name="connsiteX55" fmla="*/ 697553 w 4572000"/>
              <a:gd name="connsiteY55" fmla="*/ 4944812 h 5143500"/>
              <a:gd name="connsiteX56" fmla="*/ 697553 w 4572000"/>
              <a:gd name="connsiteY56" fmla="*/ 4847194 h 5143500"/>
              <a:gd name="connsiteX57" fmla="*/ 704449 w 4572000"/>
              <a:gd name="connsiteY57" fmla="*/ 4839717 h 5143500"/>
              <a:gd name="connsiteX58" fmla="*/ 726010 w 4572000"/>
              <a:gd name="connsiteY58" fmla="*/ 4837419 h 5143500"/>
              <a:gd name="connsiteX59" fmla="*/ 746014 w 4572000"/>
              <a:gd name="connsiteY59" fmla="*/ 4843168 h 5143500"/>
              <a:gd name="connsiteX60" fmla="*/ 754203 w 4572000"/>
              <a:gd name="connsiteY60" fmla="*/ 4862009 h 5143500"/>
              <a:gd name="connsiteX61" fmla="*/ 754203 w 4572000"/>
              <a:gd name="connsiteY61" fmla="*/ 4944812 h 5143500"/>
              <a:gd name="connsiteX62" fmla="*/ 760019 w 4572000"/>
              <a:gd name="connsiteY62" fmla="*/ 4950628 h 5143500"/>
              <a:gd name="connsiteX63" fmla="*/ 786161 w 4572000"/>
              <a:gd name="connsiteY63" fmla="*/ 4950628 h 5143500"/>
              <a:gd name="connsiteX64" fmla="*/ 791977 w 4572000"/>
              <a:gd name="connsiteY64" fmla="*/ 4944812 h 5143500"/>
              <a:gd name="connsiteX65" fmla="*/ 791977 w 4572000"/>
              <a:gd name="connsiteY65" fmla="*/ 4944762 h 5143500"/>
              <a:gd name="connsiteX66" fmla="*/ 792396 w 4572000"/>
              <a:gd name="connsiteY66" fmla="*/ 4944348 h 5143500"/>
              <a:gd name="connsiteX67" fmla="*/ 792396 w 4572000"/>
              <a:gd name="connsiteY67" fmla="*/ 4857065 h 5143500"/>
              <a:gd name="connsiteX68" fmla="*/ 775798 w 4572000"/>
              <a:gd name="connsiteY68" fmla="*/ 4816682 h 5143500"/>
              <a:gd name="connsiteX69" fmla="*/ 775550 w 4572000"/>
              <a:gd name="connsiteY69" fmla="*/ 4816558 h 5143500"/>
              <a:gd name="connsiteX70" fmla="*/ 775487 w 4572000"/>
              <a:gd name="connsiteY70" fmla="*/ 4816471 h 5143500"/>
              <a:gd name="connsiteX71" fmla="*/ 725444 w 4572000"/>
              <a:gd name="connsiteY71" fmla="*/ 4802455 h 5143500"/>
              <a:gd name="connsiteX72" fmla="*/ 559835 w 4572000"/>
              <a:gd name="connsiteY72" fmla="*/ 4802455 h 5143500"/>
              <a:gd name="connsiteX73" fmla="*/ 529663 w 4572000"/>
              <a:gd name="connsiteY73" fmla="*/ 4807762 h 5143500"/>
              <a:gd name="connsiteX74" fmla="*/ 529596 w 4572000"/>
              <a:gd name="connsiteY74" fmla="*/ 4807805 h 5143500"/>
              <a:gd name="connsiteX75" fmla="*/ 528373 w 4572000"/>
              <a:gd name="connsiteY75" fmla="*/ 4808018 h 5143500"/>
              <a:gd name="connsiteX76" fmla="*/ 483587 w 4572000"/>
              <a:gd name="connsiteY76" fmla="*/ 4877877 h 5143500"/>
              <a:gd name="connsiteX77" fmla="*/ 526397 w 4572000"/>
              <a:gd name="connsiteY77" fmla="*/ 4947825 h 5143500"/>
              <a:gd name="connsiteX78" fmla="*/ 527143 w 4572000"/>
              <a:gd name="connsiteY78" fmla="*/ 4947947 h 5143500"/>
              <a:gd name="connsiteX79" fmla="*/ 527701 w 4572000"/>
              <a:gd name="connsiteY79" fmla="*/ 4948307 h 5143500"/>
              <a:gd name="connsiteX80" fmla="*/ 559257 w 4572000"/>
              <a:gd name="connsiteY80" fmla="*/ 4953533 h 5143500"/>
              <a:gd name="connsiteX81" fmla="*/ 617069 w 4572000"/>
              <a:gd name="connsiteY81" fmla="*/ 4941908 h 5143500"/>
              <a:gd name="connsiteX82" fmla="*/ 624338 w 4572000"/>
              <a:gd name="connsiteY82" fmla="*/ 4930284 h 5143500"/>
              <a:gd name="connsiteX83" fmla="*/ 624338 w 4572000"/>
              <a:gd name="connsiteY83" fmla="*/ 4824821 h 5143500"/>
              <a:gd name="connsiteX84" fmla="*/ 617069 w 4572000"/>
              <a:gd name="connsiteY84" fmla="*/ 4813204 h 5143500"/>
              <a:gd name="connsiteX85" fmla="*/ 559835 w 4572000"/>
              <a:gd name="connsiteY85" fmla="*/ 4802455 h 5143500"/>
              <a:gd name="connsiteX86" fmla="*/ 398012 w 4572000"/>
              <a:gd name="connsiteY86" fmla="*/ 4801292 h 5143500"/>
              <a:gd name="connsiteX87" fmla="*/ 396528 w 4572000"/>
              <a:gd name="connsiteY87" fmla="*/ 4801750 h 5143500"/>
              <a:gd name="connsiteX88" fmla="*/ 395863 w 4572000"/>
              <a:gd name="connsiteY88" fmla="*/ 4801582 h 5143500"/>
              <a:gd name="connsiteX89" fmla="*/ 331528 w 4572000"/>
              <a:gd name="connsiteY89" fmla="*/ 4853603 h 5143500"/>
              <a:gd name="connsiteX90" fmla="*/ 425688 w 4572000"/>
              <a:gd name="connsiteY90" fmla="*/ 4933656 h 5143500"/>
              <a:gd name="connsiteX91" fmla="*/ 423937 w 4572000"/>
              <a:gd name="connsiteY91" fmla="*/ 4944348 h 5143500"/>
              <a:gd name="connsiteX92" fmla="*/ 423646 w 4572000"/>
              <a:gd name="connsiteY92" fmla="*/ 4946089 h 5143500"/>
              <a:gd name="connsiteX93" fmla="*/ 428030 w 4572000"/>
              <a:gd name="connsiteY93" fmla="*/ 4950134 h 5143500"/>
              <a:gd name="connsiteX94" fmla="*/ 429441 w 4572000"/>
              <a:gd name="connsiteY94" fmla="*/ 4950134 h 5143500"/>
              <a:gd name="connsiteX95" fmla="*/ 429970 w 4572000"/>
              <a:gd name="connsiteY95" fmla="*/ 4950628 h 5143500"/>
              <a:gd name="connsiteX96" fmla="*/ 456122 w 4572000"/>
              <a:gd name="connsiteY96" fmla="*/ 4950628 h 5143500"/>
              <a:gd name="connsiteX97" fmla="*/ 463669 w 4572000"/>
              <a:gd name="connsiteY97" fmla="*/ 4944812 h 5143500"/>
              <a:gd name="connsiteX98" fmla="*/ 465995 w 4572000"/>
              <a:gd name="connsiteY98" fmla="*/ 4928255 h 5143500"/>
              <a:gd name="connsiteX99" fmla="*/ 372446 w 4572000"/>
              <a:gd name="connsiteY99" fmla="*/ 4850972 h 5143500"/>
              <a:gd name="connsiteX100" fmla="*/ 378875 w 4572000"/>
              <a:gd name="connsiteY100" fmla="*/ 4840371 h 5143500"/>
              <a:gd name="connsiteX101" fmla="*/ 395405 w 4572000"/>
              <a:gd name="connsiteY101" fmla="*/ 4836760 h 5143500"/>
              <a:gd name="connsiteX102" fmla="*/ 438849 w 4572000"/>
              <a:gd name="connsiteY102" fmla="*/ 4849557 h 5143500"/>
              <a:gd name="connsiteX103" fmla="*/ 443233 w 4572000"/>
              <a:gd name="connsiteY103" fmla="*/ 4850714 h 5143500"/>
              <a:gd name="connsiteX104" fmla="*/ 443816 w 4572000"/>
              <a:gd name="connsiteY104" fmla="*/ 4850348 h 5143500"/>
              <a:gd name="connsiteX105" fmla="*/ 445075 w 4572000"/>
              <a:gd name="connsiteY105" fmla="*/ 4850684 h 5143500"/>
              <a:gd name="connsiteX106" fmla="*/ 451468 w 4572000"/>
              <a:gd name="connsiteY106" fmla="*/ 4846616 h 5143500"/>
              <a:gd name="connsiteX107" fmla="*/ 460477 w 4572000"/>
              <a:gd name="connsiteY107" fmla="*/ 4827435 h 5143500"/>
              <a:gd name="connsiteX108" fmla="*/ 461640 w 4572000"/>
              <a:gd name="connsiteY108" fmla="*/ 4822502 h 5143500"/>
              <a:gd name="connsiteX109" fmla="*/ 458151 w 4572000"/>
              <a:gd name="connsiteY109" fmla="*/ 4816686 h 5143500"/>
              <a:gd name="connsiteX110" fmla="*/ 398012 w 4572000"/>
              <a:gd name="connsiteY110" fmla="*/ 4801292 h 5143500"/>
              <a:gd name="connsiteX111" fmla="*/ 1053744 w 4572000"/>
              <a:gd name="connsiteY111" fmla="*/ 4747249 h 5143500"/>
              <a:gd name="connsiteX112" fmla="*/ 994182 w 4572000"/>
              <a:gd name="connsiteY112" fmla="*/ 4808264 h 5143500"/>
              <a:gd name="connsiteX113" fmla="*/ 994182 w 4572000"/>
              <a:gd name="connsiteY113" fmla="*/ 4944812 h 5143500"/>
              <a:gd name="connsiteX114" fmla="*/ 999998 w 4572000"/>
              <a:gd name="connsiteY114" fmla="*/ 4950628 h 5143500"/>
              <a:gd name="connsiteX115" fmla="*/ 1025852 w 4572000"/>
              <a:gd name="connsiteY115" fmla="*/ 4950628 h 5143500"/>
              <a:gd name="connsiteX116" fmla="*/ 1026345 w 4572000"/>
              <a:gd name="connsiteY116" fmla="*/ 4950134 h 5143500"/>
              <a:gd name="connsiteX117" fmla="*/ 1027795 w 4572000"/>
              <a:gd name="connsiteY117" fmla="*/ 4950134 h 5143500"/>
              <a:gd name="connsiteX118" fmla="*/ 1033640 w 4572000"/>
              <a:gd name="connsiteY118" fmla="*/ 4944348 h 5143500"/>
              <a:gd name="connsiteX119" fmla="*/ 1033640 w 4572000"/>
              <a:gd name="connsiteY119" fmla="*/ 4837419 h 5143500"/>
              <a:gd name="connsiteX120" fmla="*/ 1070781 w 4572000"/>
              <a:gd name="connsiteY120" fmla="*/ 4837419 h 5143500"/>
              <a:gd name="connsiteX121" fmla="*/ 1076626 w 4572000"/>
              <a:gd name="connsiteY121" fmla="*/ 4831634 h 5143500"/>
              <a:gd name="connsiteX122" fmla="*/ 1076626 w 4572000"/>
              <a:gd name="connsiteY122" fmla="*/ 4811692 h 5143500"/>
              <a:gd name="connsiteX123" fmla="*/ 1070781 w 4572000"/>
              <a:gd name="connsiteY123" fmla="*/ 4805627 h 5143500"/>
              <a:gd name="connsiteX124" fmla="*/ 1068815 w 4572000"/>
              <a:gd name="connsiteY124" fmla="*/ 4805627 h 5143500"/>
              <a:gd name="connsiteX125" fmla="*/ 1068560 w 4572000"/>
              <a:gd name="connsiteY125" fmla="*/ 4805359 h 5143500"/>
              <a:gd name="connsiteX126" fmla="*/ 1033640 w 4572000"/>
              <a:gd name="connsiteY126" fmla="*/ 4805359 h 5143500"/>
              <a:gd name="connsiteX127" fmla="*/ 1033640 w 4572000"/>
              <a:gd name="connsiteY127" fmla="*/ 4802443 h 5143500"/>
              <a:gd name="connsiteX128" fmla="*/ 1056749 w 4572000"/>
              <a:gd name="connsiteY128" fmla="*/ 4778457 h 5143500"/>
              <a:gd name="connsiteX129" fmla="*/ 1071072 w 4572000"/>
              <a:gd name="connsiteY129" fmla="*/ 4779901 h 5143500"/>
              <a:gd name="connsiteX130" fmla="*/ 1076626 w 4572000"/>
              <a:gd name="connsiteY130" fmla="*/ 4774411 h 5143500"/>
              <a:gd name="connsiteX131" fmla="*/ 1079557 w 4572000"/>
              <a:gd name="connsiteY131" fmla="*/ 4759385 h 5143500"/>
              <a:gd name="connsiteX132" fmla="*/ 1080138 w 4572000"/>
              <a:gd name="connsiteY132" fmla="*/ 4755627 h 5143500"/>
              <a:gd name="connsiteX133" fmla="*/ 1074293 w 4572000"/>
              <a:gd name="connsiteY133" fmla="*/ 4749848 h 5143500"/>
              <a:gd name="connsiteX134" fmla="*/ 1072405 w 4572000"/>
              <a:gd name="connsiteY134" fmla="*/ 4749641 h 5143500"/>
              <a:gd name="connsiteX135" fmla="*/ 1072049 w 4572000"/>
              <a:gd name="connsiteY135" fmla="*/ 4749285 h 5143500"/>
              <a:gd name="connsiteX136" fmla="*/ 1053744 w 4572000"/>
              <a:gd name="connsiteY136" fmla="*/ 4747249 h 5143500"/>
              <a:gd name="connsiteX137" fmla="*/ 1115152 w 4572000"/>
              <a:gd name="connsiteY137" fmla="*/ 4747131 h 5143500"/>
              <a:gd name="connsiteX138" fmla="*/ 1095105 w 4572000"/>
              <a:gd name="connsiteY138" fmla="*/ 4767478 h 5143500"/>
              <a:gd name="connsiteX139" fmla="*/ 1116018 w 4572000"/>
              <a:gd name="connsiteY139" fmla="*/ 4787818 h 5143500"/>
              <a:gd name="connsiteX140" fmla="*/ 1136066 w 4572000"/>
              <a:gd name="connsiteY140" fmla="*/ 4767481 h 5143500"/>
              <a:gd name="connsiteX141" fmla="*/ 1115152 w 4572000"/>
              <a:gd name="connsiteY141" fmla="*/ 4747131 h 5143500"/>
              <a:gd name="connsiteX142" fmla="*/ 0 w 4572000"/>
              <a:gd name="connsiteY142" fmla="*/ 0 h 5143500"/>
              <a:gd name="connsiteX143" fmla="*/ 4572000 w 4572000"/>
              <a:gd name="connsiteY143" fmla="*/ 0 h 5143500"/>
              <a:gd name="connsiteX144" fmla="*/ 4572000 w 4572000"/>
              <a:gd name="connsiteY144" fmla="*/ 5143500 h 5143500"/>
              <a:gd name="connsiteX145" fmla="*/ 0 w 4572000"/>
              <a:gd name="connsiteY145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4572000" h="5143500">
                <a:moveTo>
                  <a:pt x="351364" y="4913481"/>
                </a:moveTo>
                <a:cubicBezTo>
                  <a:pt x="339457" y="4913486"/>
                  <a:pt x="331613" y="4921037"/>
                  <a:pt x="331614" y="4933530"/>
                </a:cubicBezTo>
                <a:cubicBezTo>
                  <a:pt x="331609" y="4945734"/>
                  <a:pt x="339457" y="4953580"/>
                  <a:pt x="352238" y="4953582"/>
                </a:cubicBezTo>
                <a:cubicBezTo>
                  <a:pt x="364154" y="4953577"/>
                  <a:pt x="371991" y="4945737"/>
                  <a:pt x="371988" y="4933533"/>
                </a:cubicBezTo>
                <a:cubicBezTo>
                  <a:pt x="371996" y="4921039"/>
                  <a:pt x="364154" y="4913482"/>
                  <a:pt x="351364" y="4913481"/>
                </a:cubicBezTo>
                <a:close/>
                <a:moveTo>
                  <a:pt x="892594" y="4837587"/>
                </a:moveTo>
                <a:lnTo>
                  <a:pt x="917847" y="4847631"/>
                </a:lnTo>
                <a:cubicBezTo>
                  <a:pt x="924092" y="4854457"/>
                  <a:pt x="927649" y="4864625"/>
                  <a:pt x="927649" y="4877990"/>
                </a:cubicBezTo>
                <a:cubicBezTo>
                  <a:pt x="927649" y="4891355"/>
                  <a:pt x="924092" y="4901524"/>
                  <a:pt x="918101" y="4908353"/>
                </a:cubicBezTo>
                <a:lnTo>
                  <a:pt x="894867" y="4918277"/>
                </a:lnTo>
                <a:lnTo>
                  <a:pt x="868934" y="4908080"/>
                </a:lnTo>
                <a:cubicBezTo>
                  <a:pt x="862646" y="4901288"/>
                  <a:pt x="859063" y="4891172"/>
                  <a:pt x="859063" y="4877877"/>
                </a:cubicBezTo>
                <a:cubicBezTo>
                  <a:pt x="859063" y="4864582"/>
                  <a:pt x="862646" y="4854468"/>
                  <a:pt x="868679" y="4847677"/>
                </a:cubicBezTo>
                <a:close/>
                <a:moveTo>
                  <a:pt x="559058" y="4837499"/>
                </a:moveTo>
                <a:lnTo>
                  <a:pt x="578337" y="4840021"/>
                </a:lnTo>
                <a:cubicBezTo>
                  <a:pt x="583310" y="4841465"/>
                  <a:pt x="585644" y="4843483"/>
                  <a:pt x="585644" y="4847817"/>
                </a:cubicBezTo>
                <a:lnTo>
                  <a:pt x="585644" y="4907937"/>
                </a:lnTo>
                <a:cubicBezTo>
                  <a:pt x="585644" y="4912270"/>
                  <a:pt x="583310" y="4914296"/>
                  <a:pt x="578337" y="4915741"/>
                </a:cubicBezTo>
                <a:lnTo>
                  <a:pt x="558606" y="4918322"/>
                </a:lnTo>
                <a:lnTo>
                  <a:pt x="534560" y="4909442"/>
                </a:lnTo>
                <a:cubicBezTo>
                  <a:pt x="527878" y="4902976"/>
                  <a:pt x="523520" y="4892806"/>
                  <a:pt x="523520" y="4877990"/>
                </a:cubicBezTo>
                <a:cubicBezTo>
                  <a:pt x="523520" y="4863173"/>
                  <a:pt x="527878" y="4853005"/>
                  <a:pt x="534560" y="4846542"/>
                </a:cubicBezTo>
                <a:close/>
                <a:moveTo>
                  <a:pt x="1101681" y="4805359"/>
                </a:moveTo>
                <a:cubicBezTo>
                  <a:pt x="1098193" y="4805359"/>
                  <a:pt x="1095865" y="4807677"/>
                  <a:pt x="1095865" y="4811167"/>
                </a:cubicBezTo>
                <a:lnTo>
                  <a:pt x="1095865" y="4944812"/>
                </a:lnTo>
                <a:cubicBezTo>
                  <a:pt x="1095865" y="4948301"/>
                  <a:pt x="1098193" y="4950628"/>
                  <a:pt x="1101681" y="4950628"/>
                </a:cubicBezTo>
                <a:lnTo>
                  <a:pt x="1127824" y="4950628"/>
                </a:lnTo>
                <a:lnTo>
                  <a:pt x="1128318" y="4950134"/>
                </a:lnTo>
                <a:lnTo>
                  <a:pt x="1130432" y="4950134"/>
                </a:lnTo>
                <a:cubicBezTo>
                  <a:pt x="1133944" y="4950134"/>
                  <a:pt x="1136286" y="4947819"/>
                  <a:pt x="1136286" y="4944348"/>
                </a:cubicBezTo>
                <a:lnTo>
                  <a:pt x="1136286" y="4811405"/>
                </a:lnTo>
                <a:cubicBezTo>
                  <a:pt x="1136286" y="4807934"/>
                  <a:pt x="1133944" y="4805627"/>
                  <a:pt x="1130432" y="4805627"/>
                </a:cubicBezTo>
                <a:lnTo>
                  <a:pt x="1128093" y="4805627"/>
                </a:lnTo>
                <a:lnTo>
                  <a:pt x="1127824" y="4805359"/>
                </a:lnTo>
                <a:close/>
                <a:moveTo>
                  <a:pt x="891921" y="4802455"/>
                </a:moveTo>
                <a:cubicBezTo>
                  <a:pt x="848338" y="4802455"/>
                  <a:pt x="819860" y="4834118"/>
                  <a:pt x="819860" y="4877990"/>
                </a:cubicBezTo>
                <a:cubicBezTo>
                  <a:pt x="819860" y="4921862"/>
                  <a:pt x="848338" y="4953533"/>
                  <a:pt x="893950" y="4953533"/>
                </a:cubicBezTo>
                <a:cubicBezTo>
                  <a:pt x="904845" y="4953533"/>
                  <a:pt x="914796" y="4951553"/>
                  <a:pt x="923594" y="4947899"/>
                </a:cubicBezTo>
                <a:lnTo>
                  <a:pt x="924072" y="4947569"/>
                </a:lnTo>
                <a:lnTo>
                  <a:pt x="924870" y="4947419"/>
                </a:lnTo>
                <a:cubicBezTo>
                  <a:pt x="951435" y="4936512"/>
                  <a:pt x="967554" y="4910608"/>
                  <a:pt x="967554" y="4877877"/>
                </a:cubicBezTo>
                <a:cubicBezTo>
                  <a:pt x="967554" y="4845146"/>
                  <a:pt x="951435" y="4819246"/>
                  <a:pt x="924009" y="4808342"/>
                </a:cubicBezTo>
                <a:lnTo>
                  <a:pt x="922788" y="4808122"/>
                </a:lnTo>
                <a:lnTo>
                  <a:pt x="922738" y="4808088"/>
                </a:lnTo>
                <a:cubicBezTo>
                  <a:pt x="913655" y="4804434"/>
                  <a:pt x="903323" y="4802455"/>
                  <a:pt x="891921" y="4802455"/>
                </a:cubicBezTo>
                <a:close/>
                <a:moveTo>
                  <a:pt x="725444" y="4802455"/>
                </a:moveTo>
                <a:cubicBezTo>
                  <a:pt x="708302" y="4802455"/>
                  <a:pt x="688256" y="4805359"/>
                  <a:pt x="667046" y="4812907"/>
                </a:cubicBezTo>
                <a:lnTo>
                  <a:pt x="666934" y="4813086"/>
                </a:lnTo>
                <a:lnTo>
                  <a:pt x="666651" y="4813136"/>
                </a:lnTo>
                <a:cubicBezTo>
                  <a:pt x="662557" y="4814581"/>
                  <a:pt x="659335" y="4818052"/>
                  <a:pt x="659335" y="4824699"/>
                </a:cubicBezTo>
                <a:lnTo>
                  <a:pt x="659335" y="4944348"/>
                </a:lnTo>
                <a:lnTo>
                  <a:pt x="659778" y="4944785"/>
                </a:lnTo>
                <a:lnTo>
                  <a:pt x="659778" y="4944812"/>
                </a:lnTo>
                <a:cubicBezTo>
                  <a:pt x="659778" y="4948301"/>
                  <a:pt x="662104" y="4950628"/>
                  <a:pt x="665594" y="4950628"/>
                </a:cubicBezTo>
                <a:lnTo>
                  <a:pt x="691737" y="4950628"/>
                </a:lnTo>
                <a:cubicBezTo>
                  <a:pt x="695226" y="4950628"/>
                  <a:pt x="697553" y="4948301"/>
                  <a:pt x="697553" y="4944812"/>
                </a:cubicBezTo>
                <a:lnTo>
                  <a:pt x="697553" y="4847194"/>
                </a:lnTo>
                <a:lnTo>
                  <a:pt x="704449" y="4839717"/>
                </a:lnTo>
                <a:lnTo>
                  <a:pt x="726010" y="4837419"/>
                </a:lnTo>
                <a:lnTo>
                  <a:pt x="746014" y="4843168"/>
                </a:lnTo>
                <a:lnTo>
                  <a:pt x="754203" y="4862009"/>
                </a:lnTo>
                <a:lnTo>
                  <a:pt x="754203" y="4944812"/>
                </a:lnTo>
                <a:cubicBezTo>
                  <a:pt x="754203" y="4948301"/>
                  <a:pt x="756529" y="4950628"/>
                  <a:pt x="760019" y="4950628"/>
                </a:cubicBezTo>
                <a:lnTo>
                  <a:pt x="786161" y="4950628"/>
                </a:lnTo>
                <a:cubicBezTo>
                  <a:pt x="789651" y="4950628"/>
                  <a:pt x="791977" y="4948301"/>
                  <a:pt x="791977" y="4944812"/>
                </a:cubicBezTo>
                <a:lnTo>
                  <a:pt x="791977" y="4944762"/>
                </a:lnTo>
                <a:lnTo>
                  <a:pt x="792396" y="4944348"/>
                </a:lnTo>
                <a:lnTo>
                  <a:pt x="792396" y="4857065"/>
                </a:lnTo>
                <a:cubicBezTo>
                  <a:pt x="792396" y="4839438"/>
                  <a:pt x="786911" y="4825856"/>
                  <a:pt x="775798" y="4816682"/>
                </a:cubicBezTo>
                <a:lnTo>
                  <a:pt x="775550" y="4816558"/>
                </a:lnTo>
                <a:lnTo>
                  <a:pt x="775487" y="4816471"/>
                </a:lnTo>
                <a:cubicBezTo>
                  <a:pt x="764446" y="4807248"/>
                  <a:pt x="747813" y="4802455"/>
                  <a:pt x="725444" y="4802455"/>
                </a:cubicBezTo>
                <a:close/>
                <a:moveTo>
                  <a:pt x="559835" y="4802455"/>
                </a:moveTo>
                <a:cubicBezTo>
                  <a:pt x="548869" y="4802455"/>
                  <a:pt x="538720" y="4804289"/>
                  <a:pt x="529663" y="4807762"/>
                </a:cubicBezTo>
                <a:lnTo>
                  <a:pt x="529596" y="4807805"/>
                </a:lnTo>
                <a:lnTo>
                  <a:pt x="528373" y="4808018"/>
                </a:lnTo>
                <a:cubicBezTo>
                  <a:pt x="501027" y="4818381"/>
                  <a:pt x="483587" y="4843416"/>
                  <a:pt x="483587" y="4877877"/>
                </a:cubicBezTo>
                <a:cubicBezTo>
                  <a:pt x="483587" y="4912775"/>
                  <a:pt x="498720" y="4937596"/>
                  <a:pt x="526397" y="4947825"/>
                </a:cubicBezTo>
                <a:lnTo>
                  <a:pt x="527143" y="4947947"/>
                </a:lnTo>
                <a:lnTo>
                  <a:pt x="527701" y="4948307"/>
                </a:lnTo>
                <a:cubicBezTo>
                  <a:pt x="536867" y="4951735"/>
                  <a:pt x="547417" y="4953533"/>
                  <a:pt x="559257" y="4953533"/>
                </a:cubicBezTo>
                <a:cubicBezTo>
                  <a:pt x="578429" y="4953533"/>
                  <a:pt x="597023" y="4950331"/>
                  <a:pt x="617069" y="4941908"/>
                </a:cubicBezTo>
                <a:cubicBezTo>
                  <a:pt x="621723" y="4939879"/>
                  <a:pt x="624338" y="4936678"/>
                  <a:pt x="624338" y="4930284"/>
                </a:cubicBezTo>
                <a:lnTo>
                  <a:pt x="624338" y="4824821"/>
                </a:lnTo>
                <a:cubicBezTo>
                  <a:pt x="624338" y="4818138"/>
                  <a:pt x="621723" y="4814946"/>
                  <a:pt x="617069" y="4813204"/>
                </a:cubicBezTo>
                <a:cubicBezTo>
                  <a:pt x="597898" y="4805936"/>
                  <a:pt x="579880" y="4802455"/>
                  <a:pt x="559835" y="4802455"/>
                </a:cubicBezTo>
                <a:close/>
                <a:moveTo>
                  <a:pt x="398012" y="4801292"/>
                </a:moveTo>
                <a:lnTo>
                  <a:pt x="396528" y="4801750"/>
                </a:lnTo>
                <a:lnTo>
                  <a:pt x="395863" y="4801582"/>
                </a:lnTo>
                <a:cubicBezTo>
                  <a:pt x="356679" y="4801582"/>
                  <a:pt x="331528" y="4822385"/>
                  <a:pt x="331528" y="4853603"/>
                </a:cubicBezTo>
                <a:cubicBezTo>
                  <a:pt x="331528" y="4914871"/>
                  <a:pt x="425688" y="4891154"/>
                  <a:pt x="425688" y="4933656"/>
                </a:cubicBezTo>
                <a:cubicBezTo>
                  <a:pt x="425688" y="4937989"/>
                  <a:pt x="425107" y="4940590"/>
                  <a:pt x="423937" y="4944348"/>
                </a:cubicBezTo>
                <a:cubicBezTo>
                  <a:pt x="423646" y="4944931"/>
                  <a:pt x="423646" y="4945505"/>
                  <a:pt x="423646" y="4946089"/>
                </a:cubicBezTo>
                <a:cubicBezTo>
                  <a:pt x="423646" y="4948394"/>
                  <a:pt x="425107" y="4950134"/>
                  <a:pt x="428030" y="4950134"/>
                </a:cubicBezTo>
                <a:lnTo>
                  <a:pt x="429441" y="4950134"/>
                </a:lnTo>
                <a:lnTo>
                  <a:pt x="429970" y="4950628"/>
                </a:lnTo>
                <a:lnTo>
                  <a:pt x="456122" y="4950628"/>
                </a:lnTo>
                <a:cubicBezTo>
                  <a:pt x="460477" y="4950628"/>
                  <a:pt x="462217" y="4949176"/>
                  <a:pt x="463669" y="4944812"/>
                </a:cubicBezTo>
                <a:cubicBezTo>
                  <a:pt x="465419" y="4939879"/>
                  <a:pt x="465995" y="4933196"/>
                  <a:pt x="465995" y="4928255"/>
                </a:cubicBezTo>
                <a:cubicBezTo>
                  <a:pt x="465995" y="4862299"/>
                  <a:pt x="372446" y="4878177"/>
                  <a:pt x="372446" y="4850972"/>
                </a:cubicBezTo>
                <a:cubicBezTo>
                  <a:pt x="372446" y="4846523"/>
                  <a:pt x="374698" y="4842891"/>
                  <a:pt x="378875" y="4840371"/>
                </a:cubicBezTo>
                <a:lnTo>
                  <a:pt x="395405" y="4836760"/>
                </a:lnTo>
                <a:lnTo>
                  <a:pt x="438849" y="4849557"/>
                </a:lnTo>
                <a:cubicBezTo>
                  <a:pt x="440310" y="4850418"/>
                  <a:pt x="441772" y="4850714"/>
                  <a:pt x="443233" y="4850714"/>
                </a:cubicBezTo>
                <a:lnTo>
                  <a:pt x="443816" y="4850348"/>
                </a:lnTo>
                <a:lnTo>
                  <a:pt x="445075" y="4850684"/>
                </a:lnTo>
                <a:cubicBezTo>
                  <a:pt x="447690" y="4850684"/>
                  <a:pt x="450306" y="4849231"/>
                  <a:pt x="451468" y="4846616"/>
                </a:cubicBezTo>
                <a:lnTo>
                  <a:pt x="460477" y="4827435"/>
                </a:lnTo>
                <a:cubicBezTo>
                  <a:pt x="461318" y="4825652"/>
                  <a:pt x="461640" y="4823954"/>
                  <a:pt x="461640" y="4822502"/>
                </a:cubicBezTo>
                <a:cubicBezTo>
                  <a:pt x="461640" y="4820176"/>
                  <a:pt x="460486" y="4817858"/>
                  <a:pt x="458151" y="4816686"/>
                </a:cubicBezTo>
                <a:cubicBezTo>
                  <a:pt x="440142" y="4806226"/>
                  <a:pt x="418636" y="4801292"/>
                  <a:pt x="398012" y="4801292"/>
                </a:cubicBezTo>
                <a:close/>
                <a:moveTo>
                  <a:pt x="1053744" y="4747249"/>
                </a:moveTo>
                <a:cubicBezTo>
                  <a:pt x="1017718" y="4747249"/>
                  <a:pt x="994182" y="4766420"/>
                  <a:pt x="994182" y="4808264"/>
                </a:cubicBezTo>
                <a:lnTo>
                  <a:pt x="994182" y="4944812"/>
                </a:lnTo>
                <a:cubicBezTo>
                  <a:pt x="994182" y="4948301"/>
                  <a:pt x="996508" y="4950628"/>
                  <a:pt x="999998" y="4950628"/>
                </a:cubicBezTo>
                <a:lnTo>
                  <a:pt x="1025852" y="4950628"/>
                </a:lnTo>
                <a:lnTo>
                  <a:pt x="1026345" y="4950134"/>
                </a:lnTo>
                <a:lnTo>
                  <a:pt x="1027795" y="4950134"/>
                </a:lnTo>
                <a:cubicBezTo>
                  <a:pt x="1031307" y="4950134"/>
                  <a:pt x="1033640" y="4947819"/>
                  <a:pt x="1033640" y="4944348"/>
                </a:cubicBezTo>
                <a:lnTo>
                  <a:pt x="1033640" y="4837419"/>
                </a:lnTo>
                <a:lnTo>
                  <a:pt x="1070781" y="4837419"/>
                </a:lnTo>
                <a:cubicBezTo>
                  <a:pt x="1074584" y="4837419"/>
                  <a:pt x="1076626" y="4835105"/>
                  <a:pt x="1076626" y="4831634"/>
                </a:cubicBezTo>
                <a:lnTo>
                  <a:pt x="1076626" y="4811692"/>
                </a:lnTo>
                <a:cubicBezTo>
                  <a:pt x="1076626" y="4807934"/>
                  <a:pt x="1074584" y="4805627"/>
                  <a:pt x="1070781" y="4805627"/>
                </a:cubicBezTo>
                <a:lnTo>
                  <a:pt x="1068815" y="4805627"/>
                </a:lnTo>
                <a:lnTo>
                  <a:pt x="1068560" y="4805359"/>
                </a:lnTo>
                <a:lnTo>
                  <a:pt x="1033640" y="4805359"/>
                </a:lnTo>
                <a:lnTo>
                  <a:pt x="1033640" y="4802443"/>
                </a:lnTo>
                <a:cubicBezTo>
                  <a:pt x="1033640" y="4786548"/>
                  <a:pt x="1040664" y="4778457"/>
                  <a:pt x="1056749" y="4778457"/>
                </a:cubicBezTo>
                <a:cubicBezTo>
                  <a:pt x="1062594" y="4778457"/>
                  <a:pt x="1068893" y="4779901"/>
                  <a:pt x="1071072" y="4779901"/>
                </a:cubicBezTo>
                <a:cubicBezTo>
                  <a:pt x="1074584" y="4779901"/>
                  <a:pt x="1076046" y="4777882"/>
                  <a:pt x="1076626" y="4774411"/>
                </a:cubicBezTo>
                <a:lnTo>
                  <a:pt x="1079557" y="4759385"/>
                </a:lnTo>
                <a:cubicBezTo>
                  <a:pt x="1079814" y="4758050"/>
                  <a:pt x="1080138" y="4756876"/>
                  <a:pt x="1080138" y="4755627"/>
                </a:cubicBezTo>
                <a:cubicBezTo>
                  <a:pt x="1080138" y="4752417"/>
                  <a:pt x="1078387" y="4750711"/>
                  <a:pt x="1074293" y="4749848"/>
                </a:cubicBezTo>
                <a:lnTo>
                  <a:pt x="1072405" y="4749641"/>
                </a:lnTo>
                <a:lnTo>
                  <a:pt x="1072049" y="4749285"/>
                </a:lnTo>
                <a:cubicBezTo>
                  <a:pt x="1066233" y="4747834"/>
                  <a:pt x="1059942" y="4747249"/>
                  <a:pt x="1053744" y="4747249"/>
                </a:cubicBezTo>
                <a:close/>
                <a:moveTo>
                  <a:pt x="1115152" y="4747131"/>
                </a:moveTo>
                <a:cubicBezTo>
                  <a:pt x="1102948" y="4747139"/>
                  <a:pt x="1095102" y="4754688"/>
                  <a:pt x="1095105" y="4767478"/>
                </a:cubicBezTo>
                <a:cubicBezTo>
                  <a:pt x="1095102" y="4779971"/>
                  <a:pt x="1102948" y="4787811"/>
                  <a:pt x="1116018" y="4787818"/>
                </a:cubicBezTo>
                <a:cubicBezTo>
                  <a:pt x="1127933" y="4787817"/>
                  <a:pt x="1136071" y="4779974"/>
                  <a:pt x="1136066" y="4767481"/>
                </a:cubicBezTo>
                <a:cubicBezTo>
                  <a:pt x="1136071" y="4754690"/>
                  <a:pt x="1127933" y="4747137"/>
                  <a:pt x="1115152" y="4747131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12" name="Espace réservé du graphique SmartArt 11">
            <a:extLst>
              <a:ext uri="{FF2B5EF4-FFF2-40B4-BE49-F238E27FC236}">
                <a16:creationId xmlns:a16="http://schemas.microsoft.com/office/drawing/2014/main" id="{0F580B26-21D6-4630-AE3D-FB359C1C883E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9216310" y="1901915"/>
            <a:ext cx="96687" cy="96000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fr-FR"/>
          </a:p>
        </p:txBody>
      </p:sp>
      <p:sp>
        <p:nvSpPr>
          <p:cNvPr id="17" name="Espace réservé du graphique SmartArt 11">
            <a:extLst>
              <a:ext uri="{FF2B5EF4-FFF2-40B4-BE49-F238E27FC236}">
                <a16:creationId xmlns:a16="http://schemas.microsoft.com/office/drawing/2014/main" id="{16B17374-481A-4CE6-8974-CA84865A03CA}"/>
              </a:ext>
            </a:extLst>
          </p:cNvPr>
          <p:cNvSpPr>
            <a:spLocks noGrp="1" noChangeAspect="1"/>
          </p:cNvSpPr>
          <p:nvPr>
            <p:ph type="dgm" sz="quarter" idx="19"/>
          </p:nvPr>
        </p:nvSpPr>
        <p:spPr>
          <a:xfrm>
            <a:off x="9216310" y="4860087"/>
            <a:ext cx="96687" cy="96000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1748CB09-B51F-4AC1-A908-AF052BFFAB5C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/>
              <a:t>internal use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C28E44FC-CC99-479F-B667-CC0B04AA1BEB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6B54B0F7-55DD-40D6-B7F4-70B586885C0B}" type="slidenum">
              <a:rPr lang="fr-FR" smtClean="0"/>
              <a:pPr/>
              <a:t>‹Nº›</a:t>
            </a:fld>
            <a:endParaRPr lang="fr-FR"/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013E5883-7FD1-4C44-9ADB-EE49A089146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206603" y="2500884"/>
            <a:ext cx="4103397" cy="973837"/>
          </a:xfrm>
        </p:spPr>
        <p:txBody>
          <a:bodyPr anchor="b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fr-FR" sz="3200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81" indent="0" algn="ctr">
              <a:lnSpc>
                <a:spcPct val="100000"/>
              </a:lnSpc>
              <a:buFont typeface="Arial" panose="020B0604020202020204" pitchFamily="34" charset="0"/>
              <a:buNone/>
              <a:defRPr sz="2667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EF5BFE2C-3893-4574-8E43-0A067887093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206603" y="3490417"/>
            <a:ext cx="4103397" cy="537959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3333" b="0" i="1" kern="1200" dirty="0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81" indent="0" algn="ctr">
              <a:lnSpc>
                <a:spcPct val="100000"/>
              </a:lnSpc>
              <a:buFont typeface="Arial" panose="020B0604020202020204" pitchFamily="34" charset="0"/>
              <a:buNone/>
              <a:defRPr sz="3333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E331AD24-1AAB-440A-917D-3BB2B9658DC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06603" y="4113499"/>
            <a:ext cx="4103397" cy="331244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1600" b="0" i="0" kern="12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81" indent="0" algn="l">
              <a:lnSpc>
                <a:spcPct val="100000"/>
              </a:lnSpc>
              <a:buFont typeface="Arial" panose="020B0604020202020204" pitchFamily="34" charset="0"/>
              <a:buNone/>
              <a:defRPr lang="en-US" sz="1600" b="0" i="0" kern="1200" noProof="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104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F5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020C0A00-28D4-4C67-B162-D686D6845C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internal use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3FC96125-BC0F-469E-BA75-F4F2916D502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973" y="425183"/>
            <a:ext cx="11304000" cy="164148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lang="fr-FR" sz="1067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533" b="0" i="0" cap="all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400"/>
              </a:spcBef>
              <a:tabLst>
                <a:tab pos="836042" algn="l"/>
              </a:tabLst>
              <a:defRPr sz="533"/>
            </a:lvl3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56171-4788-4B4A-B8DB-98CB348C66F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3" y="1943801"/>
            <a:ext cx="11304000" cy="42952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E214CB94-27AF-41B7-A363-829DCFEBE7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3" y="1577579"/>
            <a:ext cx="11304000" cy="246221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7577A6-F24A-4B6D-B7E1-FB31180BD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4667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020C0A00-28D4-4C67-B162-D686D6845C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internal use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8" name="Espace réservé pour une image  3">
            <a:extLst>
              <a:ext uri="{FF2B5EF4-FFF2-40B4-BE49-F238E27FC236}">
                <a16:creationId xmlns:a16="http://schemas.microsoft.com/office/drawing/2014/main" id="{CEC2E05F-5F9D-41D9-A40F-97C2869C7DDA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462400" y="0"/>
            <a:ext cx="3729600" cy="685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39F8F8F8-B2E7-4739-8BFF-FA42634CE5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973" y="425183"/>
            <a:ext cx="7651200" cy="164148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lang="fr-FR" sz="1067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533" b="0" i="0" cap="all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400"/>
              </a:spcBef>
              <a:tabLst>
                <a:tab pos="836042" algn="l"/>
              </a:tabLst>
              <a:defRPr sz="533"/>
            </a:lvl3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E0A2CB60-A40E-44FE-B4B7-57EBEFEC0DF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3" y="1577579"/>
            <a:ext cx="7647827" cy="246221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614E260-5FC8-4D02-8571-9C1540BB2B3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3" y="1943801"/>
            <a:ext cx="7647827" cy="42952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792EA-2F40-4220-B1A0-E938F3FB8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1" y="710402"/>
            <a:ext cx="7647827" cy="7482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052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020C0A00-28D4-4C67-B162-D686D6845C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internal use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9" name="Espace réservé pour une image  3">
            <a:extLst>
              <a:ext uri="{FF2B5EF4-FFF2-40B4-BE49-F238E27FC236}">
                <a16:creationId xmlns:a16="http://schemas.microsoft.com/office/drawing/2014/main" id="{7E64057C-5A6F-41C9-B888-6149A71BAD6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0"/>
            <a:ext cx="6096000" cy="685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D67FA919-D04A-4310-ADDF-1120333F61D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973" y="425183"/>
            <a:ext cx="5373371" cy="164148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lang="fr-FR" sz="1067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533" b="0" i="0" cap="all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400"/>
              </a:spcBef>
              <a:tabLst>
                <a:tab pos="836042" algn="l"/>
              </a:tabLst>
              <a:defRPr sz="533"/>
            </a:lvl3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929FD931-0FD5-4A54-8BB1-79F5E8669C5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6" y="1577579"/>
            <a:ext cx="5371001" cy="246221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0AEBA920-ED61-4542-B852-868AA9D5A0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6" y="1943801"/>
            <a:ext cx="5371001" cy="42952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62E878-181A-4B45-B709-990F0EC3E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2" y="710402"/>
            <a:ext cx="5371001" cy="7482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6355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s and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020C0A00-28D4-4C67-B162-D686D6845C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internal use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B88BFE2C-28A1-438A-960B-E93F4C5FF58C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451325" y="2077803"/>
            <a:ext cx="2922291" cy="215444"/>
          </a:xfrm>
        </p:spPr>
        <p:txBody>
          <a:bodyPr/>
          <a:lstStyle>
            <a:lvl1pPr algn="l">
              <a:lnSpc>
                <a:spcPct val="100000"/>
              </a:lnSpc>
              <a:spcAft>
                <a:spcPts val="0"/>
              </a:spcAft>
              <a:defRPr sz="1067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1333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67A3D333-F7E4-4D2F-8B90-78E621A65ABB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096001" y="2077803"/>
            <a:ext cx="2922291" cy="215444"/>
          </a:xfrm>
        </p:spPr>
        <p:txBody>
          <a:bodyPr/>
          <a:lstStyle>
            <a:lvl1pPr algn="l">
              <a:lnSpc>
                <a:spcPct val="100000"/>
              </a:lnSpc>
              <a:spcAft>
                <a:spcPts val="0"/>
              </a:spcAft>
              <a:defRPr sz="1067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1333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Espace réservé pour une image  3">
            <a:extLst>
              <a:ext uri="{FF2B5EF4-FFF2-40B4-BE49-F238E27FC236}">
                <a16:creationId xmlns:a16="http://schemas.microsoft.com/office/drawing/2014/main" id="{D04D9ECA-57E3-42D4-AB59-AFDFC4994F90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444975" y="2439355"/>
            <a:ext cx="2340559" cy="3622821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5" name="Espace réservé pour une image  3">
            <a:extLst>
              <a:ext uri="{FF2B5EF4-FFF2-40B4-BE49-F238E27FC236}">
                <a16:creationId xmlns:a16="http://schemas.microsoft.com/office/drawing/2014/main" id="{A4ACE33E-54EC-45BB-A1EF-BC5E84D636C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096002" y="2439355"/>
            <a:ext cx="2340559" cy="3622821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3DEB9B5-F15A-466E-8080-C371BE1672C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19523" y="2439356"/>
            <a:ext cx="2745600" cy="2266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53DFB714-75E9-40A1-A9E1-32341A0AB2F9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3068500" y="2439356"/>
            <a:ext cx="2744537" cy="2266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B0C0C30-D9D7-4BD7-AF39-B6CB516C98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973" y="425183"/>
            <a:ext cx="11304000" cy="164148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lang="fr-FR" sz="1067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533" b="0" i="0" cap="all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400"/>
              </a:spcBef>
              <a:tabLst>
                <a:tab pos="836042" algn="l"/>
              </a:tabLst>
              <a:defRPr sz="533"/>
            </a:lvl3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1CD7C0F2-9ED1-4D8C-94FB-BE336E7168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3" y="1577579"/>
            <a:ext cx="11304000" cy="246221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841BA8-9107-45A1-B4A7-F5FE729D4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9514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276DEF-3CBF-476F-8A84-C6760A5FE884}"/>
              </a:ext>
            </a:extLst>
          </p:cNvPr>
          <p:cNvSpPr/>
          <p:nvPr userDrawn="1"/>
        </p:nvSpPr>
        <p:spPr>
          <a:xfrm>
            <a:off x="0" y="0"/>
            <a:ext cx="3729600" cy="6858000"/>
          </a:xfrm>
          <a:prstGeom prst="rect">
            <a:avLst/>
          </a:prstGeom>
          <a:solidFill>
            <a:srgbClr val="E9E6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noProof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020C0A00-28D4-4C67-B162-D686D6845C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internal use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8BEDC788-81F2-409E-8CE9-FF2A15A919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402083" y="2468972"/>
            <a:ext cx="1379716" cy="18192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7" name="Espace réservé du texte 4">
            <a:extLst>
              <a:ext uri="{FF2B5EF4-FFF2-40B4-BE49-F238E27FC236}">
                <a16:creationId xmlns:a16="http://schemas.microsoft.com/office/drawing/2014/main" id="{D96EF966-14FD-41BC-A600-7421C098167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02083" y="1584821"/>
            <a:ext cx="1379716" cy="532283"/>
          </a:xfrm>
        </p:spPr>
        <p:txBody>
          <a:bodyPr/>
          <a:lstStyle>
            <a:lvl1pPr algn="l">
              <a:lnSpc>
                <a:spcPct val="110000"/>
              </a:lnSpc>
              <a:defRPr sz="3467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89" indent="-228589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01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09C6DAE5-28F5-4BE0-9DAE-75B6B0AC968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033428" y="1519091"/>
            <a:ext cx="1178053" cy="531256"/>
          </a:xfrm>
        </p:spPr>
        <p:txBody>
          <a:bodyPr anchor="b">
            <a:noAutofit/>
          </a:bodyPr>
          <a:lstStyle>
            <a:lvl1pPr algn="r">
              <a:lnSpc>
                <a:spcPct val="110000"/>
              </a:lnSpc>
              <a:defRPr sz="1067" cap="all" baseline="0">
                <a:solidFill>
                  <a:schemeClr val="tx1"/>
                </a:solidFill>
              </a:defRPr>
            </a:lvl1pPr>
            <a:lvl2pPr marL="228589" indent="-228589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DB385219-3623-4C80-90CB-E73147176A6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02083" y="4587065"/>
            <a:ext cx="1379716" cy="419247"/>
          </a:xfrm>
        </p:spPr>
        <p:txBody>
          <a:bodyPr/>
          <a:lstStyle>
            <a:lvl1pPr algn="l">
              <a:lnSpc>
                <a:spcPct val="125000"/>
              </a:lnSpc>
              <a:defRPr sz="1467">
                <a:solidFill>
                  <a:schemeClr val="accent2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Espace réservé pour une image  15">
            <a:extLst>
              <a:ext uri="{FF2B5EF4-FFF2-40B4-BE49-F238E27FC236}">
                <a16:creationId xmlns:a16="http://schemas.microsoft.com/office/drawing/2014/main" id="{E7DD041E-74AB-4E79-8DE2-875A9F1E7DB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061999" y="2468972"/>
            <a:ext cx="1379716" cy="18192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065977EE-862D-4B7C-8337-FDC6002343A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062000" y="1584821"/>
            <a:ext cx="1379715" cy="532283"/>
          </a:xfrm>
        </p:spPr>
        <p:txBody>
          <a:bodyPr/>
          <a:lstStyle>
            <a:lvl1pPr algn="l">
              <a:lnSpc>
                <a:spcPct val="110000"/>
              </a:lnSpc>
              <a:defRPr sz="3467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89" indent="-228589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02</a:t>
            </a:r>
          </a:p>
        </p:txBody>
      </p:sp>
      <p:sp>
        <p:nvSpPr>
          <p:cNvPr id="23" name="Espace réservé pour une image  15">
            <a:extLst>
              <a:ext uri="{FF2B5EF4-FFF2-40B4-BE49-F238E27FC236}">
                <a16:creationId xmlns:a16="http://schemas.microsoft.com/office/drawing/2014/main" id="{F89C23CF-B6A6-47AA-A07B-24B1AE35C570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721915" y="2468972"/>
            <a:ext cx="1379716" cy="18192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24" name="Espace réservé du texte 4">
            <a:extLst>
              <a:ext uri="{FF2B5EF4-FFF2-40B4-BE49-F238E27FC236}">
                <a16:creationId xmlns:a16="http://schemas.microsoft.com/office/drawing/2014/main" id="{637D886D-DA77-4D52-A839-266F7AEEBCE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721916" y="1584821"/>
            <a:ext cx="1379713" cy="532283"/>
          </a:xfrm>
        </p:spPr>
        <p:txBody>
          <a:bodyPr/>
          <a:lstStyle>
            <a:lvl1pPr algn="l">
              <a:lnSpc>
                <a:spcPct val="110000"/>
              </a:lnSpc>
              <a:defRPr sz="3467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89" indent="-228589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03</a:t>
            </a:r>
          </a:p>
        </p:txBody>
      </p:sp>
      <p:sp>
        <p:nvSpPr>
          <p:cNvPr id="26" name="Espace réservé pour une image  15">
            <a:extLst>
              <a:ext uri="{FF2B5EF4-FFF2-40B4-BE49-F238E27FC236}">
                <a16:creationId xmlns:a16="http://schemas.microsoft.com/office/drawing/2014/main" id="{4D28439E-7746-4AA1-A924-0AEC11614B84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0381831" y="2468972"/>
            <a:ext cx="1379716" cy="18192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27" name="Espace réservé du texte 4">
            <a:extLst>
              <a:ext uri="{FF2B5EF4-FFF2-40B4-BE49-F238E27FC236}">
                <a16:creationId xmlns:a16="http://schemas.microsoft.com/office/drawing/2014/main" id="{40E34842-79F1-492E-A94C-F1F0DECB7DB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381832" y="1584821"/>
            <a:ext cx="1379713" cy="532283"/>
          </a:xfrm>
        </p:spPr>
        <p:txBody>
          <a:bodyPr/>
          <a:lstStyle>
            <a:lvl1pPr algn="l">
              <a:lnSpc>
                <a:spcPct val="110000"/>
              </a:lnSpc>
              <a:defRPr sz="3467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89" indent="-228589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04</a:t>
            </a:r>
          </a:p>
        </p:txBody>
      </p:sp>
      <p:sp>
        <p:nvSpPr>
          <p:cNvPr id="33" name="Espace réservé du texte 4">
            <a:extLst>
              <a:ext uri="{FF2B5EF4-FFF2-40B4-BE49-F238E27FC236}">
                <a16:creationId xmlns:a16="http://schemas.microsoft.com/office/drawing/2014/main" id="{3DDB0039-9DEF-41FA-9376-CCCD184F46B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402083" y="5039498"/>
            <a:ext cx="1379716" cy="419247"/>
          </a:xfrm>
        </p:spPr>
        <p:txBody>
          <a:bodyPr/>
          <a:lstStyle>
            <a:lvl1pPr algn="l">
              <a:lnSpc>
                <a:spcPct val="125000"/>
              </a:lnSpc>
              <a:defRPr sz="933">
                <a:solidFill>
                  <a:schemeClr val="tx1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4" name="Espace réservé du texte 4">
            <a:extLst>
              <a:ext uri="{FF2B5EF4-FFF2-40B4-BE49-F238E27FC236}">
                <a16:creationId xmlns:a16="http://schemas.microsoft.com/office/drawing/2014/main" id="{9F3CCA0F-99FD-49EB-AD69-BB3D91D198E7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7061999" y="4587065"/>
            <a:ext cx="1379716" cy="419247"/>
          </a:xfrm>
        </p:spPr>
        <p:txBody>
          <a:bodyPr/>
          <a:lstStyle>
            <a:lvl1pPr algn="l">
              <a:lnSpc>
                <a:spcPct val="125000"/>
              </a:lnSpc>
              <a:defRPr sz="1467">
                <a:solidFill>
                  <a:schemeClr val="accent2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5" name="Espace réservé du texte 4">
            <a:extLst>
              <a:ext uri="{FF2B5EF4-FFF2-40B4-BE49-F238E27FC236}">
                <a16:creationId xmlns:a16="http://schemas.microsoft.com/office/drawing/2014/main" id="{2E47962C-C9E2-4FED-BEA8-B8A7A8DD496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061999" y="5039498"/>
            <a:ext cx="1379716" cy="419247"/>
          </a:xfrm>
        </p:spPr>
        <p:txBody>
          <a:bodyPr/>
          <a:lstStyle>
            <a:lvl1pPr algn="l">
              <a:lnSpc>
                <a:spcPct val="125000"/>
              </a:lnSpc>
              <a:defRPr sz="933">
                <a:solidFill>
                  <a:schemeClr val="tx1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6" name="Espace réservé du texte 4">
            <a:extLst>
              <a:ext uri="{FF2B5EF4-FFF2-40B4-BE49-F238E27FC236}">
                <a16:creationId xmlns:a16="http://schemas.microsoft.com/office/drawing/2014/main" id="{4F25B19E-3945-49B3-BEAB-C69BF39E230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721911" y="4587065"/>
            <a:ext cx="1379716" cy="419247"/>
          </a:xfrm>
        </p:spPr>
        <p:txBody>
          <a:bodyPr/>
          <a:lstStyle>
            <a:lvl1pPr algn="l">
              <a:lnSpc>
                <a:spcPct val="125000"/>
              </a:lnSpc>
              <a:defRPr sz="1467">
                <a:solidFill>
                  <a:schemeClr val="accent2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7" name="Espace réservé du texte 4">
            <a:extLst>
              <a:ext uri="{FF2B5EF4-FFF2-40B4-BE49-F238E27FC236}">
                <a16:creationId xmlns:a16="http://schemas.microsoft.com/office/drawing/2014/main" id="{39A64BFA-75AB-499E-A131-9140B81690A0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721911" y="5039498"/>
            <a:ext cx="1379716" cy="419247"/>
          </a:xfrm>
        </p:spPr>
        <p:txBody>
          <a:bodyPr/>
          <a:lstStyle>
            <a:lvl1pPr algn="l">
              <a:lnSpc>
                <a:spcPct val="125000"/>
              </a:lnSpc>
              <a:defRPr sz="933">
                <a:solidFill>
                  <a:schemeClr val="tx1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8" name="Espace réservé du texte 4">
            <a:extLst>
              <a:ext uri="{FF2B5EF4-FFF2-40B4-BE49-F238E27FC236}">
                <a16:creationId xmlns:a16="http://schemas.microsoft.com/office/drawing/2014/main" id="{3B5F3F20-0254-4AB0-8E67-4CD251DE7CC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0381823" y="4587065"/>
            <a:ext cx="1379716" cy="419247"/>
          </a:xfrm>
        </p:spPr>
        <p:txBody>
          <a:bodyPr/>
          <a:lstStyle>
            <a:lvl1pPr algn="l">
              <a:lnSpc>
                <a:spcPct val="125000"/>
              </a:lnSpc>
              <a:defRPr sz="1467">
                <a:solidFill>
                  <a:schemeClr val="accent2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9" name="Espace réservé du texte 4">
            <a:extLst>
              <a:ext uri="{FF2B5EF4-FFF2-40B4-BE49-F238E27FC236}">
                <a16:creationId xmlns:a16="http://schemas.microsoft.com/office/drawing/2014/main" id="{71337317-15B9-4EF3-81D5-FE9D001892D3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10381823" y="5039498"/>
            <a:ext cx="1379716" cy="419247"/>
          </a:xfrm>
        </p:spPr>
        <p:txBody>
          <a:bodyPr/>
          <a:lstStyle>
            <a:lvl1pPr algn="l">
              <a:lnSpc>
                <a:spcPct val="125000"/>
              </a:lnSpc>
              <a:defRPr sz="933">
                <a:solidFill>
                  <a:schemeClr val="tx1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D7CFAE1A-FA8C-4F51-A655-9E0F02F2411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33428" y="425183"/>
            <a:ext cx="7715547" cy="164148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lang="fr-FR" sz="1067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533" b="0" i="0" cap="all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400"/>
              </a:spcBef>
              <a:tabLst>
                <a:tab pos="836042" algn="l"/>
              </a:tabLst>
              <a:defRPr sz="533"/>
            </a:lvl3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9" name="Espace réservé du texte 4">
            <a:extLst>
              <a:ext uri="{FF2B5EF4-FFF2-40B4-BE49-F238E27FC236}">
                <a16:creationId xmlns:a16="http://schemas.microsoft.com/office/drawing/2014/main" id="{5114C6CE-4866-474F-BF86-38E09FF9D45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5" y="1577577"/>
            <a:ext cx="2824073" cy="492443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351B796C-D9CF-43FC-A477-86A208BBE8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6" y="1943801"/>
            <a:ext cx="2827013" cy="42952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C93D6-412D-42D2-B4F0-861F3AFA4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0" y="710402"/>
            <a:ext cx="2827447" cy="7482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1" name="Forme libre : forme 9">
            <a:extLst>
              <a:ext uri="{FF2B5EF4-FFF2-40B4-BE49-F238E27FC236}">
                <a16:creationId xmlns:a16="http://schemas.microsoft.com/office/drawing/2014/main" id="{F5349C85-4F38-41FC-8627-25D47DE73E7F}"/>
              </a:ext>
            </a:extLst>
          </p:cNvPr>
          <p:cNvSpPr>
            <a:spLocks noChangeAspect="1"/>
          </p:cNvSpPr>
          <p:nvPr userDrawn="1"/>
        </p:nvSpPr>
        <p:spPr>
          <a:xfrm>
            <a:off x="441599" y="6330316"/>
            <a:ext cx="1073008" cy="273600"/>
          </a:xfrm>
          <a:custGeom>
            <a:avLst/>
            <a:gdLst>
              <a:gd name="connsiteX0" fmla="*/ 689325 w 740699"/>
              <a:gd name="connsiteY0" fmla="*/ 7347 h 191096"/>
              <a:gd name="connsiteX1" fmla="*/ 688790 w 740699"/>
              <a:gd name="connsiteY1" fmla="*/ 10847 h 191096"/>
              <a:gd name="connsiteX2" fmla="*/ 686092 w 740699"/>
              <a:gd name="connsiteY2" fmla="*/ 24840 h 191096"/>
              <a:gd name="connsiteX3" fmla="*/ 680980 w 740699"/>
              <a:gd name="connsiteY3" fmla="*/ 29953 h 191096"/>
              <a:gd name="connsiteX4" fmla="*/ 667797 w 740699"/>
              <a:gd name="connsiteY4" fmla="*/ 28608 h 191096"/>
              <a:gd name="connsiteX5" fmla="*/ 646528 w 740699"/>
              <a:gd name="connsiteY5" fmla="*/ 50946 h 191096"/>
              <a:gd name="connsiteX6" fmla="*/ 646528 w 740699"/>
              <a:gd name="connsiteY6" fmla="*/ 53911 h 191096"/>
              <a:gd name="connsiteX7" fmla="*/ 680712 w 740699"/>
              <a:gd name="connsiteY7" fmla="*/ 53911 h 191096"/>
              <a:gd name="connsiteX8" fmla="*/ 686092 w 740699"/>
              <a:gd name="connsiteY8" fmla="*/ 59559 h 191096"/>
              <a:gd name="connsiteX9" fmla="*/ 686092 w 740699"/>
              <a:gd name="connsiteY9" fmla="*/ 78130 h 191096"/>
              <a:gd name="connsiteX10" fmla="*/ 680712 w 740699"/>
              <a:gd name="connsiteY10" fmla="*/ 83518 h 191096"/>
              <a:gd name="connsiteX11" fmla="*/ 646528 w 740699"/>
              <a:gd name="connsiteY11" fmla="*/ 83518 h 191096"/>
              <a:gd name="connsiteX12" fmla="*/ 646528 w 740699"/>
              <a:gd name="connsiteY12" fmla="*/ 183097 h 191096"/>
              <a:gd name="connsiteX13" fmla="*/ 641148 w 740699"/>
              <a:gd name="connsiteY13" fmla="*/ 188485 h 191096"/>
              <a:gd name="connsiteX14" fmla="*/ 617197 w 740699"/>
              <a:gd name="connsiteY14" fmla="*/ 188485 h 191096"/>
              <a:gd name="connsiteX15" fmla="*/ 611809 w 740699"/>
              <a:gd name="connsiteY15" fmla="*/ 183097 h 191096"/>
              <a:gd name="connsiteX16" fmla="*/ 611809 w 740699"/>
              <a:gd name="connsiteY16" fmla="*/ 56602 h 191096"/>
              <a:gd name="connsiteX17" fmla="*/ 666987 w 740699"/>
              <a:gd name="connsiteY17" fmla="*/ 79 h 191096"/>
              <a:gd name="connsiteX18" fmla="*/ 683945 w 740699"/>
              <a:gd name="connsiteY18" fmla="*/ 1966 h 191096"/>
              <a:gd name="connsiteX19" fmla="*/ 689325 w 740699"/>
              <a:gd name="connsiteY19" fmla="*/ 7347 h 191096"/>
              <a:gd name="connsiteX20" fmla="*/ 741003 w 740699"/>
              <a:gd name="connsiteY20" fmla="*/ 59292 h 191096"/>
              <a:gd name="connsiteX21" fmla="*/ 741003 w 740699"/>
              <a:gd name="connsiteY21" fmla="*/ 183097 h 191096"/>
              <a:gd name="connsiteX22" fmla="*/ 735615 w 740699"/>
              <a:gd name="connsiteY22" fmla="*/ 188485 h 191096"/>
              <a:gd name="connsiteX23" fmla="*/ 711396 w 740699"/>
              <a:gd name="connsiteY23" fmla="*/ 188485 h 191096"/>
              <a:gd name="connsiteX24" fmla="*/ 706008 w 740699"/>
              <a:gd name="connsiteY24" fmla="*/ 183097 h 191096"/>
              <a:gd name="connsiteX25" fmla="*/ 706008 w 740699"/>
              <a:gd name="connsiteY25" fmla="*/ 59292 h 191096"/>
              <a:gd name="connsiteX26" fmla="*/ 711396 w 740699"/>
              <a:gd name="connsiteY26" fmla="*/ 53911 h 191096"/>
              <a:gd name="connsiteX27" fmla="*/ 735615 w 740699"/>
              <a:gd name="connsiteY27" fmla="*/ 53911 h 191096"/>
              <a:gd name="connsiteX28" fmla="*/ 741003 w 740699"/>
              <a:gd name="connsiteY28" fmla="*/ 59292 h 191096"/>
              <a:gd name="connsiteX29" fmla="*/ 518954 w 740699"/>
              <a:gd name="connsiteY29" fmla="*/ 158879 h 191096"/>
              <a:gd name="connsiteX30" fmla="*/ 485847 w 740699"/>
              <a:gd name="connsiteY30" fmla="*/ 121195 h 191096"/>
              <a:gd name="connsiteX31" fmla="*/ 517074 w 740699"/>
              <a:gd name="connsiteY31" fmla="*/ 83518 h 191096"/>
              <a:gd name="connsiteX32" fmla="*/ 550173 w 740699"/>
              <a:gd name="connsiteY32" fmla="*/ 121195 h 191096"/>
              <a:gd name="connsiteX33" fmla="*/ 518954 w 740699"/>
              <a:gd name="connsiteY33" fmla="*/ 158879 h 191096"/>
              <a:gd name="connsiteX34" fmla="*/ 517074 w 740699"/>
              <a:gd name="connsiteY34" fmla="*/ 51221 h 191096"/>
              <a:gd name="connsiteX35" fmla="*/ 450317 w 740699"/>
              <a:gd name="connsiteY35" fmla="*/ 121195 h 191096"/>
              <a:gd name="connsiteX36" fmla="*/ 518954 w 740699"/>
              <a:gd name="connsiteY36" fmla="*/ 191176 h 191096"/>
              <a:gd name="connsiteX37" fmla="*/ 585702 w 740699"/>
              <a:gd name="connsiteY37" fmla="*/ 121195 h 191096"/>
              <a:gd name="connsiteX38" fmla="*/ 517074 w 740699"/>
              <a:gd name="connsiteY38" fmla="*/ 51221 h 191096"/>
              <a:gd name="connsiteX39" fmla="*/ 424486 w 740699"/>
              <a:gd name="connsiteY39" fmla="*/ 101813 h 191096"/>
              <a:gd name="connsiteX40" fmla="*/ 424486 w 740699"/>
              <a:gd name="connsiteY40" fmla="*/ 183097 h 191096"/>
              <a:gd name="connsiteX41" fmla="*/ 419098 w 740699"/>
              <a:gd name="connsiteY41" fmla="*/ 188485 h 191096"/>
              <a:gd name="connsiteX42" fmla="*/ 394880 w 740699"/>
              <a:gd name="connsiteY42" fmla="*/ 188485 h 191096"/>
              <a:gd name="connsiteX43" fmla="*/ 389492 w 740699"/>
              <a:gd name="connsiteY43" fmla="*/ 183097 h 191096"/>
              <a:gd name="connsiteX44" fmla="*/ 389492 w 740699"/>
              <a:gd name="connsiteY44" fmla="*/ 106391 h 191096"/>
              <a:gd name="connsiteX45" fmla="*/ 363385 w 740699"/>
              <a:gd name="connsiteY45" fmla="*/ 83518 h 191096"/>
              <a:gd name="connsiteX46" fmla="*/ 343469 w 740699"/>
              <a:gd name="connsiteY46" fmla="*/ 85665 h 191096"/>
              <a:gd name="connsiteX47" fmla="*/ 337012 w 740699"/>
              <a:gd name="connsiteY47" fmla="*/ 92666 h 191096"/>
              <a:gd name="connsiteX48" fmla="*/ 337012 w 740699"/>
              <a:gd name="connsiteY48" fmla="*/ 183097 h 191096"/>
              <a:gd name="connsiteX49" fmla="*/ 331624 w 740699"/>
              <a:gd name="connsiteY49" fmla="*/ 188485 h 191096"/>
              <a:gd name="connsiteX50" fmla="*/ 307405 w 740699"/>
              <a:gd name="connsiteY50" fmla="*/ 188485 h 191096"/>
              <a:gd name="connsiteX51" fmla="*/ 302017 w 740699"/>
              <a:gd name="connsiteY51" fmla="*/ 183097 h 191096"/>
              <a:gd name="connsiteX52" fmla="*/ 302017 w 740699"/>
              <a:gd name="connsiteY52" fmla="*/ 71672 h 191096"/>
              <a:gd name="connsiteX53" fmla="*/ 308750 w 740699"/>
              <a:gd name="connsiteY53" fmla="*/ 60904 h 191096"/>
              <a:gd name="connsiteX54" fmla="*/ 362850 w 740699"/>
              <a:gd name="connsiteY54" fmla="*/ 51221 h 191096"/>
              <a:gd name="connsiteX55" fmla="*/ 424486 w 740699"/>
              <a:gd name="connsiteY55" fmla="*/ 101813 h 191096"/>
              <a:gd name="connsiteX56" fmla="*/ 122497 w 740699"/>
              <a:gd name="connsiteY56" fmla="*/ 167759 h 191096"/>
              <a:gd name="connsiteX57" fmla="*/ 120342 w 740699"/>
              <a:gd name="connsiteY57" fmla="*/ 183097 h 191096"/>
              <a:gd name="connsiteX58" fmla="*/ 113350 w 740699"/>
              <a:gd name="connsiteY58" fmla="*/ 188485 h 191096"/>
              <a:gd name="connsiteX59" fmla="*/ 89123 w 740699"/>
              <a:gd name="connsiteY59" fmla="*/ 188485 h 191096"/>
              <a:gd name="connsiteX60" fmla="*/ 85088 w 740699"/>
              <a:gd name="connsiteY60" fmla="*/ 184718 h 191096"/>
              <a:gd name="connsiteX61" fmla="*/ 85356 w 740699"/>
              <a:gd name="connsiteY61" fmla="*/ 183097 h 191096"/>
              <a:gd name="connsiteX62" fmla="*/ 86968 w 740699"/>
              <a:gd name="connsiteY62" fmla="*/ 173140 h 191096"/>
              <a:gd name="connsiteX63" fmla="*/ 303 w 740699"/>
              <a:gd name="connsiteY63" fmla="*/ 98589 h 191096"/>
              <a:gd name="connsiteX64" fmla="*/ 59517 w 740699"/>
              <a:gd name="connsiteY64" fmla="*/ 50144 h 191096"/>
              <a:gd name="connsiteX65" fmla="*/ 115230 w 740699"/>
              <a:gd name="connsiteY65" fmla="*/ 64404 h 191096"/>
              <a:gd name="connsiteX66" fmla="*/ 118462 w 740699"/>
              <a:gd name="connsiteY66" fmla="*/ 69792 h 191096"/>
              <a:gd name="connsiteX67" fmla="*/ 117385 w 740699"/>
              <a:gd name="connsiteY67" fmla="*/ 74362 h 191096"/>
              <a:gd name="connsiteX68" fmla="*/ 109039 w 740699"/>
              <a:gd name="connsiteY68" fmla="*/ 92131 h 191096"/>
              <a:gd name="connsiteX69" fmla="*/ 103116 w 740699"/>
              <a:gd name="connsiteY69" fmla="*/ 95899 h 191096"/>
              <a:gd name="connsiteX70" fmla="*/ 99081 w 740699"/>
              <a:gd name="connsiteY70" fmla="*/ 94821 h 191096"/>
              <a:gd name="connsiteX71" fmla="*/ 58439 w 740699"/>
              <a:gd name="connsiteY71" fmla="*/ 82708 h 191096"/>
              <a:gd name="connsiteX72" fmla="*/ 35833 w 740699"/>
              <a:gd name="connsiteY72" fmla="*/ 96166 h 191096"/>
              <a:gd name="connsiteX73" fmla="*/ 122497 w 740699"/>
              <a:gd name="connsiteY73" fmla="*/ 167759 h 191096"/>
              <a:gd name="connsiteX74" fmla="*/ 234191 w 740699"/>
              <a:gd name="connsiteY74" fmla="*/ 149189 h 191096"/>
              <a:gd name="connsiteX75" fmla="*/ 227466 w 740699"/>
              <a:gd name="connsiteY75" fmla="*/ 156456 h 191096"/>
              <a:gd name="connsiteX76" fmla="*/ 209162 w 740699"/>
              <a:gd name="connsiteY76" fmla="*/ 158879 h 191096"/>
              <a:gd name="connsiteX77" fmla="*/ 175788 w 740699"/>
              <a:gd name="connsiteY77" fmla="*/ 121195 h 191096"/>
              <a:gd name="connsiteX78" fmla="*/ 209162 w 740699"/>
              <a:gd name="connsiteY78" fmla="*/ 83518 h 191096"/>
              <a:gd name="connsiteX79" fmla="*/ 227466 w 740699"/>
              <a:gd name="connsiteY79" fmla="*/ 85941 h 191096"/>
              <a:gd name="connsiteX80" fmla="*/ 234191 w 740699"/>
              <a:gd name="connsiteY80" fmla="*/ 93201 h 191096"/>
              <a:gd name="connsiteX81" fmla="*/ 234191 w 740699"/>
              <a:gd name="connsiteY81" fmla="*/ 149189 h 191096"/>
              <a:gd name="connsiteX82" fmla="*/ 262452 w 740699"/>
              <a:gd name="connsiteY82" fmla="*/ 61179 h 191096"/>
              <a:gd name="connsiteX83" fmla="*/ 209430 w 740699"/>
              <a:gd name="connsiteY83" fmla="*/ 51221 h 191096"/>
              <a:gd name="connsiteX84" fmla="*/ 140258 w 740699"/>
              <a:gd name="connsiteY84" fmla="*/ 121195 h 191096"/>
              <a:gd name="connsiteX85" fmla="*/ 208895 w 740699"/>
              <a:gd name="connsiteY85" fmla="*/ 191176 h 191096"/>
              <a:gd name="connsiteX86" fmla="*/ 262452 w 740699"/>
              <a:gd name="connsiteY86" fmla="*/ 180407 h 191096"/>
              <a:gd name="connsiteX87" fmla="*/ 269185 w 740699"/>
              <a:gd name="connsiteY87" fmla="*/ 169639 h 191096"/>
              <a:gd name="connsiteX88" fmla="*/ 269185 w 740699"/>
              <a:gd name="connsiteY88" fmla="*/ 71940 h 191096"/>
              <a:gd name="connsiteX89" fmla="*/ 262452 w 740699"/>
              <a:gd name="connsiteY89" fmla="*/ 61179 h 19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740699" h="191096">
                <a:moveTo>
                  <a:pt x="689325" y="7347"/>
                </a:moveTo>
                <a:cubicBezTo>
                  <a:pt x="689325" y="8511"/>
                  <a:pt x="689026" y="9604"/>
                  <a:pt x="688790" y="10847"/>
                </a:cubicBezTo>
                <a:lnTo>
                  <a:pt x="686092" y="24840"/>
                </a:lnTo>
                <a:cubicBezTo>
                  <a:pt x="685558" y="28073"/>
                  <a:pt x="684213" y="29953"/>
                  <a:pt x="680980" y="29953"/>
                </a:cubicBezTo>
                <a:cubicBezTo>
                  <a:pt x="678974" y="29953"/>
                  <a:pt x="673177" y="28608"/>
                  <a:pt x="667797" y="28608"/>
                </a:cubicBezTo>
                <a:cubicBezTo>
                  <a:pt x="652993" y="28608"/>
                  <a:pt x="646528" y="36143"/>
                  <a:pt x="646528" y="50946"/>
                </a:cubicBezTo>
                <a:lnTo>
                  <a:pt x="646528" y="53911"/>
                </a:lnTo>
                <a:lnTo>
                  <a:pt x="680712" y="53911"/>
                </a:lnTo>
                <a:cubicBezTo>
                  <a:pt x="684213" y="53911"/>
                  <a:pt x="686092" y="56059"/>
                  <a:pt x="686092" y="59559"/>
                </a:cubicBezTo>
                <a:lnTo>
                  <a:pt x="686092" y="78130"/>
                </a:lnTo>
                <a:cubicBezTo>
                  <a:pt x="686092" y="81363"/>
                  <a:pt x="684213" y="83518"/>
                  <a:pt x="680712" y="83518"/>
                </a:cubicBezTo>
                <a:lnTo>
                  <a:pt x="646528" y="83518"/>
                </a:lnTo>
                <a:lnTo>
                  <a:pt x="646528" y="183097"/>
                </a:lnTo>
                <a:cubicBezTo>
                  <a:pt x="646528" y="186330"/>
                  <a:pt x="644380" y="188485"/>
                  <a:pt x="641148" y="188485"/>
                </a:cubicBezTo>
                <a:lnTo>
                  <a:pt x="617197" y="188485"/>
                </a:lnTo>
                <a:cubicBezTo>
                  <a:pt x="613964" y="188485"/>
                  <a:pt x="611809" y="186330"/>
                  <a:pt x="611809" y="183097"/>
                </a:cubicBezTo>
                <a:lnTo>
                  <a:pt x="611809" y="56602"/>
                </a:lnTo>
                <a:cubicBezTo>
                  <a:pt x="611809" y="17839"/>
                  <a:pt x="633612" y="79"/>
                  <a:pt x="666987" y="79"/>
                </a:cubicBezTo>
                <a:cubicBezTo>
                  <a:pt x="672729" y="79"/>
                  <a:pt x="678557" y="621"/>
                  <a:pt x="683945" y="1966"/>
                </a:cubicBezTo>
                <a:cubicBezTo>
                  <a:pt x="687713" y="2769"/>
                  <a:pt x="689325" y="4358"/>
                  <a:pt x="689325" y="7347"/>
                </a:cubicBezTo>
                <a:moveTo>
                  <a:pt x="741003" y="59292"/>
                </a:moveTo>
                <a:lnTo>
                  <a:pt x="741003" y="183097"/>
                </a:lnTo>
                <a:cubicBezTo>
                  <a:pt x="741003" y="186330"/>
                  <a:pt x="738848" y="188485"/>
                  <a:pt x="735615" y="188485"/>
                </a:cubicBezTo>
                <a:lnTo>
                  <a:pt x="711396" y="188485"/>
                </a:lnTo>
                <a:cubicBezTo>
                  <a:pt x="708164" y="188485"/>
                  <a:pt x="706008" y="186330"/>
                  <a:pt x="706008" y="183097"/>
                </a:cubicBezTo>
                <a:lnTo>
                  <a:pt x="706008" y="59292"/>
                </a:lnTo>
                <a:cubicBezTo>
                  <a:pt x="706008" y="56059"/>
                  <a:pt x="708164" y="53911"/>
                  <a:pt x="711396" y="53911"/>
                </a:cubicBezTo>
                <a:lnTo>
                  <a:pt x="735615" y="53911"/>
                </a:lnTo>
                <a:cubicBezTo>
                  <a:pt x="738848" y="53911"/>
                  <a:pt x="741003" y="56059"/>
                  <a:pt x="741003" y="59292"/>
                </a:cubicBezTo>
                <a:moveTo>
                  <a:pt x="518954" y="158879"/>
                </a:moveTo>
                <a:cubicBezTo>
                  <a:pt x="499038" y="158879"/>
                  <a:pt x="485847" y="145956"/>
                  <a:pt x="485847" y="121195"/>
                </a:cubicBezTo>
                <a:cubicBezTo>
                  <a:pt x="485847" y="96433"/>
                  <a:pt x="499038" y="83518"/>
                  <a:pt x="517074" y="83518"/>
                </a:cubicBezTo>
                <a:cubicBezTo>
                  <a:pt x="536990" y="83518"/>
                  <a:pt x="550173" y="96433"/>
                  <a:pt x="550173" y="121195"/>
                </a:cubicBezTo>
                <a:cubicBezTo>
                  <a:pt x="550173" y="145956"/>
                  <a:pt x="536990" y="158879"/>
                  <a:pt x="518954" y="158879"/>
                </a:cubicBezTo>
                <a:moveTo>
                  <a:pt x="517074" y="51221"/>
                </a:moveTo>
                <a:cubicBezTo>
                  <a:pt x="476699" y="51221"/>
                  <a:pt x="450317" y="80553"/>
                  <a:pt x="450317" y="121195"/>
                </a:cubicBezTo>
                <a:cubicBezTo>
                  <a:pt x="450317" y="161837"/>
                  <a:pt x="476699" y="191176"/>
                  <a:pt x="518954" y="191176"/>
                </a:cubicBezTo>
                <a:cubicBezTo>
                  <a:pt x="559328" y="191176"/>
                  <a:pt x="585702" y="161837"/>
                  <a:pt x="585702" y="121195"/>
                </a:cubicBezTo>
                <a:cubicBezTo>
                  <a:pt x="585702" y="80553"/>
                  <a:pt x="559328" y="51221"/>
                  <a:pt x="517074" y="51221"/>
                </a:cubicBezTo>
                <a:moveTo>
                  <a:pt x="424486" y="101813"/>
                </a:moveTo>
                <a:lnTo>
                  <a:pt x="424486" y="183097"/>
                </a:lnTo>
                <a:cubicBezTo>
                  <a:pt x="424486" y="186330"/>
                  <a:pt x="422331" y="188485"/>
                  <a:pt x="419098" y="188485"/>
                </a:cubicBezTo>
                <a:lnTo>
                  <a:pt x="394880" y="188485"/>
                </a:lnTo>
                <a:cubicBezTo>
                  <a:pt x="391647" y="188485"/>
                  <a:pt x="389492" y="186330"/>
                  <a:pt x="389492" y="183097"/>
                </a:cubicBezTo>
                <a:lnTo>
                  <a:pt x="389492" y="106391"/>
                </a:lnTo>
                <a:cubicBezTo>
                  <a:pt x="389492" y="90243"/>
                  <a:pt x="377921" y="83518"/>
                  <a:pt x="363385" y="83518"/>
                </a:cubicBezTo>
                <a:cubicBezTo>
                  <a:pt x="355040" y="83518"/>
                  <a:pt x="350470" y="84053"/>
                  <a:pt x="343469" y="85665"/>
                </a:cubicBezTo>
                <a:cubicBezTo>
                  <a:pt x="339159" y="86743"/>
                  <a:pt x="337012" y="88631"/>
                  <a:pt x="337012" y="92666"/>
                </a:cubicBezTo>
                <a:lnTo>
                  <a:pt x="337012" y="183097"/>
                </a:lnTo>
                <a:cubicBezTo>
                  <a:pt x="337012" y="186330"/>
                  <a:pt x="334856" y="188485"/>
                  <a:pt x="331624" y="188485"/>
                </a:cubicBezTo>
                <a:lnTo>
                  <a:pt x="307405" y="188485"/>
                </a:lnTo>
                <a:cubicBezTo>
                  <a:pt x="304172" y="188485"/>
                  <a:pt x="302017" y="186330"/>
                  <a:pt x="302017" y="183097"/>
                </a:cubicBezTo>
                <a:lnTo>
                  <a:pt x="302017" y="71672"/>
                </a:lnTo>
                <a:cubicBezTo>
                  <a:pt x="302017" y="65482"/>
                  <a:pt x="304982" y="62249"/>
                  <a:pt x="308750" y="60904"/>
                </a:cubicBezTo>
                <a:cubicBezTo>
                  <a:pt x="328399" y="53911"/>
                  <a:pt x="346970" y="51221"/>
                  <a:pt x="362850" y="51221"/>
                </a:cubicBezTo>
                <a:cubicBezTo>
                  <a:pt x="404295" y="51221"/>
                  <a:pt x="424486" y="68982"/>
                  <a:pt x="424486" y="101813"/>
                </a:cubicBezTo>
                <a:moveTo>
                  <a:pt x="122497" y="167759"/>
                </a:moveTo>
                <a:cubicBezTo>
                  <a:pt x="122497" y="172337"/>
                  <a:pt x="121963" y="178528"/>
                  <a:pt x="120342" y="183097"/>
                </a:cubicBezTo>
                <a:cubicBezTo>
                  <a:pt x="118997" y="187140"/>
                  <a:pt x="117385" y="188485"/>
                  <a:pt x="113350" y="188485"/>
                </a:cubicBezTo>
                <a:lnTo>
                  <a:pt x="89123" y="188485"/>
                </a:lnTo>
                <a:cubicBezTo>
                  <a:pt x="86433" y="188485"/>
                  <a:pt x="85088" y="186865"/>
                  <a:pt x="85088" y="184718"/>
                </a:cubicBezTo>
                <a:cubicBezTo>
                  <a:pt x="85088" y="184175"/>
                  <a:pt x="85088" y="183640"/>
                  <a:pt x="85356" y="183097"/>
                </a:cubicBezTo>
                <a:cubicBezTo>
                  <a:pt x="86433" y="179597"/>
                  <a:pt x="86968" y="177175"/>
                  <a:pt x="86968" y="173140"/>
                </a:cubicBezTo>
                <a:cubicBezTo>
                  <a:pt x="86968" y="133559"/>
                  <a:pt x="303" y="155646"/>
                  <a:pt x="303" y="98589"/>
                </a:cubicBezTo>
                <a:cubicBezTo>
                  <a:pt x="303" y="69517"/>
                  <a:pt x="23452" y="50144"/>
                  <a:pt x="59517" y="50144"/>
                </a:cubicBezTo>
                <a:cubicBezTo>
                  <a:pt x="78623" y="50144"/>
                  <a:pt x="98546" y="54714"/>
                  <a:pt x="115230" y="64404"/>
                </a:cubicBezTo>
                <a:cubicBezTo>
                  <a:pt x="117393" y="65490"/>
                  <a:pt x="118462" y="67637"/>
                  <a:pt x="118462" y="69792"/>
                </a:cubicBezTo>
                <a:cubicBezTo>
                  <a:pt x="118462" y="71137"/>
                  <a:pt x="118164" y="72710"/>
                  <a:pt x="117385" y="74362"/>
                </a:cubicBezTo>
                <a:lnTo>
                  <a:pt x="109039" y="92131"/>
                </a:lnTo>
                <a:cubicBezTo>
                  <a:pt x="107962" y="94553"/>
                  <a:pt x="105539" y="95899"/>
                  <a:pt x="103116" y="95899"/>
                </a:cubicBezTo>
                <a:cubicBezTo>
                  <a:pt x="101771" y="95899"/>
                  <a:pt x="100426" y="95623"/>
                  <a:pt x="99081" y="94821"/>
                </a:cubicBezTo>
                <a:cubicBezTo>
                  <a:pt x="85356" y="87286"/>
                  <a:pt x="72165" y="82708"/>
                  <a:pt x="58439" y="82708"/>
                </a:cubicBezTo>
                <a:cubicBezTo>
                  <a:pt x="44179" y="82708"/>
                  <a:pt x="35833" y="87923"/>
                  <a:pt x="35833" y="96166"/>
                </a:cubicBezTo>
                <a:cubicBezTo>
                  <a:pt x="35833" y="121368"/>
                  <a:pt x="122497" y="106659"/>
                  <a:pt x="122497" y="167759"/>
                </a:cubicBezTo>
                <a:moveTo>
                  <a:pt x="234191" y="149189"/>
                </a:moveTo>
                <a:cubicBezTo>
                  <a:pt x="234191" y="153224"/>
                  <a:pt x="232043" y="155111"/>
                  <a:pt x="227466" y="156456"/>
                </a:cubicBezTo>
                <a:cubicBezTo>
                  <a:pt x="221543" y="158069"/>
                  <a:pt x="216430" y="158879"/>
                  <a:pt x="209162" y="158879"/>
                </a:cubicBezTo>
                <a:cubicBezTo>
                  <a:pt x="191936" y="158879"/>
                  <a:pt x="175788" y="148646"/>
                  <a:pt x="175788" y="121195"/>
                </a:cubicBezTo>
                <a:cubicBezTo>
                  <a:pt x="175788" y="93743"/>
                  <a:pt x="191936" y="83518"/>
                  <a:pt x="209162" y="83518"/>
                </a:cubicBezTo>
                <a:cubicBezTo>
                  <a:pt x="216430" y="83518"/>
                  <a:pt x="221543" y="84320"/>
                  <a:pt x="227466" y="85941"/>
                </a:cubicBezTo>
                <a:cubicBezTo>
                  <a:pt x="232043" y="87286"/>
                  <a:pt x="234191" y="89165"/>
                  <a:pt x="234191" y="93201"/>
                </a:cubicBezTo>
                <a:lnTo>
                  <a:pt x="234191" y="149189"/>
                </a:lnTo>
                <a:close/>
                <a:moveTo>
                  <a:pt x="262452" y="61179"/>
                </a:moveTo>
                <a:cubicBezTo>
                  <a:pt x="244692" y="54446"/>
                  <a:pt x="228000" y="51221"/>
                  <a:pt x="209430" y="51221"/>
                </a:cubicBezTo>
                <a:cubicBezTo>
                  <a:pt x="168795" y="51221"/>
                  <a:pt x="140258" y="78405"/>
                  <a:pt x="140258" y="121195"/>
                </a:cubicBezTo>
                <a:cubicBezTo>
                  <a:pt x="140258" y="164527"/>
                  <a:pt x="165020" y="191176"/>
                  <a:pt x="208895" y="191176"/>
                </a:cubicBezTo>
                <a:cubicBezTo>
                  <a:pt x="226655" y="191176"/>
                  <a:pt x="243881" y="188210"/>
                  <a:pt x="262452" y="180407"/>
                </a:cubicBezTo>
                <a:cubicBezTo>
                  <a:pt x="266763" y="178528"/>
                  <a:pt x="269185" y="175562"/>
                  <a:pt x="269185" y="169639"/>
                </a:cubicBezTo>
                <a:lnTo>
                  <a:pt x="269185" y="71940"/>
                </a:lnTo>
                <a:cubicBezTo>
                  <a:pt x="269185" y="65749"/>
                  <a:pt x="266763" y="62792"/>
                  <a:pt x="262452" y="61179"/>
                </a:cubicBezTo>
              </a:path>
            </a:pathLst>
          </a:custGeom>
          <a:solidFill>
            <a:schemeClr val="tx1"/>
          </a:solidFill>
          <a:ln w="7833" cap="flat">
            <a:noFill/>
            <a:prstDash val="solid"/>
            <a:round/>
          </a:ln>
        </p:spPr>
        <p:txBody>
          <a:bodyPr rtlCol="0" anchor="ctr"/>
          <a:lstStyle/>
          <a:p>
            <a:endParaRPr lang="en-US" sz="2400" noProof="0"/>
          </a:p>
        </p:txBody>
      </p:sp>
      <p:grpSp>
        <p:nvGrpSpPr>
          <p:cNvPr id="32" name="Graphique 7">
            <a:extLst>
              <a:ext uri="{FF2B5EF4-FFF2-40B4-BE49-F238E27FC236}">
                <a16:creationId xmlns:a16="http://schemas.microsoft.com/office/drawing/2014/main" id="{06A5D6C0-9CFB-4C86-8BD0-9B0F6C1008B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167" y="6329527"/>
            <a:ext cx="1071853" cy="275084"/>
            <a:chOff x="4768103" y="-471733"/>
            <a:chExt cx="744723" cy="191124"/>
          </a:xfrm>
          <a:solidFill>
            <a:srgbClr val="FFFFFF"/>
          </a:solidFill>
        </p:grpSpPr>
        <p:sp>
          <p:nvSpPr>
            <p:cNvPr id="40" name="Forme libre : forme 9">
              <a:extLst>
                <a:ext uri="{FF2B5EF4-FFF2-40B4-BE49-F238E27FC236}">
                  <a16:creationId xmlns:a16="http://schemas.microsoft.com/office/drawing/2014/main" id="{7570A171-087A-451D-8C88-52D822ABF6D0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41" name="Forme libre : forme 10">
              <a:extLst>
                <a:ext uri="{FF2B5EF4-FFF2-40B4-BE49-F238E27FC236}">
                  <a16:creationId xmlns:a16="http://schemas.microsoft.com/office/drawing/2014/main" id="{FC3C9097-DD6E-4680-8304-A8A8F1E97DBB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45" name="Forme libre : forme 11">
              <a:extLst>
                <a:ext uri="{FF2B5EF4-FFF2-40B4-BE49-F238E27FC236}">
                  <a16:creationId xmlns:a16="http://schemas.microsoft.com/office/drawing/2014/main" id="{BDB8E9CF-D9B2-4FB3-B1A5-B96BB1FF6D51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36663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umbers (Alternativ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276DEF-3CBF-476F-8A84-C6760A5FE884}"/>
              </a:ext>
            </a:extLst>
          </p:cNvPr>
          <p:cNvSpPr/>
          <p:nvPr userDrawn="1"/>
        </p:nvSpPr>
        <p:spPr>
          <a:xfrm>
            <a:off x="0" y="0"/>
            <a:ext cx="3729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noProof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020C0A00-28D4-4C67-B162-D686D6845C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internal use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29" name="Espace réservé du texte 4">
            <a:extLst>
              <a:ext uri="{FF2B5EF4-FFF2-40B4-BE49-F238E27FC236}">
                <a16:creationId xmlns:a16="http://schemas.microsoft.com/office/drawing/2014/main" id="{EFA975DA-1F61-4E92-847F-881A6B959F1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52280" y="2220015"/>
            <a:ext cx="1091851" cy="921277"/>
          </a:xfrm>
        </p:spPr>
        <p:txBody>
          <a:bodyPr>
            <a:spAutoFit/>
          </a:bodyPr>
          <a:lstStyle>
            <a:lvl1pPr algn="l">
              <a:lnSpc>
                <a:spcPct val="110000"/>
              </a:lnSpc>
              <a:defRPr sz="60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89" indent="-228589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01</a:t>
            </a:r>
          </a:p>
        </p:txBody>
      </p:sp>
      <p:sp>
        <p:nvSpPr>
          <p:cNvPr id="30" name="Espace réservé du texte 4">
            <a:extLst>
              <a:ext uri="{FF2B5EF4-FFF2-40B4-BE49-F238E27FC236}">
                <a16:creationId xmlns:a16="http://schemas.microsoft.com/office/drawing/2014/main" id="{F6E50AC3-1EA3-493F-A0D3-634DA300E23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52280" y="1577579"/>
            <a:ext cx="6459117" cy="245708"/>
          </a:xfrm>
        </p:spPr>
        <p:txBody>
          <a:bodyPr wrap="square">
            <a:spAutoFit/>
          </a:bodyPr>
          <a:lstStyle>
            <a:lvl1pPr algn="l">
              <a:lnSpc>
                <a:spcPct val="110000"/>
              </a:lnSpc>
              <a:defRPr sz="1600">
                <a:solidFill>
                  <a:schemeClr val="tx1"/>
                </a:solidFill>
              </a:defRPr>
            </a:lvl1pPr>
            <a:lvl2pPr marL="228589" indent="-228589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1" name="Espace réservé du texte 4">
            <a:extLst>
              <a:ext uri="{FF2B5EF4-FFF2-40B4-BE49-F238E27FC236}">
                <a16:creationId xmlns:a16="http://schemas.microsoft.com/office/drawing/2014/main" id="{0E2314AF-F33D-4B84-8412-DF73ECC51E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53081" y="2220015"/>
            <a:ext cx="1091851" cy="921277"/>
          </a:xfrm>
        </p:spPr>
        <p:txBody>
          <a:bodyPr>
            <a:spAutoFit/>
          </a:bodyPr>
          <a:lstStyle>
            <a:lvl1pPr algn="l">
              <a:lnSpc>
                <a:spcPct val="110000"/>
              </a:lnSpc>
              <a:defRPr sz="60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89" indent="-228589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02</a:t>
            </a:r>
          </a:p>
        </p:txBody>
      </p:sp>
      <p:sp>
        <p:nvSpPr>
          <p:cNvPr id="32" name="Espace réservé du texte 4">
            <a:extLst>
              <a:ext uri="{FF2B5EF4-FFF2-40B4-BE49-F238E27FC236}">
                <a16:creationId xmlns:a16="http://schemas.microsoft.com/office/drawing/2014/main" id="{8444AA6E-9EC0-4895-8FC6-4351D2BEE03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53885" y="2220015"/>
            <a:ext cx="1091851" cy="921277"/>
          </a:xfrm>
        </p:spPr>
        <p:txBody>
          <a:bodyPr>
            <a:spAutoFit/>
          </a:bodyPr>
          <a:lstStyle>
            <a:lvl1pPr algn="l">
              <a:lnSpc>
                <a:spcPct val="110000"/>
              </a:lnSpc>
              <a:defRPr sz="60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89" indent="-228589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03</a:t>
            </a:r>
          </a:p>
        </p:txBody>
      </p:sp>
      <p:sp>
        <p:nvSpPr>
          <p:cNvPr id="33" name="Espace réservé du texte 4">
            <a:extLst>
              <a:ext uri="{FF2B5EF4-FFF2-40B4-BE49-F238E27FC236}">
                <a16:creationId xmlns:a16="http://schemas.microsoft.com/office/drawing/2014/main" id="{E3BC2BD0-41C8-4C7A-BC1B-E444A392D03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054689" y="2220015"/>
            <a:ext cx="1091851" cy="921277"/>
          </a:xfrm>
        </p:spPr>
        <p:txBody>
          <a:bodyPr>
            <a:spAutoFit/>
          </a:bodyPr>
          <a:lstStyle>
            <a:lvl1pPr algn="l">
              <a:lnSpc>
                <a:spcPct val="110000"/>
              </a:lnSpc>
              <a:defRPr sz="60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89" indent="-228589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04</a:t>
            </a:r>
          </a:p>
        </p:txBody>
      </p:sp>
      <p:sp>
        <p:nvSpPr>
          <p:cNvPr id="38" name="Espace réservé du texte 4">
            <a:extLst>
              <a:ext uri="{FF2B5EF4-FFF2-40B4-BE49-F238E27FC236}">
                <a16:creationId xmlns:a16="http://schemas.microsoft.com/office/drawing/2014/main" id="{E6118210-A598-4833-8C53-BBA66CF5796F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352279" y="3269350"/>
            <a:ext cx="1694284" cy="419247"/>
          </a:xfrm>
        </p:spPr>
        <p:txBody>
          <a:bodyPr/>
          <a:lstStyle>
            <a:lvl1pPr algn="l">
              <a:lnSpc>
                <a:spcPct val="125000"/>
              </a:lnSpc>
              <a:defRPr sz="1467">
                <a:solidFill>
                  <a:schemeClr val="accent2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9" name="Espace réservé du texte 4">
            <a:extLst>
              <a:ext uri="{FF2B5EF4-FFF2-40B4-BE49-F238E27FC236}">
                <a16:creationId xmlns:a16="http://schemas.microsoft.com/office/drawing/2014/main" id="{140FC0A1-6231-4649-9573-C6772F9B84B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352279" y="3721783"/>
            <a:ext cx="1694284" cy="419247"/>
          </a:xfrm>
        </p:spPr>
        <p:txBody>
          <a:bodyPr/>
          <a:lstStyle>
            <a:lvl1pPr algn="l">
              <a:lnSpc>
                <a:spcPct val="125000"/>
              </a:lnSpc>
              <a:defRPr sz="933">
                <a:solidFill>
                  <a:schemeClr val="tx1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0" name="Espace réservé du texte 4">
            <a:extLst>
              <a:ext uri="{FF2B5EF4-FFF2-40B4-BE49-F238E27FC236}">
                <a16:creationId xmlns:a16="http://schemas.microsoft.com/office/drawing/2014/main" id="{2DAC1528-CEDA-41B5-AAAF-B8FF60A576A9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253083" y="3269350"/>
            <a:ext cx="1694284" cy="419247"/>
          </a:xfrm>
        </p:spPr>
        <p:txBody>
          <a:bodyPr/>
          <a:lstStyle>
            <a:lvl1pPr algn="l">
              <a:lnSpc>
                <a:spcPct val="125000"/>
              </a:lnSpc>
              <a:defRPr sz="1467">
                <a:solidFill>
                  <a:schemeClr val="accent2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1" name="Espace réservé du texte 4">
            <a:extLst>
              <a:ext uri="{FF2B5EF4-FFF2-40B4-BE49-F238E27FC236}">
                <a16:creationId xmlns:a16="http://schemas.microsoft.com/office/drawing/2014/main" id="{5FFDA929-E8A8-4AC0-99CE-44C3C6910AE5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253083" y="3721783"/>
            <a:ext cx="1694284" cy="419247"/>
          </a:xfrm>
        </p:spPr>
        <p:txBody>
          <a:bodyPr/>
          <a:lstStyle>
            <a:lvl1pPr algn="l">
              <a:lnSpc>
                <a:spcPct val="125000"/>
              </a:lnSpc>
              <a:defRPr sz="933">
                <a:solidFill>
                  <a:schemeClr val="tx1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2" name="Espace réservé du texte 4">
            <a:extLst>
              <a:ext uri="{FF2B5EF4-FFF2-40B4-BE49-F238E27FC236}">
                <a16:creationId xmlns:a16="http://schemas.microsoft.com/office/drawing/2014/main" id="{9709CCCA-F00B-45D4-9788-1FBC4F09AA0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8153887" y="3269350"/>
            <a:ext cx="1694284" cy="419247"/>
          </a:xfrm>
        </p:spPr>
        <p:txBody>
          <a:bodyPr/>
          <a:lstStyle>
            <a:lvl1pPr algn="l">
              <a:lnSpc>
                <a:spcPct val="125000"/>
              </a:lnSpc>
              <a:defRPr sz="1467">
                <a:solidFill>
                  <a:schemeClr val="accent2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id="{B5E93FAA-61CE-40AC-8738-0DE2C5E1F424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8153887" y="3721783"/>
            <a:ext cx="1694284" cy="419247"/>
          </a:xfrm>
        </p:spPr>
        <p:txBody>
          <a:bodyPr/>
          <a:lstStyle>
            <a:lvl1pPr algn="l">
              <a:lnSpc>
                <a:spcPct val="125000"/>
              </a:lnSpc>
              <a:defRPr sz="933">
                <a:solidFill>
                  <a:schemeClr val="tx1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4" name="Espace réservé du texte 4">
            <a:extLst>
              <a:ext uri="{FF2B5EF4-FFF2-40B4-BE49-F238E27FC236}">
                <a16:creationId xmlns:a16="http://schemas.microsoft.com/office/drawing/2014/main" id="{14A4C1F7-829A-4567-999B-287472F1F401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10054691" y="3269350"/>
            <a:ext cx="1694284" cy="419247"/>
          </a:xfrm>
        </p:spPr>
        <p:txBody>
          <a:bodyPr/>
          <a:lstStyle>
            <a:lvl1pPr algn="l">
              <a:lnSpc>
                <a:spcPct val="125000"/>
              </a:lnSpc>
              <a:defRPr sz="1467">
                <a:solidFill>
                  <a:schemeClr val="accent2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5" name="Espace réservé du texte 4">
            <a:extLst>
              <a:ext uri="{FF2B5EF4-FFF2-40B4-BE49-F238E27FC236}">
                <a16:creationId xmlns:a16="http://schemas.microsoft.com/office/drawing/2014/main" id="{A4030E47-E75C-4A3D-9FAD-95FD358BD57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10054691" y="3721783"/>
            <a:ext cx="1694284" cy="419247"/>
          </a:xfrm>
        </p:spPr>
        <p:txBody>
          <a:bodyPr/>
          <a:lstStyle>
            <a:lvl1pPr algn="l">
              <a:lnSpc>
                <a:spcPct val="125000"/>
              </a:lnSpc>
              <a:defRPr sz="933">
                <a:solidFill>
                  <a:schemeClr val="tx1"/>
                </a:solidFill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7FA14FD7-95C9-4327-B716-189176F2E3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33428" y="425183"/>
            <a:ext cx="7715547" cy="164148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lang="fr-FR" sz="1067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533" b="0" i="0" cap="all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400"/>
              </a:spcBef>
              <a:tabLst>
                <a:tab pos="836042" algn="l"/>
              </a:tabLst>
              <a:defRPr sz="533"/>
            </a:lvl3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4" name="Espace réservé du texte 4">
            <a:extLst>
              <a:ext uri="{FF2B5EF4-FFF2-40B4-BE49-F238E27FC236}">
                <a16:creationId xmlns:a16="http://schemas.microsoft.com/office/drawing/2014/main" id="{CBC1E183-B986-4005-B87A-30E837CB27F1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444975" y="1577577"/>
            <a:ext cx="2824073" cy="492443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61183799-5968-4FC4-B6D2-F8DDF1F8685C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442035" y="1943801"/>
            <a:ext cx="2827447" cy="429522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302384" indent="-302384">
              <a:buFontTx/>
              <a:buBlip>
                <a:blip r:embed="rId4"/>
              </a:buBlip>
              <a:defRPr>
                <a:solidFill>
                  <a:schemeClr val="bg1"/>
                </a:solidFill>
              </a:defRPr>
            </a:lvl2pPr>
            <a:lvl3pPr marL="609570" indent="-302384">
              <a:buFontTx/>
              <a:buBlip>
                <a:blip r:embed="rId4"/>
              </a:buBlip>
              <a:defRPr>
                <a:solidFill>
                  <a:schemeClr val="bg1"/>
                </a:solidFill>
              </a:defRPr>
            </a:lvl3pPr>
            <a:lvl4pPr marL="911955" indent="-302384">
              <a:buFontTx/>
              <a:buBlip>
                <a:blip r:embed="rId4"/>
              </a:buBlip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60C5BA-4E6C-49B9-BC13-AE34B754C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0" y="710402"/>
            <a:ext cx="2827447" cy="7482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orme libre : forme 9">
            <a:extLst>
              <a:ext uri="{FF2B5EF4-FFF2-40B4-BE49-F238E27FC236}">
                <a16:creationId xmlns:a16="http://schemas.microsoft.com/office/drawing/2014/main" id="{A9C36C71-038F-4436-BBC3-96ADAFADF4C5}"/>
              </a:ext>
            </a:extLst>
          </p:cNvPr>
          <p:cNvSpPr>
            <a:spLocks noChangeAspect="1"/>
          </p:cNvSpPr>
          <p:nvPr userDrawn="1"/>
        </p:nvSpPr>
        <p:spPr>
          <a:xfrm>
            <a:off x="441599" y="6330316"/>
            <a:ext cx="1073008" cy="273600"/>
          </a:xfrm>
          <a:custGeom>
            <a:avLst/>
            <a:gdLst>
              <a:gd name="connsiteX0" fmla="*/ 689325 w 740699"/>
              <a:gd name="connsiteY0" fmla="*/ 7347 h 191096"/>
              <a:gd name="connsiteX1" fmla="*/ 688790 w 740699"/>
              <a:gd name="connsiteY1" fmla="*/ 10847 h 191096"/>
              <a:gd name="connsiteX2" fmla="*/ 686092 w 740699"/>
              <a:gd name="connsiteY2" fmla="*/ 24840 h 191096"/>
              <a:gd name="connsiteX3" fmla="*/ 680980 w 740699"/>
              <a:gd name="connsiteY3" fmla="*/ 29953 h 191096"/>
              <a:gd name="connsiteX4" fmla="*/ 667797 w 740699"/>
              <a:gd name="connsiteY4" fmla="*/ 28608 h 191096"/>
              <a:gd name="connsiteX5" fmla="*/ 646528 w 740699"/>
              <a:gd name="connsiteY5" fmla="*/ 50946 h 191096"/>
              <a:gd name="connsiteX6" fmla="*/ 646528 w 740699"/>
              <a:gd name="connsiteY6" fmla="*/ 53911 h 191096"/>
              <a:gd name="connsiteX7" fmla="*/ 680712 w 740699"/>
              <a:gd name="connsiteY7" fmla="*/ 53911 h 191096"/>
              <a:gd name="connsiteX8" fmla="*/ 686092 w 740699"/>
              <a:gd name="connsiteY8" fmla="*/ 59559 h 191096"/>
              <a:gd name="connsiteX9" fmla="*/ 686092 w 740699"/>
              <a:gd name="connsiteY9" fmla="*/ 78130 h 191096"/>
              <a:gd name="connsiteX10" fmla="*/ 680712 w 740699"/>
              <a:gd name="connsiteY10" fmla="*/ 83518 h 191096"/>
              <a:gd name="connsiteX11" fmla="*/ 646528 w 740699"/>
              <a:gd name="connsiteY11" fmla="*/ 83518 h 191096"/>
              <a:gd name="connsiteX12" fmla="*/ 646528 w 740699"/>
              <a:gd name="connsiteY12" fmla="*/ 183097 h 191096"/>
              <a:gd name="connsiteX13" fmla="*/ 641148 w 740699"/>
              <a:gd name="connsiteY13" fmla="*/ 188485 h 191096"/>
              <a:gd name="connsiteX14" fmla="*/ 617197 w 740699"/>
              <a:gd name="connsiteY14" fmla="*/ 188485 h 191096"/>
              <a:gd name="connsiteX15" fmla="*/ 611809 w 740699"/>
              <a:gd name="connsiteY15" fmla="*/ 183097 h 191096"/>
              <a:gd name="connsiteX16" fmla="*/ 611809 w 740699"/>
              <a:gd name="connsiteY16" fmla="*/ 56602 h 191096"/>
              <a:gd name="connsiteX17" fmla="*/ 666987 w 740699"/>
              <a:gd name="connsiteY17" fmla="*/ 79 h 191096"/>
              <a:gd name="connsiteX18" fmla="*/ 683945 w 740699"/>
              <a:gd name="connsiteY18" fmla="*/ 1966 h 191096"/>
              <a:gd name="connsiteX19" fmla="*/ 689325 w 740699"/>
              <a:gd name="connsiteY19" fmla="*/ 7347 h 191096"/>
              <a:gd name="connsiteX20" fmla="*/ 741003 w 740699"/>
              <a:gd name="connsiteY20" fmla="*/ 59292 h 191096"/>
              <a:gd name="connsiteX21" fmla="*/ 741003 w 740699"/>
              <a:gd name="connsiteY21" fmla="*/ 183097 h 191096"/>
              <a:gd name="connsiteX22" fmla="*/ 735615 w 740699"/>
              <a:gd name="connsiteY22" fmla="*/ 188485 h 191096"/>
              <a:gd name="connsiteX23" fmla="*/ 711396 w 740699"/>
              <a:gd name="connsiteY23" fmla="*/ 188485 h 191096"/>
              <a:gd name="connsiteX24" fmla="*/ 706008 w 740699"/>
              <a:gd name="connsiteY24" fmla="*/ 183097 h 191096"/>
              <a:gd name="connsiteX25" fmla="*/ 706008 w 740699"/>
              <a:gd name="connsiteY25" fmla="*/ 59292 h 191096"/>
              <a:gd name="connsiteX26" fmla="*/ 711396 w 740699"/>
              <a:gd name="connsiteY26" fmla="*/ 53911 h 191096"/>
              <a:gd name="connsiteX27" fmla="*/ 735615 w 740699"/>
              <a:gd name="connsiteY27" fmla="*/ 53911 h 191096"/>
              <a:gd name="connsiteX28" fmla="*/ 741003 w 740699"/>
              <a:gd name="connsiteY28" fmla="*/ 59292 h 191096"/>
              <a:gd name="connsiteX29" fmla="*/ 518954 w 740699"/>
              <a:gd name="connsiteY29" fmla="*/ 158879 h 191096"/>
              <a:gd name="connsiteX30" fmla="*/ 485847 w 740699"/>
              <a:gd name="connsiteY30" fmla="*/ 121195 h 191096"/>
              <a:gd name="connsiteX31" fmla="*/ 517074 w 740699"/>
              <a:gd name="connsiteY31" fmla="*/ 83518 h 191096"/>
              <a:gd name="connsiteX32" fmla="*/ 550173 w 740699"/>
              <a:gd name="connsiteY32" fmla="*/ 121195 h 191096"/>
              <a:gd name="connsiteX33" fmla="*/ 518954 w 740699"/>
              <a:gd name="connsiteY33" fmla="*/ 158879 h 191096"/>
              <a:gd name="connsiteX34" fmla="*/ 517074 w 740699"/>
              <a:gd name="connsiteY34" fmla="*/ 51221 h 191096"/>
              <a:gd name="connsiteX35" fmla="*/ 450317 w 740699"/>
              <a:gd name="connsiteY35" fmla="*/ 121195 h 191096"/>
              <a:gd name="connsiteX36" fmla="*/ 518954 w 740699"/>
              <a:gd name="connsiteY36" fmla="*/ 191176 h 191096"/>
              <a:gd name="connsiteX37" fmla="*/ 585702 w 740699"/>
              <a:gd name="connsiteY37" fmla="*/ 121195 h 191096"/>
              <a:gd name="connsiteX38" fmla="*/ 517074 w 740699"/>
              <a:gd name="connsiteY38" fmla="*/ 51221 h 191096"/>
              <a:gd name="connsiteX39" fmla="*/ 424486 w 740699"/>
              <a:gd name="connsiteY39" fmla="*/ 101813 h 191096"/>
              <a:gd name="connsiteX40" fmla="*/ 424486 w 740699"/>
              <a:gd name="connsiteY40" fmla="*/ 183097 h 191096"/>
              <a:gd name="connsiteX41" fmla="*/ 419098 w 740699"/>
              <a:gd name="connsiteY41" fmla="*/ 188485 h 191096"/>
              <a:gd name="connsiteX42" fmla="*/ 394880 w 740699"/>
              <a:gd name="connsiteY42" fmla="*/ 188485 h 191096"/>
              <a:gd name="connsiteX43" fmla="*/ 389492 w 740699"/>
              <a:gd name="connsiteY43" fmla="*/ 183097 h 191096"/>
              <a:gd name="connsiteX44" fmla="*/ 389492 w 740699"/>
              <a:gd name="connsiteY44" fmla="*/ 106391 h 191096"/>
              <a:gd name="connsiteX45" fmla="*/ 363385 w 740699"/>
              <a:gd name="connsiteY45" fmla="*/ 83518 h 191096"/>
              <a:gd name="connsiteX46" fmla="*/ 343469 w 740699"/>
              <a:gd name="connsiteY46" fmla="*/ 85665 h 191096"/>
              <a:gd name="connsiteX47" fmla="*/ 337012 w 740699"/>
              <a:gd name="connsiteY47" fmla="*/ 92666 h 191096"/>
              <a:gd name="connsiteX48" fmla="*/ 337012 w 740699"/>
              <a:gd name="connsiteY48" fmla="*/ 183097 h 191096"/>
              <a:gd name="connsiteX49" fmla="*/ 331624 w 740699"/>
              <a:gd name="connsiteY49" fmla="*/ 188485 h 191096"/>
              <a:gd name="connsiteX50" fmla="*/ 307405 w 740699"/>
              <a:gd name="connsiteY50" fmla="*/ 188485 h 191096"/>
              <a:gd name="connsiteX51" fmla="*/ 302017 w 740699"/>
              <a:gd name="connsiteY51" fmla="*/ 183097 h 191096"/>
              <a:gd name="connsiteX52" fmla="*/ 302017 w 740699"/>
              <a:gd name="connsiteY52" fmla="*/ 71672 h 191096"/>
              <a:gd name="connsiteX53" fmla="*/ 308750 w 740699"/>
              <a:gd name="connsiteY53" fmla="*/ 60904 h 191096"/>
              <a:gd name="connsiteX54" fmla="*/ 362850 w 740699"/>
              <a:gd name="connsiteY54" fmla="*/ 51221 h 191096"/>
              <a:gd name="connsiteX55" fmla="*/ 424486 w 740699"/>
              <a:gd name="connsiteY55" fmla="*/ 101813 h 191096"/>
              <a:gd name="connsiteX56" fmla="*/ 122497 w 740699"/>
              <a:gd name="connsiteY56" fmla="*/ 167759 h 191096"/>
              <a:gd name="connsiteX57" fmla="*/ 120342 w 740699"/>
              <a:gd name="connsiteY57" fmla="*/ 183097 h 191096"/>
              <a:gd name="connsiteX58" fmla="*/ 113350 w 740699"/>
              <a:gd name="connsiteY58" fmla="*/ 188485 h 191096"/>
              <a:gd name="connsiteX59" fmla="*/ 89123 w 740699"/>
              <a:gd name="connsiteY59" fmla="*/ 188485 h 191096"/>
              <a:gd name="connsiteX60" fmla="*/ 85088 w 740699"/>
              <a:gd name="connsiteY60" fmla="*/ 184718 h 191096"/>
              <a:gd name="connsiteX61" fmla="*/ 85356 w 740699"/>
              <a:gd name="connsiteY61" fmla="*/ 183097 h 191096"/>
              <a:gd name="connsiteX62" fmla="*/ 86968 w 740699"/>
              <a:gd name="connsiteY62" fmla="*/ 173140 h 191096"/>
              <a:gd name="connsiteX63" fmla="*/ 303 w 740699"/>
              <a:gd name="connsiteY63" fmla="*/ 98589 h 191096"/>
              <a:gd name="connsiteX64" fmla="*/ 59517 w 740699"/>
              <a:gd name="connsiteY64" fmla="*/ 50144 h 191096"/>
              <a:gd name="connsiteX65" fmla="*/ 115230 w 740699"/>
              <a:gd name="connsiteY65" fmla="*/ 64404 h 191096"/>
              <a:gd name="connsiteX66" fmla="*/ 118462 w 740699"/>
              <a:gd name="connsiteY66" fmla="*/ 69792 h 191096"/>
              <a:gd name="connsiteX67" fmla="*/ 117385 w 740699"/>
              <a:gd name="connsiteY67" fmla="*/ 74362 h 191096"/>
              <a:gd name="connsiteX68" fmla="*/ 109039 w 740699"/>
              <a:gd name="connsiteY68" fmla="*/ 92131 h 191096"/>
              <a:gd name="connsiteX69" fmla="*/ 103116 w 740699"/>
              <a:gd name="connsiteY69" fmla="*/ 95899 h 191096"/>
              <a:gd name="connsiteX70" fmla="*/ 99081 w 740699"/>
              <a:gd name="connsiteY70" fmla="*/ 94821 h 191096"/>
              <a:gd name="connsiteX71" fmla="*/ 58439 w 740699"/>
              <a:gd name="connsiteY71" fmla="*/ 82708 h 191096"/>
              <a:gd name="connsiteX72" fmla="*/ 35833 w 740699"/>
              <a:gd name="connsiteY72" fmla="*/ 96166 h 191096"/>
              <a:gd name="connsiteX73" fmla="*/ 122497 w 740699"/>
              <a:gd name="connsiteY73" fmla="*/ 167759 h 191096"/>
              <a:gd name="connsiteX74" fmla="*/ 234191 w 740699"/>
              <a:gd name="connsiteY74" fmla="*/ 149189 h 191096"/>
              <a:gd name="connsiteX75" fmla="*/ 227466 w 740699"/>
              <a:gd name="connsiteY75" fmla="*/ 156456 h 191096"/>
              <a:gd name="connsiteX76" fmla="*/ 209162 w 740699"/>
              <a:gd name="connsiteY76" fmla="*/ 158879 h 191096"/>
              <a:gd name="connsiteX77" fmla="*/ 175788 w 740699"/>
              <a:gd name="connsiteY77" fmla="*/ 121195 h 191096"/>
              <a:gd name="connsiteX78" fmla="*/ 209162 w 740699"/>
              <a:gd name="connsiteY78" fmla="*/ 83518 h 191096"/>
              <a:gd name="connsiteX79" fmla="*/ 227466 w 740699"/>
              <a:gd name="connsiteY79" fmla="*/ 85941 h 191096"/>
              <a:gd name="connsiteX80" fmla="*/ 234191 w 740699"/>
              <a:gd name="connsiteY80" fmla="*/ 93201 h 191096"/>
              <a:gd name="connsiteX81" fmla="*/ 234191 w 740699"/>
              <a:gd name="connsiteY81" fmla="*/ 149189 h 191096"/>
              <a:gd name="connsiteX82" fmla="*/ 262452 w 740699"/>
              <a:gd name="connsiteY82" fmla="*/ 61179 h 191096"/>
              <a:gd name="connsiteX83" fmla="*/ 209430 w 740699"/>
              <a:gd name="connsiteY83" fmla="*/ 51221 h 191096"/>
              <a:gd name="connsiteX84" fmla="*/ 140258 w 740699"/>
              <a:gd name="connsiteY84" fmla="*/ 121195 h 191096"/>
              <a:gd name="connsiteX85" fmla="*/ 208895 w 740699"/>
              <a:gd name="connsiteY85" fmla="*/ 191176 h 191096"/>
              <a:gd name="connsiteX86" fmla="*/ 262452 w 740699"/>
              <a:gd name="connsiteY86" fmla="*/ 180407 h 191096"/>
              <a:gd name="connsiteX87" fmla="*/ 269185 w 740699"/>
              <a:gd name="connsiteY87" fmla="*/ 169639 h 191096"/>
              <a:gd name="connsiteX88" fmla="*/ 269185 w 740699"/>
              <a:gd name="connsiteY88" fmla="*/ 71940 h 191096"/>
              <a:gd name="connsiteX89" fmla="*/ 262452 w 740699"/>
              <a:gd name="connsiteY89" fmla="*/ 61179 h 19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740699" h="191096">
                <a:moveTo>
                  <a:pt x="689325" y="7347"/>
                </a:moveTo>
                <a:cubicBezTo>
                  <a:pt x="689325" y="8511"/>
                  <a:pt x="689026" y="9604"/>
                  <a:pt x="688790" y="10847"/>
                </a:cubicBezTo>
                <a:lnTo>
                  <a:pt x="686092" y="24840"/>
                </a:lnTo>
                <a:cubicBezTo>
                  <a:pt x="685558" y="28073"/>
                  <a:pt x="684213" y="29953"/>
                  <a:pt x="680980" y="29953"/>
                </a:cubicBezTo>
                <a:cubicBezTo>
                  <a:pt x="678974" y="29953"/>
                  <a:pt x="673177" y="28608"/>
                  <a:pt x="667797" y="28608"/>
                </a:cubicBezTo>
                <a:cubicBezTo>
                  <a:pt x="652993" y="28608"/>
                  <a:pt x="646528" y="36143"/>
                  <a:pt x="646528" y="50946"/>
                </a:cubicBezTo>
                <a:lnTo>
                  <a:pt x="646528" y="53911"/>
                </a:lnTo>
                <a:lnTo>
                  <a:pt x="680712" y="53911"/>
                </a:lnTo>
                <a:cubicBezTo>
                  <a:pt x="684213" y="53911"/>
                  <a:pt x="686092" y="56059"/>
                  <a:pt x="686092" y="59559"/>
                </a:cubicBezTo>
                <a:lnTo>
                  <a:pt x="686092" y="78130"/>
                </a:lnTo>
                <a:cubicBezTo>
                  <a:pt x="686092" y="81363"/>
                  <a:pt x="684213" y="83518"/>
                  <a:pt x="680712" y="83518"/>
                </a:cubicBezTo>
                <a:lnTo>
                  <a:pt x="646528" y="83518"/>
                </a:lnTo>
                <a:lnTo>
                  <a:pt x="646528" y="183097"/>
                </a:lnTo>
                <a:cubicBezTo>
                  <a:pt x="646528" y="186330"/>
                  <a:pt x="644380" y="188485"/>
                  <a:pt x="641148" y="188485"/>
                </a:cubicBezTo>
                <a:lnTo>
                  <a:pt x="617197" y="188485"/>
                </a:lnTo>
                <a:cubicBezTo>
                  <a:pt x="613964" y="188485"/>
                  <a:pt x="611809" y="186330"/>
                  <a:pt x="611809" y="183097"/>
                </a:cubicBezTo>
                <a:lnTo>
                  <a:pt x="611809" y="56602"/>
                </a:lnTo>
                <a:cubicBezTo>
                  <a:pt x="611809" y="17839"/>
                  <a:pt x="633612" y="79"/>
                  <a:pt x="666987" y="79"/>
                </a:cubicBezTo>
                <a:cubicBezTo>
                  <a:pt x="672729" y="79"/>
                  <a:pt x="678557" y="621"/>
                  <a:pt x="683945" y="1966"/>
                </a:cubicBezTo>
                <a:cubicBezTo>
                  <a:pt x="687713" y="2769"/>
                  <a:pt x="689325" y="4358"/>
                  <a:pt x="689325" y="7347"/>
                </a:cubicBezTo>
                <a:moveTo>
                  <a:pt x="741003" y="59292"/>
                </a:moveTo>
                <a:lnTo>
                  <a:pt x="741003" y="183097"/>
                </a:lnTo>
                <a:cubicBezTo>
                  <a:pt x="741003" y="186330"/>
                  <a:pt x="738848" y="188485"/>
                  <a:pt x="735615" y="188485"/>
                </a:cubicBezTo>
                <a:lnTo>
                  <a:pt x="711396" y="188485"/>
                </a:lnTo>
                <a:cubicBezTo>
                  <a:pt x="708164" y="188485"/>
                  <a:pt x="706008" y="186330"/>
                  <a:pt x="706008" y="183097"/>
                </a:cubicBezTo>
                <a:lnTo>
                  <a:pt x="706008" y="59292"/>
                </a:lnTo>
                <a:cubicBezTo>
                  <a:pt x="706008" y="56059"/>
                  <a:pt x="708164" y="53911"/>
                  <a:pt x="711396" y="53911"/>
                </a:cubicBezTo>
                <a:lnTo>
                  <a:pt x="735615" y="53911"/>
                </a:lnTo>
                <a:cubicBezTo>
                  <a:pt x="738848" y="53911"/>
                  <a:pt x="741003" y="56059"/>
                  <a:pt x="741003" y="59292"/>
                </a:cubicBezTo>
                <a:moveTo>
                  <a:pt x="518954" y="158879"/>
                </a:moveTo>
                <a:cubicBezTo>
                  <a:pt x="499038" y="158879"/>
                  <a:pt x="485847" y="145956"/>
                  <a:pt x="485847" y="121195"/>
                </a:cubicBezTo>
                <a:cubicBezTo>
                  <a:pt x="485847" y="96433"/>
                  <a:pt x="499038" y="83518"/>
                  <a:pt x="517074" y="83518"/>
                </a:cubicBezTo>
                <a:cubicBezTo>
                  <a:pt x="536990" y="83518"/>
                  <a:pt x="550173" y="96433"/>
                  <a:pt x="550173" y="121195"/>
                </a:cubicBezTo>
                <a:cubicBezTo>
                  <a:pt x="550173" y="145956"/>
                  <a:pt x="536990" y="158879"/>
                  <a:pt x="518954" y="158879"/>
                </a:cubicBezTo>
                <a:moveTo>
                  <a:pt x="517074" y="51221"/>
                </a:moveTo>
                <a:cubicBezTo>
                  <a:pt x="476699" y="51221"/>
                  <a:pt x="450317" y="80553"/>
                  <a:pt x="450317" y="121195"/>
                </a:cubicBezTo>
                <a:cubicBezTo>
                  <a:pt x="450317" y="161837"/>
                  <a:pt x="476699" y="191176"/>
                  <a:pt x="518954" y="191176"/>
                </a:cubicBezTo>
                <a:cubicBezTo>
                  <a:pt x="559328" y="191176"/>
                  <a:pt x="585702" y="161837"/>
                  <a:pt x="585702" y="121195"/>
                </a:cubicBezTo>
                <a:cubicBezTo>
                  <a:pt x="585702" y="80553"/>
                  <a:pt x="559328" y="51221"/>
                  <a:pt x="517074" y="51221"/>
                </a:cubicBezTo>
                <a:moveTo>
                  <a:pt x="424486" y="101813"/>
                </a:moveTo>
                <a:lnTo>
                  <a:pt x="424486" y="183097"/>
                </a:lnTo>
                <a:cubicBezTo>
                  <a:pt x="424486" y="186330"/>
                  <a:pt x="422331" y="188485"/>
                  <a:pt x="419098" y="188485"/>
                </a:cubicBezTo>
                <a:lnTo>
                  <a:pt x="394880" y="188485"/>
                </a:lnTo>
                <a:cubicBezTo>
                  <a:pt x="391647" y="188485"/>
                  <a:pt x="389492" y="186330"/>
                  <a:pt x="389492" y="183097"/>
                </a:cubicBezTo>
                <a:lnTo>
                  <a:pt x="389492" y="106391"/>
                </a:lnTo>
                <a:cubicBezTo>
                  <a:pt x="389492" y="90243"/>
                  <a:pt x="377921" y="83518"/>
                  <a:pt x="363385" y="83518"/>
                </a:cubicBezTo>
                <a:cubicBezTo>
                  <a:pt x="355040" y="83518"/>
                  <a:pt x="350470" y="84053"/>
                  <a:pt x="343469" y="85665"/>
                </a:cubicBezTo>
                <a:cubicBezTo>
                  <a:pt x="339159" y="86743"/>
                  <a:pt x="337012" y="88631"/>
                  <a:pt x="337012" y="92666"/>
                </a:cubicBezTo>
                <a:lnTo>
                  <a:pt x="337012" y="183097"/>
                </a:lnTo>
                <a:cubicBezTo>
                  <a:pt x="337012" y="186330"/>
                  <a:pt x="334856" y="188485"/>
                  <a:pt x="331624" y="188485"/>
                </a:cubicBezTo>
                <a:lnTo>
                  <a:pt x="307405" y="188485"/>
                </a:lnTo>
                <a:cubicBezTo>
                  <a:pt x="304172" y="188485"/>
                  <a:pt x="302017" y="186330"/>
                  <a:pt x="302017" y="183097"/>
                </a:cubicBezTo>
                <a:lnTo>
                  <a:pt x="302017" y="71672"/>
                </a:lnTo>
                <a:cubicBezTo>
                  <a:pt x="302017" y="65482"/>
                  <a:pt x="304982" y="62249"/>
                  <a:pt x="308750" y="60904"/>
                </a:cubicBezTo>
                <a:cubicBezTo>
                  <a:pt x="328399" y="53911"/>
                  <a:pt x="346970" y="51221"/>
                  <a:pt x="362850" y="51221"/>
                </a:cubicBezTo>
                <a:cubicBezTo>
                  <a:pt x="404295" y="51221"/>
                  <a:pt x="424486" y="68982"/>
                  <a:pt x="424486" y="101813"/>
                </a:cubicBezTo>
                <a:moveTo>
                  <a:pt x="122497" y="167759"/>
                </a:moveTo>
                <a:cubicBezTo>
                  <a:pt x="122497" y="172337"/>
                  <a:pt x="121963" y="178528"/>
                  <a:pt x="120342" y="183097"/>
                </a:cubicBezTo>
                <a:cubicBezTo>
                  <a:pt x="118997" y="187140"/>
                  <a:pt x="117385" y="188485"/>
                  <a:pt x="113350" y="188485"/>
                </a:cubicBezTo>
                <a:lnTo>
                  <a:pt x="89123" y="188485"/>
                </a:lnTo>
                <a:cubicBezTo>
                  <a:pt x="86433" y="188485"/>
                  <a:pt x="85088" y="186865"/>
                  <a:pt x="85088" y="184718"/>
                </a:cubicBezTo>
                <a:cubicBezTo>
                  <a:pt x="85088" y="184175"/>
                  <a:pt x="85088" y="183640"/>
                  <a:pt x="85356" y="183097"/>
                </a:cubicBezTo>
                <a:cubicBezTo>
                  <a:pt x="86433" y="179597"/>
                  <a:pt x="86968" y="177175"/>
                  <a:pt x="86968" y="173140"/>
                </a:cubicBezTo>
                <a:cubicBezTo>
                  <a:pt x="86968" y="133559"/>
                  <a:pt x="303" y="155646"/>
                  <a:pt x="303" y="98589"/>
                </a:cubicBezTo>
                <a:cubicBezTo>
                  <a:pt x="303" y="69517"/>
                  <a:pt x="23452" y="50144"/>
                  <a:pt x="59517" y="50144"/>
                </a:cubicBezTo>
                <a:cubicBezTo>
                  <a:pt x="78623" y="50144"/>
                  <a:pt x="98546" y="54714"/>
                  <a:pt x="115230" y="64404"/>
                </a:cubicBezTo>
                <a:cubicBezTo>
                  <a:pt x="117393" y="65490"/>
                  <a:pt x="118462" y="67637"/>
                  <a:pt x="118462" y="69792"/>
                </a:cubicBezTo>
                <a:cubicBezTo>
                  <a:pt x="118462" y="71137"/>
                  <a:pt x="118164" y="72710"/>
                  <a:pt x="117385" y="74362"/>
                </a:cubicBezTo>
                <a:lnTo>
                  <a:pt x="109039" y="92131"/>
                </a:lnTo>
                <a:cubicBezTo>
                  <a:pt x="107962" y="94553"/>
                  <a:pt x="105539" y="95899"/>
                  <a:pt x="103116" y="95899"/>
                </a:cubicBezTo>
                <a:cubicBezTo>
                  <a:pt x="101771" y="95899"/>
                  <a:pt x="100426" y="95623"/>
                  <a:pt x="99081" y="94821"/>
                </a:cubicBezTo>
                <a:cubicBezTo>
                  <a:pt x="85356" y="87286"/>
                  <a:pt x="72165" y="82708"/>
                  <a:pt x="58439" y="82708"/>
                </a:cubicBezTo>
                <a:cubicBezTo>
                  <a:pt x="44179" y="82708"/>
                  <a:pt x="35833" y="87923"/>
                  <a:pt x="35833" y="96166"/>
                </a:cubicBezTo>
                <a:cubicBezTo>
                  <a:pt x="35833" y="121368"/>
                  <a:pt x="122497" y="106659"/>
                  <a:pt x="122497" y="167759"/>
                </a:cubicBezTo>
                <a:moveTo>
                  <a:pt x="234191" y="149189"/>
                </a:moveTo>
                <a:cubicBezTo>
                  <a:pt x="234191" y="153224"/>
                  <a:pt x="232043" y="155111"/>
                  <a:pt x="227466" y="156456"/>
                </a:cubicBezTo>
                <a:cubicBezTo>
                  <a:pt x="221543" y="158069"/>
                  <a:pt x="216430" y="158879"/>
                  <a:pt x="209162" y="158879"/>
                </a:cubicBezTo>
                <a:cubicBezTo>
                  <a:pt x="191936" y="158879"/>
                  <a:pt x="175788" y="148646"/>
                  <a:pt x="175788" y="121195"/>
                </a:cubicBezTo>
                <a:cubicBezTo>
                  <a:pt x="175788" y="93743"/>
                  <a:pt x="191936" y="83518"/>
                  <a:pt x="209162" y="83518"/>
                </a:cubicBezTo>
                <a:cubicBezTo>
                  <a:pt x="216430" y="83518"/>
                  <a:pt x="221543" y="84320"/>
                  <a:pt x="227466" y="85941"/>
                </a:cubicBezTo>
                <a:cubicBezTo>
                  <a:pt x="232043" y="87286"/>
                  <a:pt x="234191" y="89165"/>
                  <a:pt x="234191" y="93201"/>
                </a:cubicBezTo>
                <a:lnTo>
                  <a:pt x="234191" y="149189"/>
                </a:lnTo>
                <a:close/>
                <a:moveTo>
                  <a:pt x="262452" y="61179"/>
                </a:moveTo>
                <a:cubicBezTo>
                  <a:pt x="244692" y="54446"/>
                  <a:pt x="228000" y="51221"/>
                  <a:pt x="209430" y="51221"/>
                </a:cubicBezTo>
                <a:cubicBezTo>
                  <a:pt x="168795" y="51221"/>
                  <a:pt x="140258" y="78405"/>
                  <a:pt x="140258" y="121195"/>
                </a:cubicBezTo>
                <a:cubicBezTo>
                  <a:pt x="140258" y="164527"/>
                  <a:pt x="165020" y="191176"/>
                  <a:pt x="208895" y="191176"/>
                </a:cubicBezTo>
                <a:cubicBezTo>
                  <a:pt x="226655" y="191176"/>
                  <a:pt x="243881" y="188210"/>
                  <a:pt x="262452" y="180407"/>
                </a:cubicBezTo>
                <a:cubicBezTo>
                  <a:pt x="266763" y="178528"/>
                  <a:pt x="269185" y="175562"/>
                  <a:pt x="269185" y="169639"/>
                </a:cubicBezTo>
                <a:lnTo>
                  <a:pt x="269185" y="71940"/>
                </a:lnTo>
                <a:cubicBezTo>
                  <a:pt x="269185" y="65749"/>
                  <a:pt x="266763" y="62792"/>
                  <a:pt x="262452" y="61179"/>
                </a:cubicBezTo>
              </a:path>
            </a:pathLst>
          </a:custGeom>
          <a:solidFill>
            <a:schemeClr val="bg1"/>
          </a:solidFill>
          <a:ln w="7833" cap="flat">
            <a:noFill/>
            <a:prstDash val="solid"/>
            <a:round/>
          </a:ln>
        </p:spPr>
        <p:txBody>
          <a:bodyPr rtlCol="0" anchor="ctr"/>
          <a:lstStyle/>
          <a:p>
            <a:endParaRPr lang="en-US" sz="2400" noProof="0"/>
          </a:p>
        </p:txBody>
      </p:sp>
      <p:grpSp>
        <p:nvGrpSpPr>
          <p:cNvPr id="27" name="Graphique 7">
            <a:extLst>
              <a:ext uri="{FF2B5EF4-FFF2-40B4-BE49-F238E27FC236}">
                <a16:creationId xmlns:a16="http://schemas.microsoft.com/office/drawing/2014/main" id="{DBF91248-A888-4963-A212-5E5A4549B33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167" y="6329527"/>
            <a:ext cx="1071853" cy="275084"/>
            <a:chOff x="4768103" y="-471733"/>
            <a:chExt cx="744723" cy="191124"/>
          </a:xfrm>
          <a:solidFill>
            <a:schemeClr val="bg1"/>
          </a:solidFill>
        </p:grpSpPr>
        <p:sp>
          <p:nvSpPr>
            <p:cNvPr id="28" name="Forme libre : forme 9">
              <a:extLst>
                <a:ext uri="{FF2B5EF4-FFF2-40B4-BE49-F238E27FC236}">
                  <a16:creationId xmlns:a16="http://schemas.microsoft.com/office/drawing/2014/main" id="{68EE507B-C9A9-4C38-B6EF-2887A9778C9A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34" name="Forme libre : forme 10">
              <a:extLst>
                <a:ext uri="{FF2B5EF4-FFF2-40B4-BE49-F238E27FC236}">
                  <a16:creationId xmlns:a16="http://schemas.microsoft.com/office/drawing/2014/main" id="{AE069B0D-3A77-4024-93DE-B14818FED9C1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46" name="Forme libre : forme 11">
              <a:extLst>
                <a:ext uri="{FF2B5EF4-FFF2-40B4-BE49-F238E27FC236}">
                  <a16:creationId xmlns:a16="http://schemas.microsoft.com/office/drawing/2014/main" id="{4FEF900E-F4FF-408E-9225-41DC79A3C407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88274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rgbClr val="F5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020C0A00-28D4-4C67-B162-D686D6845C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internal use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14" name="Table Placeholder 3">
            <a:extLst>
              <a:ext uri="{FF2B5EF4-FFF2-40B4-BE49-F238E27FC236}">
                <a16:creationId xmlns:a16="http://schemas.microsoft.com/office/drawing/2014/main" id="{828EDE46-3F40-4CF0-8732-22A2312E12B6}"/>
              </a:ext>
            </a:extLst>
          </p:cNvPr>
          <p:cNvSpPr>
            <a:spLocks noGrp="1"/>
          </p:cNvSpPr>
          <p:nvPr>
            <p:ph type="tbl" sz="quarter" idx="23"/>
          </p:nvPr>
        </p:nvSpPr>
        <p:spPr>
          <a:xfrm>
            <a:off x="441384" y="1942731"/>
            <a:ext cx="11304000" cy="429629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46BD89B-81DC-413F-95C7-44BCE7D89F2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973" y="425183"/>
            <a:ext cx="11304000" cy="164148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lang="fr-FR" sz="1067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533" b="0" i="0" cap="all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400"/>
              </a:spcBef>
              <a:tabLst>
                <a:tab pos="836042" algn="l"/>
              </a:tabLst>
              <a:defRPr sz="533"/>
            </a:lvl3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B46DC04F-F549-4DDB-B1AB-2032A0ED3E1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3" y="1577579"/>
            <a:ext cx="11304000" cy="246221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2A467E3-1BB0-45A9-9E32-33434B3E3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0232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rgbClr val="2300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984036"/>
            <a:ext cx="9144000" cy="889928"/>
          </a:xfrm>
        </p:spPr>
        <p:txBody>
          <a:bodyPr anchor="ctr">
            <a:normAutofit/>
          </a:bodyPr>
          <a:lstStyle>
            <a:lvl1pPr algn="ctr">
              <a:defRPr sz="5333">
                <a:solidFill>
                  <a:schemeClr val="bg2"/>
                </a:solidFill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19" name="Espace réservé du graphique SmartArt 18">
            <a:extLst>
              <a:ext uri="{FF2B5EF4-FFF2-40B4-BE49-F238E27FC236}">
                <a16:creationId xmlns:a16="http://schemas.microsoft.com/office/drawing/2014/main" id="{B25D5AC7-4546-4A74-B36B-BA1B41C598C1}"/>
              </a:ext>
            </a:extLst>
          </p:cNvPr>
          <p:cNvSpPr>
            <a:spLocks noGrp="1" noChangeAspect="1"/>
          </p:cNvSpPr>
          <p:nvPr>
            <p:ph type="dgm" sz="quarter" idx="13"/>
          </p:nvPr>
        </p:nvSpPr>
        <p:spPr>
          <a:xfrm>
            <a:off x="6011446" y="4346936"/>
            <a:ext cx="169113" cy="167915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SmartArt graphic</a:t>
            </a:r>
          </a:p>
        </p:txBody>
      </p:sp>
      <p:sp>
        <p:nvSpPr>
          <p:cNvPr id="20" name="Espace réservé du graphique SmartArt 19">
            <a:extLst>
              <a:ext uri="{FF2B5EF4-FFF2-40B4-BE49-F238E27FC236}">
                <a16:creationId xmlns:a16="http://schemas.microsoft.com/office/drawing/2014/main" id="{FE783EC5-36F3-4916-B0D5-15355CAD8B2D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6011446" y="2362265"/>
            <a:ext cx="169113" cy="167915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3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SmartArt graphic</a:t>
            </a:r>
          </a:p>
        </p:txBody>
      </p:sp>
      <p:sp>
        <p:nvSpPr>
          <p:cNvPr id="18" name="Forme libre : forme 9">
            <a:extLst>
              <a:ext uri="{FF2B5EF4-FFF2-40B4-BE49-F238E27FC236}">
                <a16:creationId xmlns:a16="http://schemas.microsoft.com/office/drawing/2014/main" id="{9BDDF620-0779-479D-AEB4-C14EF8564C01}"/>
              </a:ext>
            </a:extLst>
          </p:cNvPr>
          <p:cNvSpPr>
            <a:spLocks noChangeAspect="1"/>
          </p:cNvSpPr>
          <p:nvPr userDrawn="1"/>
        </p:nvSpPr>
        <p:spPr>
          <a:xfrm>
            <a:off x="5559496" y="6014679"/>
            <a:ext cx="1073008" cy="273600"/>
          </a:xfrm>
          <a:custGeom>
            <a:avLst/>
            <a:gdLst>
              <a:gd name="connsiteX0" fmla="*/ 689325 w 740699"/>
              <a:gd name="connsiteY0" fmla="*/ 7347 h 191096"/>
              <a:gd name="connsiteX1" fmla="*/ 688790 w 740699"/>
              <a:gd name="connsiteY1" fmla="*/ 10847 h 191096"/>
              <a:gd name="connsiteX2" fmla="*/ 686092 w 740699"/>
              <a:gd name="connsiteY2" fmla="*/ 24840 h 191096"/>
              <a:gd name="connsiteX3" fmla="*/ 680980 w 740699"/>
              <a:gd name="connsiteY3" fmla="*/ 29953 h 191096"/>
              <a:gd name="connsiteX4" fmla="*/ 667797 w 740699"/>
              <a:gd name="connsiteY4" fmla="*/ 28608 h 191096"/>
              <a:gd name="connsiteX5" fmla="*/ 646528 w 740699"/>
              <a:gd name="connsiteY5" fmla="*/ 50946 h 191096"/>
              <a:gd name="connsiteX6" fmla="*/ 646528 w 740699"/>
              <a:gd name="connsiteY6" fmla="*/ 53911 h 191096"/>
              <a:gd name="connsiteX7" fmla="*/ 680712 w 740699"/>
              <a:gd name="connsiteY7" fmla="*/ 53911 h 191096"/>
              <a:gd name="connsiteX8" fmla="*/ 686092 w 740699"/>
              <a:gd name="connsiteY8" fmla="*/ 59559 h 191096"/>
              <a:gd name="connsiteX9" fmla="*/ 686092 w 740699"/>
              <a:gd name="connsiteY9" fmla="*/ 78130 h 191096"/>
              <a:gd name="connsiteX10" fmla="*/ 680712 w 740699"/>
              <a:gd name="connsiteY10" fmla="*/ 83518 h 191096"/>
              <a:gd name="connsiteX11" fmla="*/ 646528 w 740699"/>
              <a:gd name="connsiteY11" fmla="*/ 83518 h 191096"/>
              <a:gd name="connsiteX12" fmla="*/ 646528 w 740699"/>
              <a:gd name="connsiteY12" fmla="*/ 183097 h 191096"/>
              <a:gd name="connsiteX13" fmla="*/ 641148 w 740699"/>
              <a:gd name="connsiteY13" fmla="*/ 188485 h 191096"/>
              <a:gd name="connsiteX14" fmla="*/ 617197 w 740699"/>
              <a:gd name="connsiteY14" fmla="*/ 188485 h 191096"/>
              <a:gd name="connsiteX15" fmla="*/ 611809 w 740699"/>
              <a:gd name="connsiteY15" fmla="*/ 183097 h 191096"/>
              <a:gd name="connsiteX16" fmla="*/ 611809 w 740699"/>
              <a:gd name="connsiteY16" fmla="*/ 56602 h 191096"/>
              <a:gd name="connsiteX17" fmla="*/ 666987 w 740699"/>
              <a:gd name="connsiteY17" fmla="*/ 79 h 191096"/>
              <a:gd name="connsiteX18" fmla="*/ 683945 w 740699"/>
              <a:gd name="connsiteY18" fmla="*/ 1966 h 191096"/>
              <a:gd name="connsiteX19" fmla="*/ 689325 w 740699"/>
              <a:gd name="connsiteY19" fmla="*/ 7347 h 191096"/>
              <a:gd name="connsiteX20" fmla="*/ 741003 w 740699"/>
              <a:gd name="connsiteY20" fmla="*/ 59292 h 191096"/>
              <a:gd name="connsiteX21" fmla="*/ 741003 w 740699"/>
              <a:gd name="connsiteY21" fmla="*/ 183097 h 191096"/>
              <a:gd name="connsiteX22" fmla="*/ 735615 w 740699"/>
              <a:gd name="connsiteY22" fmla="*/ 188485 h 191096"/>
              <a:gd name="connsiteX23" fmla="*/ 711396 w 740699"/>
              <a:gd name="connsiteY23" fmla="*/ 188485 h 191096"/>
              <a:gd name="connsiteX24" fmla="*/ 706008 w 740699"/>
              <a:gd name="connsiteY24" fmla="*/ 183097 h 191096"/>
              <a:gd name="connsiteX25" fmla="*/ 706008 w 740699"/>
              <a:gd name="connsiteY25" fmla="*/ 59292 h 191096"/>
              <a:gd name="connsiteX26" fmla="*/ 711396 w 740699"/>
              <a:gd name="connsiteY26" fmla="*/ 53911 h 191096"/>
              <a:gd name="connsiteX27" fmla="*/ 735615 w 740699"/>
              <a:gd name="connsiteY27" fmla="*/ 53911 h 191096"/>
              <a:gd name="connsiteX28" fmla="*/ 741003 w 740699"/>
              <a:gd name="connsiteY28" fmla="*/ 59292 h 191096"/>
              <a:gd name="connsiteX29" fmla="*/ 518954 w 740699"/>
              <a:gd name="connsiteY29" fmla="*/ 158879 h 191096"/>
              <a:gd name="connsiteX30" fmla="*/ 485847 w 740699"/>
              <a:gd name="connsiteY30" fmla="*/ 121195 h 191096"/>
              <a:gd name="connsiteX31" fmla="*/ 517074 w 740699"/>
              <a:gd name="connsiteY31" fmla="*/ 83518 h 191096"/>
              <a:gd name="connsiteX32" fmla="*/ 550173 w 740699"/>
              <a:gd name="connsiteY32" fmla="*/ 121195 h 191096"/>
              <a:gd name="connsiteX33" fmla="*/ 518954 w 740699"/>
              <a:gd name="connsiteY33" fmla="*/ 158879 h 191096"/>
              <a:gd name="connsiteX34" fmla="*/ 517074 w 740699"/>
              <a:gd name="connsiteY34" fmla="*/ 51221 h 191096"/>
              <a:gd name="connsiteX35" fmla="*/ 450317 w 740699"/>
              <a:gd name="connsiteY35" fmla="*/ 121195 h 191096"/>
              <a:gd name="connsiteX36" fmla="*/ 518954 w 740699"/>
              <a:gd name="connsiteY36" fmla="*/ 191176 h 191096"/>
              <a:gd name="connsiteX37" fmla="*/ 585702 w 740699"/>
              <a:gd name="connsiteY37" fmla="*/ 121195 h 191096"/>
              <a:gd name="connsiteX38" fmla="*/ 517074 w 740699"/>
              <a:gd name="connsiteY38" fmla="*/ 51221 h 191096"/>
              <a:gd name="connsiteX39" fmla="*/ 424486 w 740699"/>
              <a:gd name="connsiteY39" fmla="*/ 101813 h 191096"/>
              <a:gd name="connsiteX40" fmla="*/ 424486 w 740699"/>
              <a:gd name="connsiteY40" fmla="*/ 183097 h 191096"/>
              <a:gd name="connsiteX41" fmla="*/ 419098 w 740699"/>
              <a:gd name="connsiteY41" fmla="*/ 188485 h 191096"/>
              <a:gd name="connsiteX42" fmla="*/ 394880 w 740699"/>
              <a:gd name="connsiteY42" fmla="*/ 188485 h 191096"/>
              <a:gd name="connsiteX43" fmla="*/ 389492 w 740699"/>
              <a:gd name="connsiteY43" fmla="*/ 183097 h 191096"/>
              <a:gd name="connsiteX44" fmla="*/ 389492 w 740699"/>
              <a:gd name="connsiteY44" fmla="*/ 106391 h 191096"/>
              <a:gd name="connsiteX45" fmla="*/ 363385 w 740699"/>
              <a:gd name="connsiteY45" fmla="*/ 83518 h 191096"/>
              <a:gd name="connsiteX46" fmla="*/ 343469 w 740699"/>
              <a:gd name="connsiteY46" fmla="*/ 85665 h 191096"/>
              <a:gd name="connsiteX47" fmla="*/ 337012 w 740699"/>
              <a:gd name="connsiteY47" fmla="*/ 92666 h 191096"/>
              <a:gd name="connsiteX48" fmla="*/ 337012 w 740699"/>
              <a:gd name="connsiteY48" fmla="*/ 183097 h 191096"/>
              <a:gd name="connsiteX49" fmla="*/ 331624 w 740699"/>
              <a:gd name="connsiteY49" fmla="*/ 188485 h 191096"/>
              <a:gd name="connsiteX50" fmla="*/ 307405 w 740699"/>
              <a:gd name="connsiteY50" fmla="*/ 188485 h 191096"/>
              <a:gd name="connsiteX51" fmla="*/ 302017 w 740699"/>
              <a:gd name="connsiteY51" fmla="*/ 183097 h 191096"/>
              <a:gd name="connsiteX52" fmla="*/ 302017 w 740699"/>
              <a:gd name="connsiteY52" fmla="*/ 71672 h 191096"/>
              <a:gd name="connsiteX53" fmla="*/ 308750 w 740699"/>
              <a:gd name="connsiteY53" fmla="*/ 60904 h 191096"/>
              <a:gd name="connsiteX54" fmla="*/ 362850 w 740699"/>
              <a:gd name="connsiteY54" fmla="*/ 51221 h 191096"/>
              <a:gd name="connsiteX55" fmla="*/ 424486 w 740699"/>
              <a:gd name="connsiteY55" fmla="*/ 101813 h 191096"/>
              <a:gd name="connsiteX56" fmla="*/ 122497 w 740699"/>
              <a:gd name="connsiteY56" fmla="*/ 167759 h 191096"/>
              <a:gd name="connsiteX57" fmla="*/ 120342 w 740699"/>
              <a:gd name="connsiteY57" fmla="*/ 183097 h 191096"/>
              <a:gd name="connsiteX58" fmla="*/ 113350 w 740699"/>
              <a:gd name="connsiteY58" fmla="*/ 188485 h 191096"/>
              <a:gd name="connsiteX59" fmla="*/ 89123 w 740699"/>
              <a:gd name="connsiteY59" fmla="*/ 188485 h 191096"/>
              <a:gd name="connsiteX60" fmla="*/ 85088 w 740699"/>
              <a:gd name="connsiteY60" fmla="*/ 184718 h 191096"/>
              <a:gd name="connsiteX61" fmla="*/ 85356 w 740699"/>
              <a:gd name="connsiteY61" fmla="*/ 183097 h 191096"/>
              <a:gd name="connsiteX62" fmla="*/ 86968 w 740699"/>
              <a:gd name="connsiteY62" fmla="*/ 173140 h 191096"/>
              <a:gd name="connsiteX63" fmla="*/ 303 w 740699"/>
              <a:gd name="connsiteY63" fmla="*/ 98589 h 191096"/>
              <a:gd name="connsiteX64" fmla="*/ 59517 w 740699"/>
              <a:gd name="connsiteY64" fmla="*/ 50144 h 191096"/>
              <a:gd name="connsiteX65" fmla="*/ 115230 w 740699"/>
              <a:gd name="connsiteY65" fmla="*/ 64404 h 191096"/>
              <a:gd name="connsiteX66" fmla="*/ 118462 w 740699"/>
              <a:gd name="connsiteY66" fmla="*/ 69792 h 191096"/>
              <a:gd name="connsiteX67" fmla="*/ 117385 w 740699"/>
              <a:gd name="connsiteY67" fmla="*/ 74362 h 191096"/>
              <a:gd name="connsiteX68" fmla="*/ 109039 w 740699"/>
              <a:gd name="connsiteY68" fmla="*/ 92131 h 191096"/>
              <a:gd name="connsiteX69" fmla="*/ 103116 w 740699"/>
              <a:gd name="connsiteY69" fmla="*/ 95899 h 191096"/>
              <a:gd name="connsiteX70" fmla="*/ 99081 w 740699"/>
              <a:gd name="connsiteY70" fmla="*/ 94821 h 191096"/>
              <a:gd name="connsiteX71" fmla="*/ 58439 w 740699"/>
              <a:gd name="connsiteY71" fmla="*/ 82708 h 191096"/>
              <a:gd name="connsiteX72" fmla="*/ 35833 w 740699"/>
              <a:gd name="connsiteY72" fmla="*/ 96166 h 191096"/>
              <a:gd name="connsiteX73" fmla="*/ 122497 w 740699"/>
              <a:gd name="connsiteY73" fmla="*/ 167759 h 191096"/>
              <a:gd name="connsiteX74" fmla="*/ 234191 w 740699"/>
              <a:gd name="connsiteY74" fmla="*/ 149189 h 191096"/>
              <a:gd name="connsiteX75" fmla="*/ 227466 w 740699"/>
              <a:gd name="connsiteY75" fmla="*/ 156456 h 191096"/>
              <a:gd name="connsiteX76" fmla="*/ 209162 w 740699"/>
              <a:gd name="connsiteY76" fmla="*/ 158879 h 191096"/>
              <a:gd name="connsiteX77" fmla="*/ 175788 w 740699"/>
              <a:gd name="connsiteY77" fmla="*/ 121195 h 191096"/>
              <a:gd name="connsiteX78" fmla="*/ 209162 w 740699"/>
              <a:gd name="connsiteY78" fmla="*/ 83518 h 191096"/>
              <a:gd name="connsiteX79" fmla="*/ 227466 w 740699"/>
              <a:gd name="connsiteY79" fmla="*/ 85941 h 191096"/>
              <a:gd name="connsiteX80" fmla="*/ 234191 w 740699"/>
              <a:gd name="connsiteY80" fmla="*/ 93201 h 191096"/>
              <a:gd name="connsiteX81" fmla="*/ 234191 w 740699"/>
              <a:gd name="connsiteY81" fmla="*/ 149189 h 191096"/>
              <a:gd name="connsiteX82" fmla="*/ 262452 w 740699"/>
              <a:gd name="connsiteY82" fmla="*/ 61179 h 191096"/>
              <a:gd name="connsiteX83" fmla="*/ 209430 w 740699"/>
              <a:gd name="connsiteY83" fmla="*/ 51221 h 191096"/>
              <a:gd name="connsiteX84" fmla="*/ 140258 w 740699"/>
              <a:gd name="connsiteY84" fmla="*/ 121195 h 191096"/>
              <a:gd name="connsiteX85" fmla="*/ 208895 w 740699"/>
              <a:gd name="connsiteY85" fmla="*/ 191176 h 191096"/>
              <a:gd name="connsiteX86" fmla="*/ 262452 w 740699"/>
              <a:gd name="connsiteY86" fmla="*/ 180407 h 191096"/>
              <a:gd name="connsiteX87" fmla="*/ 269185 w 740699"/>
              <a:gd name="connsiteY87" fmla="*/ 169639 h 191096"/>
              <a:gd name="connsiteX88" fmla="*/ 269185 w 740699"/>
              <a:gd name="connsiteY88" fmla="*/ 71940 h 191096"/>
              <a:gd name="connsiteX89" fmla="*/ 262452 w 740699"/>
              <a:gd name="connsiteY89" fmla="*/ 61179 h 19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740699" h="191096">
                <a:moveTo>
                  <a:pt x="689325" y="7347"/>
                </a:moveTo>
                <a:cubicBezTo>
                  <a:pt x="689325" y="8511"/>
                  <a:pt x="689026" y="9604"/>
                  <a:pt x="688790" y="10847"/>
                </a:cubicBezTo>
                <a:lnTo>
                  <a:pt x="686092" y="24840"/>
                </a:lnTo>
                <a:cubicBezTo>
                  <a:pt x="685558" y="28073"/>
                  <a:pt x="684213" y="29953"/>
                  <a:pt x="680980" y="29953"/>
                </a:cubicBezTo>
                <a:cubicBezTo>
                  <a:pt x="678974" y="29953"/>
                  <a:pt x="673177" y="28608"/>
                  <a:pt x="667797" y="28608"/>
                </a:cubicBezTo>
                <a:cubicBezTo>
                  <a:pt x="652993" y="28608"/>
                  <a:pt x="646528" y="36143"/>
                  <a:pt x="646528" y="50946"/>
                </a:cubicBezTo>
                <a:lnTo>
                  <a:pt x="646528" y="53911"/>
                </a:lnTo>
                <a:lnTo>
                  <a:pt x="680712" y="53911"/>
                </a:lnTo>
                <a:cubicBezTo>
                  <a:pt x="684213" y="53911"/>
                  <a:pt x="686092" y="56059"/>
                  <a:pt x="686092" y="59559"/>
                </a:cubicBezTo>
                <a:lnTo>
                  <a:pt x="686092" y="78130"/>
                </a:lnTo>
                <a:cubicBezTo>
                  <a:pt x="686092" y="81363"/>
                  <a:pt x="684213" y="83518"/>
                  <a:pt x="680712" y="83518"/>
                </a:cubicBezTo>
                <a:lnTo>
                  <a:pt x="646528" y="83518"/>
                </a:lnTo>
                <a:lnTo>
                  <a:pt x="646528" y="183097"/>
                </a:lnTo>
                <a:cubicBezTo>
                  <a:pt x="646528" y="186330"/>
                  <a:pt x="644380" y="188485"/>
                  <a:pt x="641148" y="188485"/>
                </a:cubicBezTo>
                <a:lnTo>
                  <a:pt x="617197" y="188485"/>
                </a:lnTo>
                <a:cubicBezTo>
                  <a:pt x="613964" y="188485"/>
                  <a:pt x="611809" y="186330"/>
                  <a:pt x="611809" y="183097"/>
                </a:cubicBezTo>
                <a:lnTo>
                  <a:pt x="611809" y="56602"/>
                </a:lnTo>
                <a:cubicBezTo>
                  <a:pt x="611809" y="17839"/>
                  <a:pt x="633612" y="79"/>
                  <a:pt x="666987" y="79"/>
                </a:cubicBezTo>
                <a:cubicBezTo>
                  <a:pt x="672729" y="79"/>
                  <a:pt x="678557" y="621"/>
                  <a:pt x="683945" y="1966"/>
                </a:cubicBezTo>
                <a:cubicBezTo>
                  <a:pt x="687713" y="2769"/>
                  <a:pt x="689325" y="4358"/>
                  <a:pt x="689325" y="7347"/>
                </a:cubicBezTo>
                <a:moveTo>
                  <a:pt x="741003" y="59292"/>
                </a:moveTo>
                <a:lnTo>
                  <a:pt x="741003" y="183097"/>
                </a:lnTo>
                <a:cubicBezTo>
                  <a:pt x="741003" y="186330"/>
                  <a:pt x="738848" y="188485"/>
                  <a:pt x="735615" y="188485"/>
                </a:cubicBezTo>
                <a:lnTo>
                  <a:pt x="711396" y="188485"/>
                </a:lnTo>
                <a:cubicBezTo>
                  <a:pt x="708164" y="188485"/>
                  <a:pt x="706008" y="186330"/>
                  <a:pt x="706008" y="183097"/>
                </a:cubicBezTo>
                <a:lnTo>
                  <a:pt x="706008" y="59292"/>
                </a:lnTo>
                <a:cubicBezTo>
                  <a:pt x="706008" y="56059"/>
                  <a:pt x="708164" y="53911"/>
                  <a:pt x="711396" y="53911"/>
                </a:cubicBezTo>
                <a:lnTo>
                  <a:pt x="735615" y="53911"/>
                </a:lnTo>
                <a:cubicBezTo>
                  <a:pt x="738848" y="53911"/>
                  <a:pt x="741003" y="56059"/>
                  <a:pt x="741003" y="59292"/>
                </a:cubicBezTo>
                <a:moveTo>
                  <a:pt x="518954" y="158879"/>
                </a:moveTo>
                <a:cubicBezTo>
                  <a:pt x="499038" y="158879"/>
                  <a:pt x="485847" y="145956"/>
                  <a:pt x="485847" y="121195"/>
                </a:cubicBezTo>
                <a:cubicBezTo>
                  <a:pt x="485847" y="96433"/>
                  <a:pt x="499038" y="83518"/>
                  <a:pt x="517074" y="83518"/>
                </a:cubicBezTo>
                <a:cubicBezTo>
                  <a:pt x="536990" y="83518"/>
                  <a:pt x="550173" y="96433"/>
                  <a:pt x="550173" y="121195"/>
                </a:cubicBezTo>
                <a:cubicBezTo>
                  <a:pt x="550173" y="145956"/>
                  <a:pt x="536990" y="158879"/>
                  <a:pt x="518954" y="158879"/>
                </a:cubicBezTo>
                <a:moveTo>
                  <a:pt x="517074" y="51221"/>
                </a:moveTo>
                <a:cubicBezTo>
                  <a:pt x="476699" y="51221"/>
                  <a:pt x="450317" y="80553"/>
                  <a:pt x="450317" y="121195"/>
                </a:cubicBezTo>
                <a:cubicBezTo>
                  <a:pt x="450317" y="161837"/>
                  <a:pt x="476699" y="191176"/>
                  <a:pt x="518954" y="191176"/>
                </a:cubicBezTo>
                <a:cubicBezTo>
                  <a:pt x="559328" y="191176"/>
                  <a:pt x="585702" y="161837"/>
                  <a:pt x="585702" y="121195"/>
                </a:cubicBezTo>
                <a:cubicBezTo>
                  <a:pt x="585702" y="80553"/>
                  <a:pt x="559328" y="51221"/>
                  <a:pt x="517074" y="51221"/>
                </a:cubicBezTo>
                <a:moveTo>
                  <a:pt x="424486" y="101813"/>
                </a:moveTo>
                <a:lnTo>
                  <a:pt x="424486" y="183097"/>
                </a:lnTo>
                <a:cubicBezTo>
                  <a:pt x="424486" y="186330"/>
                  <a:pt x="422331" y="188485"/>
                  <a:pt x="419098" y="188485"/>
                </a:cubicBezTo>
                <a:lnTo>
                  <a:pt x="394880" y="188485"/>
                </a:lnTo>
                <a:cubicBezTo>
                  <a:pt x="391647" y="188485"/>
                  <a:pt x="389492" y="186330"/>
                  <a:pt x="389492" y="183097"/>
                </a:cubicBezTo>
                <a:lnTo>
                  <a:pt x="389492" y="106391"/>
                </a:lnTo>
                <a:cubicBezTo>
                  <a:pt x="389492" y="90243"/>
                  <a:pt x="377921" y="83518"/>
                  <a:pt x="363385" y="83518"/>
                </a:cubicBezTo>
                <a:cubicBezTo>
                  <a:pt x="355040" y="83518"/>
                  <a:pt x="350470" y="84053"/>
                  <a:pt x="343469" y="85665"/>
                </a:cubicBezTo>
                <a:cubicBezTo>
                  <a:pt x="339159" y="86743"/>
                  <a:pt x="337012" y="88631"/>
                  <a:pt x="337012" y="92666"/>
                </a:cubicBezTo>
                <a:lnTo>
                  <a:pt x="337012" y="183097"/>
                </a:lnTo>
                <a:cubicBezTo>
                  <a:pt x="337012" y="186330"/>
                  <a:pt x="334856" y="188485"/>
                  <a:pt x="331624" y="188485"/>
                </a:cubicBezTo>
                <a:lnTo>
                  <a:pt x="307405" y="188485"/>
                </a:lnTo>
                <a:cubicBezTo>
                  <a:pt x="304172" y="188485"/>
                  <a:pt x="302017" y="186330"/>
                  <a:pt x="302017" y="183097"/>
                </a:cubicBezTo>
                <a:lnTo>
                  <a:pt x="302017" y="71672"/>
                </a:lnTo>
                <a:cubicBezTo>
                  <a:pt x="302017" y="65482"/>
                  <a:pt x="304982" y="62249"/>
                  <a:pt x="308750" y="60904"/>
                </a:cubicBezTo>
                <a:cubicBezTo>
                  <a:pt x="328399" y="53911"/>
                  <a:pt x="346970" y="51221"/>
                  <a:pt x="362850" y="51221"/>
                </a:cubicBezTo>
                <a:cubicBezTo>
                  <a:pt x="404295" y="51221"/>
                  <a:pt x="424486" y="68982"/>
                  <a:pt x="424486" y="101813"/>
                </a:cubicBezTo>
                <a:moveTo>
                  <a:pt x="122497" y="167759"/>
                </a:moveTo>
                <a:cubicBezTo>
                  <a:pt x="122497" y="172337"/>
                  <a:pt x="121963" y="178528"/>
                  <a:pt x="120342" y="183097"/>
                </a:cubicBezTo>
                <a:cubicBezTo>
                  <a:pt x="118997" y="187140"/>
                  <a:pt x="117385" y="188485"/>
                  <a:pt x="113350" y="188485"/>
                </a:cubicBezTo>
                <a:lnTo>
                  <a:pt x="89123" y="188485"/>
                </a:lnTo>
                <a:cubicBezTo>
                  <a:pt x="86433" y="188485"/>
                  <a:pt x="85088" y="186865"/>
                  <a:pt x="85088" y="184718"/>
                </a:cubicBezTo>
                <a:cubicBezTo>
                  <a:pt x="85088" y="184175"/>
                  <a:pt x="85088" y="183640"/>
                  <a:pt x="85356" y="183097"/>
                </a:cubicBezTo>
                <a:cubicBezTo>
                  <a:pt x="86433" y="179597"/>
                  <a:pt x="86968" y="177175"/>
                  <a:pt x="86968" y="173140"/>
                </a:cubicBezTo>
                <a:cubicBezTo>
                  <a:pt x="86968" y="133559"/>
                  <a:pt x="303" y="155646"/>
                  <a:pt x="303" y="98589"/>
                </a:cubicBezTo>
                <a:cubicBezTo>
                  <a:pt x="303" y="69517"/>
                  <a:pt x="23452" y="50144"/>
                  <a:pt x="59517" y="50144"/>
                </a:cubicBezTo>
                <a:cubicBezTo>
                  <a:pt x="78623" y="50144"/>
                  <a:pt x="98546" y="54714"/>
                  <a:pt x="115230" y="64404"/>
                </a:cubicBezTo>
                <a:cubicBezTo>
                  <a:pt x="117393" y="65490"/>
                  <a:pt x="118462" y="67637"/>
                  <a:pt x="118462" y="69792"/>
                </a:cubicBezTo>
                <a:cubicBezTo>
                  <a:pt x="118462" y="71137"/>
                  <a:pt x="118164" y="72710"/>
                  <a:pt x="117385" y="74362"/>
                </a:cubicBezTo>
                <a:lnTo>
                  <a:pt x="109039" y="92131"/>
                </a:lnTo>
                <a:cubicBezTo>
                  <a:pt x="107962" y="94553"/>
                  <a:pt x="105539" y="95899"/>
                  <a:pt x="103116" y="95899"/>
                </a:cubicBezTo>
                <a:cubicBezTo>
                  <a:pt x="101771" y="95899"/>
                  <a:pt x="100426" y="95623"/>
                  <a:pt x="99081" y="94821"/>
                </a:cubicBezTo>
                <a:cubicBezTo>
                  <a:pt x="85356" y="87286"/>
                  <a:pt x="72165" y="82708"/>
                  <a:pt x="58439" y="82708"/>
                </a:cubicBezTo>
                <a:cubicBezTo>
                  <a:pt x="44179" y="82708"/>
                  <a:pt x="35833" y="87923"/>
                  <a:pt x="35833" y="96166"/>
                </a:cubicBezTo>
                <a:cubicBezTo>
                  <a:pt x="35833" y="121368"/>
                  <a:pt x="122497" y="106659"/>
                  <a:pt x="122497" y="167759"/>
                </a:cubicBezTo>
                <a:moveTo>
                  <a:pt x="234191" y="149189"/>
                </a:moveTo>
                <a:cubicBezTo>
                  <a:pt x="234191" y="153224"/>
                  <a:pt x="232043" y="155111"/>
                  <a:pt x="227466" y="156456"/>
                </a:cubicBezTo>
                <a:cubicBezTo>
                  <a:pt x="221543" y="158069"/>
                  <a:pt x="216430" y="158879"/>
                  <a:pt x="209162" y="158879"/>
                </a:cubicBezTo>
                <a:cubicBezTo>
                  <a:pt x="191936" y="158879"/>
                  <a:pt x="175788" y="148646"/>
                  <a:pt x="175788" y="121195"/>
                </a:cubicBezTo>
                <a:cubicBezTo>
                  <a:pt x="175788" y="93743"/>
                  <a:pt x="191936" y="83518"/>
                  <a:pt x="209162" y="83518"/>
                </a:cubicBezTo>
                <a:cubicBezTo>
                  <a:pt x="216430" y="83518"/>
                  <a:pt x="221543" y="84320"/>
                  <a:pt x="227466" y="85941"/>
                </a:cubicBezTo>
                <a:cubicBezTo>
                  <a:pt x="232043" y="87286"/>
                  <a:pt x="234191" y="89165"/>
                  <a:pt x="234191" y="93201"/>
                </a:cubicBezTo>
                <a:lnTo>
                  <a:pt x="234191" y="149189"/>
                </a:lnTo>
                <a:close/>
                <a:moveTo>
                  <a:pt x="262452" y="61179"/>
                </a:moveTo>
                <a:cubicBezTo>
                  <a:pt x="244692" y="54446"/>
                  <a:pt x="228000" y="51221"/>
                  <a:pt x="209430" y="51221"/>
                </a:cubicBezTo>
                <a:cubicBezTo>
                  <a:pt x="168795" y="51221"/>
                  <a:pt x="140258" y="78405"/>
                  <a:pt x="140258" y="121195"/>
                </a:cubicBezTo>
                <a:cubicBezTo>
                  <a:pt x="140258" y="164527"/>
                  <a:pt x="165020" y="191176"/>
                  <a:pt x="208895" y="191176"/>
                </a:cubicBezTo>
                <a:cubicBezTo>
                  <a:pt x="226655" y="191176"/>
                  <a:pt x="243881" y="188210"/>
                  <a:pt x="262452" y="180407"/>
                </a:cubicBezTo>
                <a:cubicBezTo>
                  <a:pt x="266763" y="178528"/>
                  <a:pt x="269185" y="175562"/>
                  <a:pt x="269185" y="169639"/>
                </a:cubicBezTo>
                <a:lnTo>
                  <a:pt x="269185" y="71940"/>
                </a:lnTo>
                <a:cubicBezTo>
                  <a:pt x="269185" y="65749"/>
                  <a:pt x="266763" y="62792"/>
                  <a:pt x="262452" y="61179"/>
                </a:cubicBezTo>
              </a:path>
            </a:pathLst>
          </a:custGeom>
          <a:solidFill>
            <a:schemeClr val="bg1"/>
          </a:solidFill>
          <a:ln w="7833" cap="flat">
            <a:noFill/>
            <a:prstDash val="solid"/>
            <a:round/>
          </a:ln>
        </p:spPr>
        <p:txBody>
          <a:bodyPr rtlCol="0" anchor="ctr"/>
          <a:lstStyle/>
          <a:p>
            <a:endParaRPr lang="en-US" sz="2400" noProof="0"/>
          </a:p>
        </p:txBody>
      </p:sp>
      <p:grpSp>
        <p:nvGrpSpPr>
          <p:cNvPr id="21" name="Graphique 7">
            <a:extLst>
              <a:ext uri="{FF2B5EF4-FFF2-40B4-BE49-F238E27FC236}">
                <a16:creationId xmlns:a16="http://schemas.microsoft.com/office/drawing/2014/main" id="{CCF15C7E-6A99-4286-A9D8-5CFB7F6C2F2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560064" y="6013891"/>
            <a:ext cx="1071853" cy="275084"/>
            <a:chOff x="4768103" y="-471733"/>
            <a:chExt cx="744723" cy="191124"/>
          </a:xfrm>
          <a:solidFill>
            <a:schemeClr val="bg1"/>
          </a:solidFill>
        </p:grpSpPr>
        <p:sp>
          <p:nvSpPr>
            <p:cNvPr id="22" name="Forme libre : forme 9">
              <a:extLst>
                <a:ext uri="{FF2B5EF4-FFF2-40B4-BE49-F238E27FC236}">
                  <a16:creationId xmlns:a16="http://schemas.microsoft.com/office/drawing/2014/main" id="{6694094C-70CE-4AC8-A396-70F4CAC44E42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23" name="Forme libre : forme 10">
              <a:extLst>
                <a:ext uri="{FF2B5EF4-FFF2-40B4-BE49-F238E27FC236}">
                  <a16:creationId xmlns:a16="http://schemas.microsoft.com/office/drawing/2014/main" id="{F0CC9C0D-B090-476A-A414-384A1818254E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24" name="Forme libre : forme 11">
              <a:extLst>
                <a:ext uri="{FF2B5EF4-FFF2-40B4-BE49-F238E27FC236}">
                  <a16:creationId xmlns:a16="http://schemas.microsoft.com/office/drawing/2014/main" id="{6DE4ADDB-0CA9-4651-BF0C-18EF0C881B3A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225607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3162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 with Image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3">
            <a:extLst>
              <a:ext uri="{FF2B5EF4-FFF2-40B4-BE49-F238E27FC236}">
                <a16:creationId xmlns:a16="http://schemas.microsoft.com/office/drawing/2014/main" id="{CEC2E05F-5F9D-41D9-A40F-97C2869C7DDA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462400" y="0"/>
            <a:ext cx="3729600" cy="685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7382A-5361-48EA-B663-59A63B051BF3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C8CE4-D6F9-4E6A-9B4B-F891472D6F48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AE74D0-D511-4EA3-8C00-2D028FEE6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0" y="384000"/>
            <a:ext cx="7644453" cy="96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2914186-4636-4EA0-B71E-B0AF01C68DD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5" y="1759071"/>
            <a:ext cx="7644020" cy="4479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Espace réservé du texte 4">
            <a:extLst>
              <a:ext uri="{FF2B5EF4-FFF2-40B4-BE49-F238E27FC236}">
                <a16:creationId xmlns:a16="http://schemas.microsoft.com/office/drawing/2014/main" id="{88F44A4D-52DA-42EA-89E2-FC52FB69587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5" y="1428425"/>
            <a:ext cx="7644020" cy="287259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867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05752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40A4075-8388-4D55-A178-9B9B0A11486C}"/>
              </a:ext>
            </a:extLst>
          </p:cNvPr>
          <p:cNvSpPr/>
          <p:nvPr userDrawn="1"/>
        </p:nvSpPr>
        <p:spPr>
          <a:xfrm>
            <a:off x="0" y="0"/>
            <a:ext cx="3729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noProof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1492C5C-F468-4CB0-80F1-9B4B46F16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2" y="384000"/>
            <a:ext cx="2824073" cy="96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Espace réservé du texte 4">
            <a:extLst>
              <a:ext uri="{FF2B5EF4-FFF2-40B4-BE49-F238E27FC236}">
                <a16:creationId xmlns:a16="http://schemas.microsoft.com/office/drawing/2014/main" id="{6C9A8073-A40D-4AF6-AA04-2FF422EE4C1C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44973" y="1428425"/>
            <a:ext cx="2822400" cy="287259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867" b="0" i="0">
                <a:solidFill>
                  <a:schemeClr val="bg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 err="1"/>
              <a:t>Subtitle</a:t>
            </a:r>
            <a:endParaRPr lang="fr-FR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DC1698-2737-4E37-B19B-1B0638E9D784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DDBD22A5-E3A3-8085-7B1E-B1745DDA3E27}"/>
              </a:ext>
            </a:extLst>
          </p:cNvPr>
          <p:cNvSpPr>
            <a:spLocks noGrp="1"/>
          </p:cNvSpPr>
          <p:nvPr>
            <p:ph type="dt" sz="half" idx="24"/>
          </p:nvPr>
        </p:nvSpPr>
        <p:spPr>
          <a:xfrm>
            <a:off x="8731632" y="6430098"/>
            <a:ext cx="2169224" cy="222172"/>
          </a:xfrm>
        </p:spPr>
        <p:txBody>
          <a:bodyPr/>
          <a:lstStyle/>
          <a:p>
            <a:fld id="{8519050D-9E35-4899-BF61-E82AE8B245D4}" type="datetime1">
              <a:rPr lang="en-US" smtClean="0"/>
              <a:t>11/5/2025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D3ED99-C66F-4094-8DC3-CB4DA79FFDE8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ADF378-84C0-7CD3-D797-7280468624DD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442036" y="1787590"/>
            <a:ext cx="2827013" cy="445143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1" name="Graphique 7">
            <a:extLst>
              <a:ext uri="{FF2B5EF4-FFF2-40B4-BE49-F238E27FC236}">
                <a16:creationId xmlns:a16="http://schemas.microsoft.com/office/drawing/2014/main" id="{CAA65131-23CE-1ECD-B040-135796881D0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167" y="6329527"/>
            <a:ext cx="1071853" cy="275084"/>
            <a:chOff x="4768103" y="-471733"/>
            <a:chExt cx="744723" cy="191124"/>
          </a:xfrm>
          <a:solidFill>
            <a:schemeClr val="bg1"/>
          </a:solidFill>
        </p:grpSpPr>
        <p:sp>
          <p:nvSpPr>
            <p:cNvPr id="22" name="Forme libre : forme 9">
              <a:extLst>
                <a:ext uri="{FF2B5EF4-FFF2-40B4-BE49-F238E27FC236}">
                  <a16:creationId xmlns:a16="http://schemas.microsoft.com/office/drawing/2014/main" id="{78041ED9-8B88-90FE-862A-C642C73B2380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23" name="Forme libre : forme 10">
              <a:extLst>
                <a:ext uri="{FF2B5EF4-FFF2-40B4-BE49-F238E27FC236}">
                  <a16:creationId xmlns:a16="http://schemas.microsoft.com/office/drawing/2014/main" id="{CCDD1500-303C-AA3A-39B7-2763DB6D07D3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24" name="Forme libre : forme 11">
              <a:extLst>
                <a:ext uri="{FF2B5EF4-FFF2-40B4-BE49-F238E27FC236}">
                  <a16:creationId xmlns:a16="http://schemas.microsoft.com/office/drawing/2014/main" id="{4E7070D2-B902-B872-140C-412528296D45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42659255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1114968" y="6375331"/>
            <a:ext cx="635000" cy="274324"/>
          </a:xfrm>
          <a:prstGeom prst="rect">
            <a:avLst/>
          </a:prstGeom>
        </p:spPr>
        <p:txBody>
          <a:bodyPr/>
          <a:lstStyle/>
          <a:p>
            <a:fld id="{8D106B86-2C1D-4C37-AAEC-BECB664F03FD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38800" y="1555201"/>
            <a:ext cx="10515600" cy="450056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967618"/>
      </p:ext>
    </p:extLst>
  </p:cSld>
  <p:clrMapOvr>
    <a:masterClrMapping/>
  </p:clrMapOvr>
  <p:transition spd="med">
    <p:pull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004D7A-10C4-34CE-F72C-6A6BBC59E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B30001-6B64-1145-701E-2C8C893BC8B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91CA3D-AA7B-5C60-7E4D-2B019FAB5ED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2977F9D-6034-43ED-9740-BFE4F3BC9480}" type="datetime1">
              <a:rPr lang="en-US" smtClean="0"/>
              <a:t>11/5/2025</a:t>
            </a:fld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7BC42FB-27D4-71F0-7550-E0207D2F2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085431"/>
      </p:ext>
    </p:extLst>
  </p:cSld>
  <p:clrMapOvr>
    <a:masterClrMapping/>
  </p:clrMapOvr>
  <p:transition spd="med">
    <p:pull/>
  </p:transition>
  <p:extLst>
    <p:ext uri="{DCECCB84-F9BA-43D5-87BE-67443E8EF086}">
      <p15:sldGuideLst xmlns:p15="http://schemas.microsoft.com/office/powerpoint/2012/main"/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hink-cell data - do not delete" hidden="1">
            <a:extLst>
              <a:ext uri="{FF2B5EF4-FFF2-40B4-BE49-F238E27FC236}">
                <a16:creationId xmlns:a16="http://schemas.microsoft.com/office/drawing/2014/main" id="{24EC45BC-9EA7-6F25-C4D2-29542F5A29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3" imgW="360" imgH="360" progId="TCLayout.ActiveDocument.1">
                  <p:embed/>
                </p:oleObj>
              </mc:Choice>
              <mc:Fallback>
                <p:oleObj name="Diapositive think-cell" r:id="rId3" imgW="360" imgH="360" progId="TCLayout.ActiveDocument.1">
                  <p:embed/>
                  <p:pic>
                    <p:nvPicPr>
                      <p:cNvPr id="2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4EC45BC-9EA7-6F25-C4D2-29542F5A29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920CC99-2862-47B8-AA12-B455F7B72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0" y="421652"/>
            <a:ext cx="11313600" cy="775597"/>
          </a:xfrm>
        </p:spPr>
        <p:txBody>
          <a:bodyPr vert="horz"/>
          <a:lstStyle>
            <a:lvl1pPr>
              <a:defRPr sz="3200">
                <a:latin typeface="Sanofi Sans" panose="020B060402020202020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B2003F5C-CB72-4CF3-92F6-48DF799244F6}"/>
              </a:ext>
            </a:extLst>
          </p:cNvPr>
          <p:cNvSpPr>
            <a:spLocks noGrp="1"/>
          </p:cNvSpPr>
          <p:nvPr>
            <p:ph type="body" sz="quarter" idx="2" hasCustomPrompt="1"/>
          </p:nvPr>
        </p:nvSpPr>
        <p:spPr>
          <a:xfrm>
            <a:off x="444973" y="1281672"/>
            <a:ext cx="11304000" cy="246221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lang="fr-FR" sz="1600" b="0" i="1" kern="1200" noProof="0" dirty="0">
                <a:solidFill>
                  <a:schemeClr val="accent2"/>
                </a:solidFill>
                <a:latin typeface="Sanofi Serif" panose="02060503060201090102" charset="0"/>
                <a:ea typeface="Verdana" panose="020B0604030504040204" pitchFamily="34" charset="0"/>
                <a:cs typeface="Sanofi Serif" panose="02060503060201090102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B1D4E-EF9E-D9A4-7C5C-51E33DAC1C43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>
                <a:latin typeface="Sanofi Sans" panose="02010503030201020103" pitchFamily="2" charset="77"/>
              </a:defRPr>
            </a:lvl1pPr>
          </a:lstStyle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A642AD8-B0E2-D9ED-F188-1C9CEC86A5E3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latin typeface="Sanofi Sans" panose="02010503030201020103" pitchFamily="2" charset="77"/>
              </a:defRPr>
            </a:lvl1pPr>
          </a:lstStyle>
          <a:p>
            <a:fld id="{6B54B0F7-55DD-40D6-B7F4-70B586885C0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6932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pull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496CE08B-77C2-4974-C82C-3EE95C00BBF2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" y="3"/>
            <a:ext cx="6787979" cy="6857999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fr-FR"/>
              <a:t>Cliquez sur l'icône pour ajouter une image</a:t>
            </a:r>
            <a:endParaRPr lang="en-GB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41982566-8D94-0605-FA48-5EE409B713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15239" y="6294128"/>
            <a:ext cx="1120068" cy="27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7985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Logo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pe&#10;&#10;Description automatically generated with low confidence">
            <a:extLst>
              <a:ext uri="{FF2B5EF4-FFF2-40B4-BE49-F238E27FC236}">
                <a16:creationId xmlns:a16="http://schemas.microsoft.com/office/drawing/2014/main" id="{50366835-777C-511E-AE03-D0BFC18D66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7009" y="2313339"/>
            <a:ext cx="4837983" cy="223132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7984835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Logo (Dark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que 7">
            <a:extLst>
              <a:ext uri="{FF2B5EF4-FFF2-40B4-BE49-F238E27FC236}">
                <a16:creationId xmlns:a16="http://schemas.microsoft.com/office/drawing/2014/main" id="{AAE34BD0-96F3-484E-823D-846BCF7077C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15443" y="2970600"/>
            <a:ext cx="3561116" cy="916800"/>
            <a:chOff x="4767702" y="-472136"/>
            <a:chExt cx="745525" cy="191931"/>
          </a:xfrm>
          <a:solidFill>
            <a:schemeClr val="bg1"/>
          </a:solidFill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B5ACEFF7-2172-4E31-95A5-2822B762DCC8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latin typeface="Sanofi Sans" panose="02010503030201020103" pitchFamily="2" charset="77"/>
              </a:endParaRPr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56C511D-58A1-442A-9FDB-13B83505C8E1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  <a:latin typeface="Sanofi Sans" panose="02010503030201020103" pitchFamily="2" charset="77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33BB5D3E-7EA3-4217-8524-E90CF2B6AC62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latin typeface="Sanofi Sans" panose="02010503030201020103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4852260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Cover Logo (Light)">
    <p:bg>
      <p:bgPr>
        <a:solidFill>
          <a:srgbClr val="F3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que 2">
            <a:extLst>
              <a:ext uri="{FF2B5EF4-FFF2-40B4-BE49-F238E27FC236}">
                <a16:creationId xmlns:a16="http://schemas.microsoft.com/office/drawing/2014/main" id="{866049D6-C1E6-1C5F-9944-E90D00ACA6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1" descr="Shape&#10;&#10;Description automatically generated with low confidence">
            <a:extLst>
              <a:ext uri="{FF2B5EF4-FFF2-40B4-BE49-F238E27FC236}">
                <a16:creationId xmlns:a16="http://schemas.microsoft.com/office/drawing/2014/main" id="{980C367B-9306-B215-4359-F2BDAF9622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8249" y="2269271"/>
            <a:ext cx="4995563" cy="2304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1260784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Cover Logo (Light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que 2">
            <a:extLst>
              <a:ext uri="{FF2B5EF4-FFF2-40B4-BE49-F238E27FC236}">
                <a16:creationId xmlns:a16="http://schemas.microsoft.com/office/drawing/2014/main" id="{866049D6-C1E6-1C5F-9944-E90D00ACA6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Graphique 7">
            <a:extLst>
              <a:ext uri="{FF2B5EF4-FFF2-40B4-BE49-F238E27FC236}">
                <a16:creationId xmlns:a16="http://schemas.microsoft.com/office/drawing/2014/main" id="{35FA8F3C-8211-A7F1-422F-7F95AABBCBC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15443" y="2970600"/>
            <a:ext cx="3561116" cy="916800"/>
            <a:chOff x="4767702" y="-472136"/>
            <a:chExt cx="745525" cy="191931"/>
          </a:xfrm>
          <a:solidFill>
            <a:schemeClr val="bg1"/>
          </a:solidFill>
        </p:grpSpPr>
        <p:sp>
          <p:nvSpPr>
            <p:cNvPr id="10" name="Forme libre : forme 7">
              <a:extLst>
                <a:ext uri="{FF2B5EF4-FFF2-40B4-BE49-F238E27FC236}">
                  <a16:creationId xmlns:a16="http://schemas.microsoft.com/office/drawing/2014/main" id="{365D2F59-D324-0B84-2BAD-003AFB8DFA92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latin typeface="Sanofi Sans" panose="02010503030201020103" pitchFamily="2" charset="77"/>
              </a:endParaRPr>
            </a:p>
          </p:txBody>
        </p:sp>
        <p:sp>
          <p:nvSpPr>
            <p:cNvPr id="11" name="Forme libre : forme 8">
              <a:extLst>
                <a:ext uri="{FF2B5EF4-FFF2-40B4-BE49-F238E27FC236}">
                  <a16:creationId xmlns:a16="http://schemas.microsoft.com/office/drawing/2014/main" id="{331941EB-4F1E-31CD-80ED-288AABEC0FFE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  <a:latin typeface="Sanofi Sans" panose="02010503030201020103" pitchFamily="2" charset="77"/>
              </a:endParaRPr>
            </a:p>
          </p:txBody>
        </p:sp>
        <p:sp>
          <p:nvSpPr>
            <p:cNvPr id="12" name="Forme libre : forme 9">
              <a:extLst>
                <a:ext uri="{FF2B5EF4-FFF2-40B4-BE49-F238E27FC236}">
                  <a16:creationId xmlns:a16="http://schemas.microsoft.com/office/drawing/2014/main" id="{EE935B2A-7A55-FA68-D00F-E1EAF9116BBC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latin typeface="Sanofi Sans" panose="02010503030201020103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4764273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2_Cover Logo (Light)">
    <p:bg>
      <p:bgPr>
        <a:solidFill>
          <a:srgbClr val="F3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que 2">
            <a:extLst>
              <a:ext uri="{FF2B5EF4-FFF2-40B4-BE49-F238E27FC236}">
                <a16:creationId xmlns:a16="http://schemas.microsoft.com/office/drawing/2014/main" id="{866049D6-C1E6-1C5F-9944-E90D00ACA6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220F0EBD-725E-BFB9-B2BD-72B266550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0979" y="2239384"/>
            <a:ext cx="6994843" cy="2379232"/>
          </a:xfrm>
        </p:spPr>
        <p:txBody>
          <a:bodyPr anchor="ctr"/>
          <a:lstStyle>
            <a:lvl1pPr algn="ctr">
              <a:defRPr sz="6400" b="0" i="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pic>
        <p:nvPicPr>
          <p:cNvPr id="6" name="Picture 1" descr="Shape&#10;&#10;Description automatically generated with low confidence">
            <a:extLst>
              <a:ext uri="{FF2B5EF4-FFF2-40B4-BE49-F238E27FC236}">
                <a16:creationId xmlns:a16="http://schemas.microsoft.com/office/drawing/2014/main" id="{4BB0ED5F-6767-C3D4-DF7D-C0EF6EEAF6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9630" y="5894894"/>
            <a:ext cx="1493236" cy="68869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5565121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Cover Logo (Light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que 2">
            <a:extLst>
              <a:ext uri="{FF2B5EF4-FFF2-40B4-BE49-F238E27FC236}">
                <a16:creationId xmlns:a16="http://schemas.microsoft.com/office/drawing/2014/main" id="{866049D6-C1E6-1C5F-9944-E90D00ACA6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27E720E0-802E-3FDE-525F-050BAD557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0979" y="2239384"/>
            <a:ext cx="6994843" cy="2379232"/>
          </a:xfrm>
        </p:spPr>
        <p:txBody>
          <a:bodyPr anchor="ctr"/>
          <a:lstStyle>
            <a:lvl1pPr algn="ctr">
              <a:defRPr sz="6400" b="0" i="0">
                <a:solidFill>
                  <a:schemeClr val="bg1"/>
                </a:solidFill>
                <a:latin typeface="Sanofi Sans" panose="02010503030201020103" pitchFamily="2" charset="77"/>
              </a:defRPr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grpSp>
        <p:nvGrpSpPr>
          <p:cNvPr id="12" name="Graphique 7">
            <a:extLst>
              <a:ext uri="{FF2B5EF4-FFF2-40B4-BE49-F238E27FC236}">
                <a16:creationId xmlns:a16="http://schemas.microsoft.com/office/drawing/2014/main" id="{B3B0CCF7-02F2-0BDF-B15E-188157DBE16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561606" y="6090199"/>
            <a:ext cx="1068789" cy="275157"/>
            <a:chOff x="4767702" y="-472136"/>
            <a:chExt cx="745525" cy="191931"/>
          </a:xfrm>
          <a:solidFill>
            <a:schemeClr val="bg1"/>
          </a:solidFill>
        </p:grpSpPr>
        <p:sp>
          <p:nvSpPr>
            <p:cNvPr id="13" name="Forme libre : forme 7">
              <a:extLst>
                <a:ext uri="{FF2B5EF4-FFF2-40B4-BE49-F238E27FC236}">
                  <a16:creationId xmlns:a16="http://schemas.microsoft.com/office/drawing/2014/main" id="{CC385352-07D3-5232-8CFD-844A8E1A8479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latin typeface="Sanofi Sans" panose="02010503030201020103" pitchFamily="2" charset="77"/>
              </a:endParaRPr>
            </a:p>
          </p:txBody>
        </p:sp>
        <p:sp>
          <p:nvSpPr>
            <p:cNvPr id="14" name="Forme libre : forme 8">
              <a:extLst>
                <a:ext uri="{FF2B5EF4-FFF2-40B4-BE49-F238E27FC236}">
                  <a16:creationId xmlns:a16="http://schemas.microsoft.com/office/drawing/2014/main" id="{5C7EAA88-BDC1-3113-9F73-9D6FC409F632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  <a:latin typeface="Sanofi Sans" panose="02010503030201020103" pitchFamily="2" charset="77"/>
              </a:endParaRPr>
            </a:p>
          </p:txBody>
        </p:sp>
        <p:sp>
          <p:nvSpPr>
            <p:cNvPr id="15" name="Forme libre : forme 9">
              <a:extLst>
                <a:ext uri="{FF2B5EF4-FFF2-40B4-BE49-F238E27FC236}">
                  <a16:creationId xmlns:a16="http://schemas.microsoft.com/office/drawing/2014/main" id="{F2E23BE0-4028-26E4-D10C-83FF455E309A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latin typeface="Sanofi Sans" panose="02010503030201020103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6108934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Title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graphique SmartArt 18">
            <a:extLst>
              <a:ext uri="{FF2B5EF4-FFF2-40B4-BE49-F238E27FC236}">
                <a16:creationId xmlns:a16="http://schemas.microsoft.com/office/drawing/2014/main" id="{B25D5AC7-4546-4A74-B36B-BA1B41C59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dgm" sz="quarter" idx="13"/>
          </p:nvPr>
        </p:nvSpPr>
        <p:spPr>
          <a:xfrm>
            <a:off x="6019131" y="4999905"/>
            <a:ext cx="153740" cy="152649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2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 b="0" i="0">
                <a:noFill/>
                <a:latin typeface="Sanofi Sans" panose="02010503030201020103" pitchFamily="2" charset="77"/>
              </a:defRPr>
            </a:lvl1pPr>
          </a:lstStyle>
          <a:p>
            <a:r>
              <a:rPr lang="fr-FR" noProof="0"/>
              <a:t>Cliquez sur l'icône pour ajouter un graphique SmartArt</a:t>
            </a:r>
            <a:endParaRPr lang="en-US" noProof="0"/>
          </a:p>
        </p:txBody>
      </p:sp>
      <p:sp>
        <p:nvSpPr>
          <p:cNvPr id="20" name="Espace réservé du graphique SmartArt 19">
            <a:extLst>
              <a:ext uri="{FF2B5EF4-FFF2-40B4-BE49-F238E27FC236}">
                <a16:creationId xmlns:a16="http://schemas.microsoft.com/office/drawing/2014/main" id="{FE783EC5-36F3-4916-B0D5-15355CAD8B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6019131" y="1548016"/>
            <a:ext cx="153740" cy="152649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2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 b="0" i="0">
                <a:noFill/>
                <a:latin typeface="Sanofi Sans" panose="02010503030201020103" pitchFamily="2" charset="77"/>
              </a:defRPr>
            </a:lvl1pPr>
          </a:lstStyle>
          <a:p>
            <a:r>
              <a:rPr lang="fr-FR" noProof="0"/>
              <a:t>Cliquez sur l'icône pour ajouter un graphique SmartArt</a:t>
            </a:r>
            <a:endParaRPr lang="en-US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E32C881-4A7C-F2DB-1F92-32C9711AC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1467" y="1932083"/>
            <a:ext cx="9230445" cy="1658148"/>
          </a:xfrm>
        </p:spPr>
        <p:txBody>
          <a:bodyPr>
            <a:noAutofit/>
          </a:bodyPr>
          <a:lstStyle>
            <a:lvl1pPr algn="ctr">
              <a:defRPr sz="5600" b="0" i="0">
                <a:solidFill>
                  <a:schemeClr val="tx1"/>
                </a:solidFill>
                <a:latin typeface="Sanofi Sans" panose="02010503030201020103" pitchFamily="2" charset="77"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57CD9AAA-CCAE-44AF-A224-A38A0B786F6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480778" y="3758157"/>
            <a:ext cx="9230445" cy="537959"/>
          </a:xfrm>
        </p:spPr>
        <p:txBody>
          <a:bodyPr anchor="ctr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2667" b="0" i="0" kern="1200">
                <a:solidFill>
                  <a:schemeClr val="accent2"/>
                </a:solidFill>
                <a:latin typeface="Sanofi Serif" panose="02060503060201090102" pitchFamily="18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91" indent="0" algn="ctr">
              <a:lnSpc>
                <a:spcPct val="100000"/>
              </a:lnSpc>
              <a:buFont typeface="Arial" panose="020B0604020202020204" pitchFamily="34" charset="0"/>
              <a:buNone/>
              <a:defRPr sz="5600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F176A07A-C4FF-49D0-80C5-1B4F36FB3A3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80778" y="4513248"/>
            <a:ext cx="9230445" cy="308387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1867" b="0" i="0" kern="120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defRPr lang="en-US" sz="1600" b="0" i="0" kern="1200" noProof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208703A-2EC7-4EBC-25D2-46174F00720E}"/>
              </a:ext>
            </a:extLst>
          </p:cNvPr>
          <p:cNvSpPr>
            <a:spLocks noGrp="1"/>
          </p:cNvSpPr>
          <p:nvPr>
            <p:ph type="dt" sz="half" idx="24"/>
          </p:nvPr>
        </p:nvSpPr>
        <p:spPr>
          <a:xfrm>
            <a:off x="5011344" y="6442799"/>
            <a:ext cx="2169224" cy="222172"/>
          </a:xfrm>
        </p:spPr>
        <p:txBody>
          <a:bodyPr/>
          <a:lstStyle>
            <a:lvl1pPr algn="ctr">
              <a:defRPr b="0" i="0">
                <a:latin typeface="Sanofi Sans" panose="02010503030201020103" pitchFamily="2" charset="77"/>
              </a:defRPr>
            </a:lvl1pPr>
          </a:lstStyle>
          <a:p>
            <a:fld id="{7B6E4200-24F6-4D03-9F35-01A375BA5907}" type="datetime1">
              <a:rPr lang="en-US" smtClean="0"/>
              <a:t>11/5/2025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2D8D70C-F89E-240F-494A-E0033A017BB1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11114968" y="6400479"/>
            <a:ext cx="635000" cy="274324"/>
          </a:xfrm>
        </p:spPr>
        <p:txBody>
          <a:bodyPr vert="horz" lIns="0" tIns="0" rIns="0" bIns="0" rtlCol="0" anchor="b"/>
          <a:lstStyle>
            <a:lvl1pPr>
              <a:defRPr lang="fr-FR" smtClean="0"/>
            </a:lvl1pPr>
          </a:lstStyle>
          <a:p>
            <a:pPr algn="r"/>
            <a:fld id="{6B54B0F7-55DD-40D6-B7F4-70B586885C0B}" type="slidenum">
              <a:rPr lang="fr-FR" smtClean="0"/>
              <a:pPr algn="r"/>
              <a:t>‹Nº›</a:t>
            </a:fld>
            <a:endParaRPr lang="fr-FR"/>
          </a:p>
        </p:txBody>
      </p:sp>
      <p:pic>
        <p:nvPicPr>
          <p:cNvPr id="11" name="Picture 1" descr="Shape&#10;&#10;Description automatically generated with low confidence">
            <a:extLst>
              <a:ext uri="{FF2B5EF4-FFF2-40B4-BE49-F238E27FC236}">
                <a16:creationId xmlns:a16="http://schemas.microsoft.com/office/drawing/2014/main" id="{55693CE1-20E7-D434-5672-8AD54442C2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4490" y="233133"/>
            <a:ext cx="1493236" cy="68869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5351276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Title (Dark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graphique SmartArt 18">
            <a:extLst>
              <a:ext uri="{FF2B5EF4-FFF2-40B4-BE49-F238E27FC236}">
                <a16:creationId xmlns:a16="http://schemas.microsoft.com/office/drawing/2014/main" id="{50E609C3-EA6F-468A-8B7C-CD27949FB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dgm" sz="quarter" idx="13"/>
          </p:nvPr>
        </p:nvSpPr>
        <p:spPr>
          <a:xfrm>
            <a:off x="6019130" y="4999905"/>
            <a:ext cx="153740" cy="152649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2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noFill/>
              </a:defRPr>
            </a:lvl1pPr>
          </a:lstStyle>
          <a:p>
            <a:r>
              <a:rPr lang="fr-FR" noProof="0"/>
              <a:t>Cliquez sur l'icône pour ajouter un graphique SmartArt</a:t>
            </a:r>
            <a:endParaRPr lang="en-US" noProof="0"/>
          </a:p>
        </p:txBody>
      </p:sp>
      <p:sp>
        <p:nvSpPr>
          <p:cNvPr id="18" name="Espace réservé du graphique SmartArt 19">
            <a:extLst>
              <a:ext uri="{FF2B5EF4-FFF2-40B4-BE49-F238E27FC236}">
                <a16:creationId xmlns:a16="http://schemas.microsoft.com/office/drawing/2014/main" id="{F155B637-1E1E-462B-9FBB-56FD42311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6019130" y="1548016"/>
            <a:ext cx="153740" cy="152649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2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noFill/>
              </a:defRPr>
            </a:lvl1pPr>
          </a:lstStyle>
          <a:p>
            <a:r>
              <a:rPr lang="fr-FR" noProof="0"/>
              <a:t>Cliquez sur l'icône pour ajouter un graphique SmartArt</a:t>
            </a:r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45A615-DA1F-29AA-A06D-24C5F97B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0778" y="1926013"/>
            <a:ext cx="9230445" cy="1672743"/>
          </a:xfrm>
        </p:spPr>
        <p:txBody>
          <a:bodyPr/>
          <a:lstStyle>
            <a:lvl1pPr algn="ctr">
              <a:defRPr sz="5600" b="0" i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54CCF570-9115-4289-839C-7FACBC619C1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480778" y="3758157"/>
            <a:ext cx="9230445" cy="537959"/>
          </a:xfrm>
        </p:spPr>
        <p:txBody>
          <a:bodyPr anchor="ctr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2667" b="0" i="0" kern="1200">
                <a:solidFill>
                  <a:schemeClr val="bg2"/>
                </a:solidFill>
                <a:latin typeface="Sanofi Serif" panose="02060503060201090102" pitchFamily="18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91" indent="0" algn="ctr">
              <a:lnSpc>
                <a:spcPct val="100000"/>
              </a:lnSpc>
              <a:buFont typeface="Arial" panose="020B0604020202020204" pitchFamily="34" charset="0"/>
              <a:buNone/>
              <a:defRPr sz="5600" b="0" i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889FD9C7-FB39-4714-81F8-6EA37E5B621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80778" y="4513248"/>
            <a:ext cx="9230445" cy="308387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1867" b="0" i="0" kern="1200">
                <a:solidFill>
                  <a:schemeClr val="bg2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defRPr lang="en-US" sz="1600" b="0" i="0" kern="1200" noProof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C10403-1F97-E022-7AB9-4F7DAEF42BCE}"/>
              </a:ext>
            </a:extLst>
          </p:cNvPr>
          <p:cNvSpPr>
            <a:spLocks noGrp="1"/>
          </p:cNvSpPr>
          <p:nvPr>
            <p:ph type="dt" sz="half" idx="24"/>
          </p:nvPr>
        </p:nvSpPr>
        <p:spPr>
          <a:xfrm>
            <a:off x="5011345" y="6436449"/>
            <a:ext cx="2169224" cy="222172"/>
          </a:xfrm>
        </p:spPr>
        <p:txBody>
          <a:bodyPr/>
          <a:lstStyle>
            <a:lvl1pPr algn="ctr">
              <a:defRPr b="0" i="0">
                <a:solidFill>
                  <a:schemeClr val="bg1"/>
                </a:solidFill>
              </a:defRPr>
            </a:lvl1pPr>
          </a:lstStyle>
          <a:p>
            <a:fld id="{736AE607-E498-40B6-BA25-25F7D03EA726}" type="datetime1">
              <a:rPr lang="en-US" smtClean="0"/>
              <a:t>11/5/2025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8C3271-9D4F-D92A-D079-0D4DFA48B7AC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vert="horz" lIns="0" tIns="0" rIns="0" bIns="0" rtlCol="0" anchor="b"/>
          <a:lstStyle>
            <a:lvl1pPr>
              <a:defRPr lang="fr-FR" smtClean="0">
                <a:solidFill>
                  <a:schemeClr val="bg1"/>
                </a:solidFill>
              </a:defRPr>
            </a:lvl1pPr>
          </a:lstStyle>
          <a:p>
            <a:pPr algn="r"/>
            <a:fld id="{6B54B0F7-55DD-40D6-B7F4-70B586885C0B}" type="slidenum">
              <a:rPr lang="fr-FR" smtClean="0"/>
              <a:pPr algn="r"/>
              <a:t>‹Nº›</a:t>
            </a:fld>
            <a:endParaRPr lang="fr-FR"/>
          </a:p>
        </p:txBody>
      </p:sp>
      <p:grpSp>
        <p:nvGrpSpPr>
          <p:cNvPr id="3" name="Graphique 7">
            <a:extLst>
              <a:ext uri="{FF2B5EF4-FFF2-40B4-BE49-F238E27FC236}">
                <a16:creationId xmlns:a16="http://schemas.microsoft.com/office/drawing/2014/main" id="{A549BD7B-62F8-942D-EFFC-9F17CCC606A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561563" y="504539"/>
            <a:ext cx="1068789" cy="275157"/>
            <a:chOff x="4767702" y="-472136"/>
            <a:chExt cx="745525" cy="191931"/>
          </a:xfrm>
          <a:solidFill>
            <a:schemeClr val="bg1"/>
          </a:solidFill>
        </p:grpSpPr>
        <p:sp>
          <p:nvSpPr>
            <p:cNvPr id="6" name="Forme libre : forme 7">
              <a:extLst>
                <a:ext uri="{FF2B5EF4-FFF2-40B4-BE49-F238E27FC236}">
                  <a16:creationId xmlns:a16="http://schemas.microsoft.com/office/drawing/2014/main" id="{6B747B3A-63E0-329D-84B4-6CA17873A80C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latin typeface="Sanofi Sans" panose="02010503030201020103" pitchFamily="2" charset="77"/>
              </a:endParaRPr>
            </a:p>
          </p:txBody>
        </p:sp>
        <p:sp>
          <p:nvSpPr>
            <p:cNvPr id="8" name="Forme libre : forme 8">
              <a:extLst>
                <a:ext uri="{FF2B5EF4-FFF2-40B4-BE49-F238E27FC236}">
                  <a16:creationId xmlns:a16="http://schemas.microsoft.com/office/drawing/2014/main" id="{FCBCDFEE-AF67-6710-1BE6-7698C8FA8585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  <a:latin typeface="Sanofi Sans" panose="02010503030201020103" pitchFamily="2" charset="77"/>
              </a:endParaRPr>
            </a:p>
          </p:txBody>
        </p:sp>
        <p:sp>
          <p:nvSpPr>
            <p:cNvPr id="13" name="Forme libre : forme 9">
              <a:extLst>
                <a:ext uri="{FF2B5EF4-FFF2-40B4-BE49-F238E27FC236}">
                  <a16:creationId xmlns:a16="http://schemas.microsoft.com/office/drawing/2014/main" id="{08BF5F21-4E9B-414F-1459-0879B1A47F6C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latin typeface="Sanofi Sans" panose="02010503030201020103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3191245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Title with Image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graphique SmartArt 11">
            <a:extLst>
              <a:ext uri="{FF2B5EF4-FFF2-40B4-BE49-F238E27FC236}">
                <a16:creationId xmlns:a16="http://schemas.microsoft.com/office/drawing/2014/main" id="{4F60E46E-0715-41F6-BEAC-C9C998D41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9190079" y="1763753"/>
            <a:ext cx="136443" cy="135473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2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 b="0" i="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2" name="Espace réservé du graphique SmartArt 11">
            <a:extLst>
              <a:ext uri="{FF2B5EF4-FFF2-40B4-BE49-F238E27FC236}">
                <a16:creationId xmlns:a16="http://schemas.microsoft.com/office/drawing/2014/main" id="{2835F6F0-E601-40E8-8F65-7949A8AA2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dgm" sz="quarter" idx="19"/>
          </p:nvPr>
        </p:nvSpPr>
        <p:spPr>
          <a:xfrm>
            <a:off x="9190079" y="5169752"/>
            <a:ext cx="136443" cy="135473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2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 b="0" i="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37" name="Espace réservé pour une image  36">
            <a:extLst>
              <a:ext uri="{FF2B5EF4-FFF2-40B4-BE49-F238E27FC236}">
                <a16:creationId xmlns:a16="http://schemas.microsoft.com/office/drawing/2014/main" id="{B393D89D-0FFD-4664-8FAD-EE45D64CF7A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" y="0"/>
            <a:ext cx="6374847" cy="6858000"/>
          </a:xfrm>
          <a:custGeom>
            <a:avLst/>
            <a:gdLst>
              <a:gd name="connsiteX0" fmla="*/ 0 w 4781135"/>
              <a:gd name="connsiteY0" fmla="*/ 0 h 5143500"/>
              <a:gd name="connsiteX1" fmla="*/ 3673235 w 4781135"/>
              <a:gd name="connsiteY1" fmla="*/ 0 h 5143500"/>
              <a:gd name="connsiteX2" fmla="*/ 3843349 w 4781135"/>
              <a:gd name="connsiteY2" fmla="*/ 145970 h 5143500"/>
              <a:gd name="connsiteX3" fmla="*/ 4781135 w 4781135"/>
              <a:gd name="connsiteY3" fmla="*/ 2622891 h 5143500"/>
              <a:gd name="connsiteX4" fmla="*/ 3861453 w 4781135"/>
              <a:gd name="connsiteY4" fmla="*/ 5081299 h 5143500"/>
              <a:gd name="connsiteX5" fmla="*/ 3792118 w 4781135"/>
              <a:gd name="connsiteY5" fmla="*/ 5143500 h 5143500"/>
              <a:gd name="connsiteX6" fmla="*/ 0 w 4781135"/>
              <a:gd name="connsiteY6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81135" h="5143500">
                <a:moveTo>
                  <a:pt x="0" y="0"/>
                </a:moveTo>
                <a:lnTo>
                  <a:pt x="3673235" y="0"/>
                </a:lnTo>
                <a:lnTo>
                  <a:pt x="3843349" y="145970"/>
                </a:lnTo>
                <a:cubicBezTo>
                  <a:pt x="4444478" y="723140"/>
                  <a:pt x="4781135" y="1564827"/>
                  <a:pt x="4781135" y="2622891"/>
                </a:cubicBezTo>
                <a:cubicBezTo>
                  <a:pt x="4781257" y="3656845"/>
                  <a:pt x="4444586" y="4498301"/>
                  <a:pt x="3861453" y="5081299"/>
                </a:cubicBezTo>
                <a:lnTo>
                  <a:pt x="3792118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noFill/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A3477C-D6FC-D7E0-047E-F20105E4F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3430" y="1928027"/>
            <a:ext cx="4949741" cy="1656420"/>
          </a:xfrm>
        </p:spPr>
        <p:txBody>
          <a:bodyPr anchor="b"/>
          <a:lstStyle>
            <a:lvl1pPr algn="ctr">
              <a:defRPr sz="4000" b="0" i="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4179443-CD99-4560-A70A-CF3E60CA5C3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783430" y="3758157"/>
            <a:ext cx="4949741" cy="537959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2667" b="0" i="0" kern="1200">
                <a:solidFill>
                  <a:schemeClr val="accent2"/>
                </a:solidFill>
                <a:latin typeface="Sanofi Serif" panose="02060503060201090102" pitchFamily="18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91" indent="0" algn="ctr">
              <a:lnSpc>
                <a:spcPct val="100000"/>
              </a:lnSpc>
              <a:buFont typeface="Arial" panose="020B0604020202020204" pitchFamily="34" charset="0"/>
              <a:buNone/>
              <a:defRPr sz="2667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27" name="Espace réservé du texte 5">
            <a:extLst>
              <a:ext uri="{FF2B5EF4-FFF2-40B4-BE49-F238E27FC236}">
                <a16:creationId xmlns:a16="http://schemas.microsoft.com/office/drawing/2014/main" id="{633150E7-212E-42D8-857F-00B727BB0E6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83430" y="4320498"/>
            <a:ext cx="4949741" cy="770660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1867" b="0" i="0" kern="120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defRPr lang="en-US" sz="1600" b="0" i="0" kern="1200" noProof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FBD84C-C1DB-D752-B1E0-1F750781866A}"/>
              </a:ext>
            </a:extLst>
          </p:cNvPr>
          <p:cNvSpPr>
            <a:spLocks noGrp="1"/>
          </p:cNvSpPr>
          <p:nvPr>
            <p:ph type="dt" sz="half" idx="24"/>
          </p:nvPr>
        </p:nvSpPr>
        <p:spPr>
          <a:xfrm>
            <a:off x="8181299" y="6436447"/>
            <a:ext cx="2169224" cy="222172"/>
          </a:xfrm>
        </p:spPr>
        <p:txBody>
          <a:bodyPr/>
          <a:lstStyle>
            <a:lvl1pPr algn="ctr">
              <a:defRPr b="0" i="0"/>
            </a:lvl1pPr>
          </a:lstStyle>
          <a:p>
            <a:fld id="{971DAC69-AF37-4291-9D13-4403BBF8CF8B}" type="datetime1">
              <a:rPr lang="en-US" smtClean="0"/>
              <a:t>11/5/2025</a:t>
            </a:fld>
            <a:endParaRPr lang="en-US"/>
          </a:p>
        </p:txBody>
      </p:sp>
      <p:pic>
        <p:nvPicPr>
          <p:cNvPr id="13" name="Picture 1" descr="Shape&#10;&#10;Description automatically generated with low confidence">
            <a:extLst>
              <a:ext uri="{FF2B5EF4-FFF2-40B4-BE49-F238E27FC236}">
                <a16:creationId xmlns:a16="http://schemas.microsoft.com/office/drawing/2014/main" id="{AC2608C1-E3A9-9C94-9E64-EB8524859A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2721" y="327903"/>
            <a:ext cx="1450129" cy="66881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6221403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Title with Image (Dark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graphique SmartArt 11">
            <a:extLst>
              <a:ext uri="{FF2B5EF4-FFF2-40B4-BE49-F238E27FC236}">
                <a16:creationId xmlns:a16="http://schemas.microsoft.com/office/drawing/2014/main" id="{540F3744-EAB0-48D1-B7AE-720C8628C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9190079" y="1763753"/>
            <a:ext cx="136443" cy="135473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2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 b="0" i="0">
                <a:noFill/>
                <a:latin typeface="Sanofi Sans" panose="02010503030201020103" pitchFamily="2" charset="77"/>
              </a:defRPr>
            </a:lvl1pPr>
          </a:lstStyle>
          <a:p>
            <a:r>
              <a:rPr lang="fr-FR" noProof="0"/>
              <a:t>Cliquez sur l'icône pour ajouter un graphique SmartArt</a:t>
            </a:r>
            <a:endParaRPr lang="en-US" noProof="0"/>
          </a:p>
        </p:txBody>
      </p:sp>
      <p:sp>
        <p:nvSpPr>
          <p:cNvPr id="16" name="Espace réservé du graphique SmartArt 11">
            <a:extLst>
              <a:ext uri="{FF2B5EF4-FFF2-40B4-BE49-F238E27FC236}">
                <a16:creationId xmlns:a16="http://schemas.microsoft.com/office/drawing/2014/main" id="{E04644FF-725F-4770-81BC-F016774228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dgm" sz="quarter" idx="19"/>
          </p:nvPr>
        </p:nvSpPr>
        <p:spPr>
          <a:xfrm>
            <a:off x="9190079" y="5169752"/>
            <a:ext cx="136443" cy="135473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2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 b="0" i="0">
                <a:noFill/>
                <a:latin typeface="Sanofi Sans" panose="02010503030201020103" pitchFamily="2" charset="77"/>
              </a:defRPr>
            </a:lvl1pPr>
          </a:lstStyle>
          <a:p>
            <a:r>
              <a:rPr lang="fr-FR" noProof="0"/>
              <a:t>Cliquez sur l'icône pour ajouter un graphique SmartArt</a:t>
            </a:r>
            <a:endParaRPr lang="en-US" noProof="0"/>
          </a:p>
        </p:txBody>
      </p:sp>
      <p:sp>
        <p:nvSpPr>
          <p:cNvPr id="37" name="Espace réservé pour une image  36">
            <a:extLst>
              <a:ext uri="{FF2B5EF4-FFF2-40B4-BE49-F238E27FC236}">
                <a16:creationId xmlns:a16="http://schemas.microsoft.com/office/drawing/2014/main" id="{B393D89D-0FFD-4664-8FAD-EE45D64CF7A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" y="0"/>
            <a:ext cx="6374847" cy="6858000"/>
          </a:xfrm>
          <a:custGeom>
            <a:avLst/>
            <a:gdLst>
              <a:gd name="connsiteX0" fmla="*/ 0 w 4781135"/>
              <a:gd name="connsiteY0" fmla="*/ 0 h 5143500"/>
              <a:gd name="connsiteX1" fmla="*/ 3673235 w 4781135"/>
              <a:gd name="connsiteY1" fmla="*/ 0 h 5143500"/>
              <a:gd name="connsiteX2" fmla="*/ 3843349 w 4781135"/>
              <a:gd name="connsiteY2" fmla="*/ 145970 h 5143500"/>
              <a:gd name="connsiteX3" fmla="*/ 4781135 w 4781135"/>
              <a:gd name="connsiteY3" fmla="*/ 2622891 h 5143500"/>
              <a:gd name="connsiteX4" fmla="*/ 3861453 w 4781135"/>
              <a:gd name="connsiteY4" fmla="*/ 5081299 h 5143500"/>
              <a:gd name="connsiteX5" fmla="*/ 3792118 w 4781135"/>
              <a:gd name="connsiteY5" fmla="*/ 5143500 h 5143500"/>
              <a:gd name="connsiteX6" fmla="*/ 0 w 4781135"/>
              <a:gd name="connsiteY6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81135" h="5143500">
                <a:moveTo>
                  <a:pt x="0" y="0"/>
                </a:moveTo>
                <a:lnTo>
                  <a:pt x="3673235" y="0"/>
                </a:lnTo>
                <a:lnTo>
                  <a:pt x="3843349" y="145970"/>
                </a:lnTo>
                <a:cubicBezTo>
                  <a:pt x="4444478" y="723140"/>
                  <a:pt x="4781135" y="1564827"/>
                  <a:pt x="4781135" y="2622891"/>
                </a:cubicBezTo>
                <a:cubicBezTo>
                  <a:pt x="4781257" y="3656845"/>
                  <a:pt x="4444586" y="4498301"/>
                  <a:pt x="3861453" y="5081299"/>
                </a:cubicBezTo>
                <a:lnTo>
                  <a:pt x="3792118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noFill/>
                <a:latin typeface="Sanofi Sans" panose="02010503030201020103" pitchFamily="2" charset="77"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BE4174-1212-A5FD-D6D7-7B66CE6E1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3430" y="1923685"/>
            <a:ext cx="4949741" cy="1685145"/>
          </a:xfrm>
        </p:spPr>
        <p:txBody>
          <a:bodyPr anchor="b"/>
          <a:lstStyle>
            <a:lvl1pPr algn="ctr">
              <a:defRPr sz="4000" b="0" i="0">
                <a:solidFill>
                  <a:schemeClr val="bg1"/>
                </a:solidFill>
                <a:latin typeface="Sanofi Sans" panose="02010503030201020103" pitchFamily="2" charset="77"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C4763866-3F61-4A13-9CE8-9A542B41F4F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783430" y="3758157"/>
            <a:ext cx="4949741" cy="537959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2667" b="0" i="0" kern="1200">
                <a:solidFill>
                  <a:schemeClr val="bg2"/>
                </a:solidFill>
                <a:latin typeface="Sanofi Serif" panose="02060503060201090102" pitchFamily="18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91" indent="0" algn="ctr">
              <a:lnSpc>
                <a:spcPct val="100000"/>
              </a:lnSpc>
              <a:buFont typeface="Arial" panose="020B0604020202020204" pitchFamily="34" charset="0"/>
              <a:buNone/>
              <a:defRPr sz="2667" b="0" i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7A2D6EFB-94B5-487C-A9CF-03E9B187D67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83430" y="4320498"/>
            <a:ext cx="4949741" cy="770660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1867" b="0" i="0" kern="1200">
                <a:solidFill>
                  <a:schemeClr val="bg2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defRPr lang="en-US" sz="1600" b="0" i="0" kern="1200" noProof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E24E6D-4EF1-5A88-14F5-A64B56EAFFD0}"/>
              </a:ext>
            </a:extLst>
          </p:cNvPr>
          <p:cNvSpPr>
            <a:spLocks noGrp="1"/>
          </p:cNvSpPr>
          <p:nvPr>
            <p:ph type="dt" sz="half" idx="24"/>
          </p:nvPr>
        </p:nvSpPr>
        <p:spPr>
          <a:xfrm>
            <a:off x="8181299" y="6436447"/>
            <a:ext cx="2169224" cy="222172"/>
          </a:xfrm>
        </p:spPr>
        <p:txBody>
          <a:bodyPr/>
          <a:lstStyle>
            <a:lvl1pPr algn="ctr">
              <a:defRPr b="0" i="0">
                <a:solidFill>
                  <a:schemeClr val="bg1"/>
                </a:solidFill>
                <a:latin typeface="Sanofi Sans" panose="02010503030201020103" pitchFamily="2" charset="77"/>
              </a:defRPr>
            </a:lvl1pPr>
          </a:lstStyle>
          <a:p>
            <a:fld id="{3F4C016A-CE32-41D3-BF4A-0A241E5D3DCA}" type="datetime1">
              <a:rPr lang="en-US" smtClean="0"/>
              <a:t>11/5/2025</a:t>
            </a:fld>
            <a:endParaRPr lang="en-US"/>
          </a:p>
        </p:txBody>
      </p:sp>
      <p:grpSp>
        <p:nvGrpSpPr>
          <p:cNvPr id="19" name="Graphique 7">
            <a:extLst>
              <a:ext uri="{FF2B5EF4-FFF2-40B4-BE49-F238E27FC236}">
                <a16:creationId xmlns:a16="http://schemas.microsoft.com/office/drawing/2014/main" id="{F09F5913-4A71-71DF-F051-442E12721E7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690874" y="524732"/>
            <a:ext cx="1068789" cy="275157"/>
            <a:chOff x="4767702" y="-472136"/>
            <a:chExt cx="745525" cy="191931"/>
          </a:xfrm>
          <a:solidFill>
            <a:schemeClr val="bg1"/>
          </a:solidFill>
        </p:grpSpPr>
        <p:sp>
          <p:nvSpPr>
            <p:cNvPr id="20" name="Forme libre : forme 7">
              <a:extLst>
                <a:ext uri="{FF2B5EF4-FFF2-40B4-BE49-F238E27FC236}">
                  <a16:creationId xmlns:a16="http://schemas.microsoft.com/office/drawing/2014/main" id="{561ABBAF-3BB9-3221-AE79-0BF782F4CFB9}"/>
                </a:ext>
              </a:extLst>
            </p:cNvPr>
            <p:cNvSpPr/>
            <p:nvPr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latin typeface="Sanofi Sans" panose="02010503030201020103" pitchFamily="2" charset="77"/>
              </a:endParaRPr>
            </a:p>
          </p:txBody>
        </p:sp>
        <p:sp>
          <p:nvSpPr>
            <p:cNvPr id="21" name="Forme libre : forme 8">
              <a:extLst>
                <a:ext uri="{FF2B5EF4-FFF2-40B4-BE49-F238E27FC236}">
                  <a16:creationId xmlns:a16="http://schemas.microsoft.com/office/drawing/2014/main" id="{74CA1DC2-2B63-80A8-D1B2-FD26528DC277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  <a:latin typeface="Sanofi Sans" panose="02010503030201020103" pitchFamily="2" charset="77"/>
              </a:endParaRPr>
            </a:p>
          </p:txBody>
        </p:sp>
        <p:sp>
          <p:nvSpPr>
            <p:cNvPr id="24" name="Forme libre : forme 9">
              <a:extLst>
                <a:ext uri="{FF2B5EF4-FFF2-40B4-BE49-F238E27FC236}">
                  <a16:creationId xmlns:a16="http://schemas.microsoft.com/office/drawing/2014/main" id="{412B05CF-E694-D3F0-89CF-53D67919C85F}"/>
                </a:ext>
              </a:extLst>
            </p:cNvPr>
            <p:cNvSpPr/>
            <p:nvPr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latin typeface="Sanofi Sans" panose="02010503030201020103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8291862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with Visu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06AD566-8583-4475-A096-A17760443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0" y="385507"/>
            <a:ext cx="4731723" cy="960000"/>
          </a:xfrm>
        </p:spPr>
        <p:txBody>
          <a:bodyPr/>
          <a:lstStyle>
            <a:lvl1pPr>
              <a:defRPr b="0" i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33DFCED8-0EB4-4E57-BDC7-7349EFC7B90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2031" y="1960151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50" name="Espace réservé du texte 17">
            <a:extLst>
              <a:ext uri="{FF2B5EF4-FFF2-40B4-BE49-F238E27FC236}">
                <a16:creationId xmlns:a16="http://schemas.microsoft.com/office/drawing/2014/main" id="{591A3E6F-3476-47ED-8C55-9EBB33F42A52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1190362" y="1957990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Chapter title</a:t>
            </a:r>
            <a:endParaRPr lang="fr-FR" noProof="0"/>
          </a:p>
        </p:txBody>
      </p:sp>
      <p:sp>
        <p:nvSpPr>
          <p:cNvPr id="41" name="Espace réservé du texte 17">
            <a:extLst>
              <a:ext uri="{FF2B5EF4-FFF2-40B4-BE49-F238E27FC236}">
                <a16:creationId xmlns:a16="http://schemas.microsoft.com/office/drawing/2014/main" id="{8AFC591C-8E4C-4797-84E6-9ACB86CA6964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1191546" y="2311400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1" kern="1200" cap="all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Subtitle</a:t>
            </a:r>
            <a:endParaRPr lang="fr-FR" noProof="0"/>
          </a:p>
        </p:txBody>
      </p:sp>
      <p:sp>
        <p:nvSpPr>
          <p:cNvPr id="24" name="Espace réservé du texte 17">
            <a:extLst>
              <a:ext uri="{FF2B5EF4-FFF2-40B4-BE49-F238E27FC236}">
                <a16:creationId xmlns:a16="http://schemas.microsoft.com/office/drawing/2014/main" id="{97091393-5B32-4687-B23A-7838A2A25A2C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442031" y="2752765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27" name="Espace réservé du texte 17">
            <a:extLst>
              <a:ext uri="{FF2B5EF4-FFF2-40B4-BE49-F238E27FC236}">
                <a16:creationId xmlns:a16="http://schemas.microsoft.com/office/drawing/2014/main" id="{4EFDD7E2-57EF-47B5-AF8A-BF6D20E10C47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1190362" y="2750604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Chapter title</a:t>
            </a:r>
            <a:endParaRPr lang="fr-FR" noProof="0"/>
          </a:p>
        </p:txBody>
      </p:sp>
      <p:sp>
        <p:nvSpPr>
          <p:cNvPr id="26" name="Espace réservé du texte 17">
            <a:extLst>
              <a:ext uri="{FF2B5EF4-FFF2-40B4-BE49-F238E27FC236}">
                <a16:creationId xmlns:a16="http://schemas.microsoft.com/office/drawing/2014/main" id="{78A45169-55E0-4EE5-8CBA-8768DBF2F544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1191546" y="3104015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1" kern="1200" cap="all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Subtitle</a:t>
            </a:r>
            <a:endParaRPr lang="fr-FR" noProof="0"/>
          </a:p>
        </p:txBody>
      </p:sp>
      <p:sp>
        <p:nvSpPr>
          <p:cNvPr id="28" name="Espace réservé du texte 17">
            <a:extLst>
              <a:ext uri="{FF2B5EF4-FFF2-40B4-BE49-F238E27FC236}">
                <a16:creationId xmlns:a16="http://schemas.microsoft.com/office/drawing/2014/main" id="{075F6C6B-6992-47B7-BC49-F4AC1EE38A88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442031" y="3545380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30" name="Espace réservé du texte 17">
            <a:extLst>
              <a:ext uri="{FF2B5EF4-FFF2-40B4-BE49-F238E27FC236}">
                <a16:creationId xmlns:a16="http://schemas.microsoft.com/office/drawing/2014/main" id="{599CCF3B-6B06-4CAD-8825-545E17FF2ACF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1190362" y="3543219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Chapter title</a:t>
            </a:r>
            <a:endParaRPr lang="fr-FR" noProof="0"/>
          </a:p>
        </p:txBody>
      </p:sp>
      <p:sp>
        <p:nvSpPr>
          <p:cNvPr id="29" name="Espace réservé du texte 17">
            <a:extLst>
              <a:ext uri="{FF2B5EF4-FFF2-40B4-BE49-F238E27FC236}">
                <a16:creationId xmlns:a16="http://schemas.microsoft.com/office/drawing/2014/main" id="{41B2844B-42C8-4FB2-BA00-4038766A4A1D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1191546" y="3896629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1" kern="1200" cap="all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Subtitle</a:t>
            </a:r>
            <a:endParaRPr lang="fr-FR" noProof="0"/>
          </a:p>
        </p:txBody>
      </p:sp>
      <p:sp>
        <p:nvSpPr>
          <p:cNvPr id="31" name="Espace réservé du texte 17">
            <a:extLst>
              <a:ext uri="{FF2B5EF4-FFF2-40B4-BE49-F238E27FC236}">
                <a16:creationId xmlns:a16="http://schemas.microsoft.com/office/drawing/2014/main" id="{4A758C59-C8FF-42D2-9532-27C881E50320}"/>
              </a:ext>
            </a:extLst>
          </p:cNvPr>
          <p:cNvSpPr>
            <a:spLocks noGrp="1"/>
          </p:cNvSpPr>
          <p:nvPr>
            <p:ph type="body" sz="quarter" idx="88" hasCustomPrompt="1"/>
          </p:nvPr>
        </p:nvSpPr>
        <p:spPr>
          <a:xfrm>
            <a:off x="442031" y="4339769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33" name="Espace réservé du texte 17">
            <a:extLst>
              <a:ext uri="{FF2B5EF4-FFF2-40B4-BE49-F238E27FC236}">
                <a16:creationId xmlns:a16="http://schemas.microsoft.com/office/drawing/2014/main" id="{930D6C4D-8511-437A-B3D5-0F9CBC93B993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1190362" y="4337608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Chapter title</a:t>
            </a:r>
            <a:endParaRPr lang="fr-FR" noProof="0"/>
          </a:p>
        </p:txBody>
      </p:sp>
      <p:sp>
        <p:nvSpPr>
          <p:cNvPr id="32" name="Espace réservé du texte 17">
            <a:extLst>
              <a:ext uri="{FF2B5EF4-FFF2-40B4-BE49-F238E27FC236}">
                <a16:creationId xmlns:a16="http://schemas.microsoft.com/office/drawing/2014/main" id="{218CAD9D-594C-4262-9BE4-D19C1B8241C1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1191546" y="4691019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1" kern="1200" cap="all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Subtitle</a:t>
            </a:r>
            <a:endParaRPr lang="fr-FR" noProof="0"/>
          </a:p>
        </p:txBody>
      </p:sp>
      <p:sp>
        <p:nvSpPr>
          <p:cNvPr id="34" name="Espace réservé du texte 17">
            <a:extLst>
              <a:ext uri="{FF2B5EF4-FFF2-40B4-BE49-F238E27FC236}">
                <a16:creationId xmlns:a16="http://schemas.microsoft.com/office/drawing/2014/main" id="{98D97654-EEEA-4D58-A2DB-CCD6CCA548FE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442031" y="5131437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36" name="Espace réservé du texte 17">
            <a:extLst>
              <a:ext uri="{FF2B5EF4-FFF2-40B4-BE49-F238E27FC236}">
                <a16:creationId xmlns:a16="http://schemas.microsoft.com/office/drawing/2014/main" id="{09F33D73-E99B-4746-8C7A-EBD6161BCDB4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1190362" y="5129276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Chapter title</a:t>
            </a:r>
            <a:endParaRPr lang="fr-FR" noProof="0"/>
          </a:p>
        </p:txBody>
      </p:sp>
      <p:sp>
        <p:nvSpPr>
          <p:cNvPr id="35" name="Espace réservé du texte 17">
            <a:extLst>
              <a:ext uri="{FF2B5EF4-FFF2-40B4-BE49-F238E27FC236}">
                <a16:creationId xmlns:a16="http://schemas.microsoft.com/office/drawing/2014/main" id="{89230667-50D9-47D9-A8C7-FAE52F19D569}"/>
              </a:ext>
            </a:extLst>
          </p:cNvPr>
          <p:cNvSpPr>
            <a:spLocks noGrp="1"/>
          </p:cNvSpPr>
          <p:nvPr>
            <p:ph type="body" sz="quarter" idx="92" hasCustomPrompt="1"/>
          </p:nvPr>
        </p:nvSpPr>
        <p:spPr>
          <a:xfrm>
            <a:off x="1191546" y="5482687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1" kern="1200" cap="all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Subtitle</a:t>
            </a:r>
            <a:endParaRPr lang="fr-FR" noProof="0"/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AE9FBA9E-4B66-4D19-A4F1-FA106CF9436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403703" y="710399"/>
            <a:ext cx="6342328" cy="5510591"/>
          </a:xfrm>
        </p:spPr>
        <p:txBody>
          <a:bodyPr>
            <a:noAutofit/>
          </a:bodyPr>
          <a:lstStyle>
            <a:lvl1pPr>
              <a:defRPr b="0" i="0">
                <a:noFill/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281186E-573E-EE05-B138-F2147E78ABDC}"/>
              </a:ext>
            </a:extLst>
          </p:cNvPr>
          <p:cNvSpPr>
            <a:spLocks noGrp="1"/>
          </p:cNvSpPr>
          <p:nvPr>
            <p:ph type="ftr" sz="quarter" idx="95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D221522-8752-D144-CBDC-F4E82C157112}"/>
              </a:ext>
            </a:extLst>
          </p:cNvPr>
          <p:cNvSpPr>
            <a:spLocks noGrp="1"/>
          </p:cNvSpPr>
          <p:nvPr>
            <p:ph type="dt" sz="half" idx="94"/>
          </p:nvPr>
        </p:nvSpPr>
        <p:spPr/>
        <p:txBody>
          <a:bodyPr/>
          <a:lstStyle>
            <a:lvl1pPr>
              <a:defRPr b="0" i="0"/>
            </a:lvl1pPr>
          </a:lstStyle>
          <a:p>
            <a:fld id="{4645A3FD-5C5A-4F91-AE43-309EDE1FEC3B}" type="datetime1">
              <a:rPr lang="en-US" smtClean="0"/>
              <a:t>11/5/2025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84C0408-DEDF-6B0B-2B8E-193A356A5A0A}"/>
              </a:ext>
            </a:extLst>
          </p:cNvPr>
          <p:cNvSpPr>
            <a:spLocks noGrp="1"/>
          </p:cNvSpPr>
          <p:nvPr>
            <p:ph type="sldNum" sz="quarter" idx="96"/>
          </p:nvPr>
        </p:nvSpPr>
        <p:spPr/>
        <p:txBody>
          <a:bodyPr vert="horz" lIns="0" tIns="0" rIns="0" bIns="0" rtlCol="0" anchor="b"/>
          <a:lstStyle>
            <a:lvl1pPr>
              <a:defRPr lang="fr-FR" smtClean="0"/>
            </a:lvl1pPr>
          </a:lstStyle>
          <a:p>
            <a:pPr algn="r"/>
            <a:fld id="{6B54B0F7-55DD-40D6-B7F4-70B586885C0B}" type="slidenum">
              <a:rPr lang="fr-FR" smtClean="0"/>
              <a:pPr algn="r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071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extLst>
    <p:ext uri="{DCECCB84-F9BA-43D5-87BE-67443E8EF086}">
      <p15:sldGuideLst xmlns:p15="http://schemas.microsoft.com/office/powerpoint/2012/main"/>
    </p:ext>
  </p:extLs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5464B-D2EF-4132-BFF3-24607B5DE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Sanofi Sans" panose="02010503030201020103" pitchFamily="2" charset="77"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8" name="Espace réservé du texte 17">
            <a:extLst>
              <a:ext uri="{FF2B5EF4-FFF2-40B4-BE49-F238E27FC236}">
                <a16:creationId xmlns:a16="http://schemas.microsoft.com/office/drawing/2014/main" id="{82732C9F-2E43-4038-BC05-DED439C12F10}"/>
              </a:ext>
            </a:extLst>
          </p:cNvPr>
          <p:cNvSpPr>
            <a:spLocks noGrp="1"/>
          </p:cNvSpPr>
          <p:nvPr>
            <p:ph type="body" sz="quarter" idx="103" hasCustomPrompt="1"/>
          </p:nvPr>
        </p:nvSpPr>
        <p:spPr>
          <a:xfrm>
            <a:off x="1143071" y="1960151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40" name="Espace réservé du texte 17">
            <a:extLst>
              <a:ext uri="{FF2B5EF4-FFF2-40B4-BE49-F238E27FC236}">
                <a16:creationId xmlns:a16="http://schemas.microsoft.com/office/drawing/2014/main" id="{30B81CE8-C869-4163-AF4B-EB730E30E2AD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1891402" y="1957990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Chapter title</a:t>
            </a:r>
            <a:endParaRPr lang="fr-FR" noProof="0"/>
          </a:p>
        </p:txBody>
      </p:sp>
      <p:sp>
        <p:nvSpPr>
          <p:cNvPr id="39" name="Espace réservé du texte 17">
            <a:extLst>
              <a:ext uri="{FF2B5EF4-FFF2-40B4-BE49-F238E27FC236}">
                <a16:creationId xmlns:a16="http://schemas.microsoft.com/office/drawing/2014/main" id="{4729A94F-D32F-4FA2-B41A-A87626D5F538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1892586" y="2311400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0" kern="1200" cap="all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Subtitle</a:t>
            </a:r>
            <a:endParaRPr lang="fr-FR" noProof="0"/>
          </a:p>
        </p:txBody>
      </p:sp>
      <p:sp>
        <p:nvSpPr>
          <p:cNvPr id="59" name="Espace réservé du texte 17">
            <a:extLst>
              <a:ext uri="{FF2B5EF4-FFF2-40B4-BE49-F238E27FC236}">
                <a16:creationId xmlns:a16="http://schemas.microsoft.com/office/drawing/2014/main" id="{E8F35747-B4E8-4514-BE8C-F5A1401CF48F}"/>
              </a:ext>
            </a:extLst>
          </p:cNvPr>
          <p:cNvSpPr>
            <a:spLocks noGrp="1"/>
          </p:cNvSpPr>
          <p:nvPr>
            <p:ph type="body" sz="quarter" idx="113" hasCustomPrompt="1"/>
          </p:nvPr>
        </p:nvSpPr>
        <p:spPr>
          <a:xfrm>
            <a:off x="1143071" y="2752881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61" name="Espace réservé du texte 17">
            <a:extLst>
              <a:ext uri="{FF2B5EF4-FFF2-40B4-BE49-F238E27FC236}">
                <a16:creationId xmlns:a16="http://schemas.microsoft.com/office/drawing/2014/main" id="{FCCA7931-F0F5-41EC-B328-F91A4F359E2C}"/>
              </a:ext>
            </a:extLst>
          </p:cNvPr>
          <p:cNvSpPr>
            <a:spLocks noGrp="1"/>
          </p:cNvSpPr>
          <p:nvPr>
            <p:ph type="body" sz="quarter" idx="115" hasCustomPrompt="1"/>
          </p:nvPr>
        </p:nvSpPr>
        <p:spPr>
          <a:xfrm>
            <a:off x="1891402" y="2750720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Chapter title</a:t>
            </a:r>
            <a:endParaRPr lang="fr-FR" noProof="0"/>
          </a:p>
        </p:txBody>
      </p:sp>
      <p:sp>
        <p:nvSpPr>
          <p:cNvPr id="60" name="Espace réservé du texte 17">
            <a:extLst>
              <a:ext uri="{FF2B5EF4-FFF2-40B4-BE49-F238E27FC236}">
                <a16:creationId xmlns:a16="http://schemas.microsoft.com/office/drawing/2014/main" id="{DBAE0210-39D8-4F04-8FF6-6CD0D5F97AEC}"/>
              </a:ext>
            </a:extLst>
          </p:cNvPr>
          <p:cNvSpPr>
            <a:spLocks noGrp="1"/>
          </p:cNvSpPr>
          <p:nvPr>
            <p:ph type="body" sz="quarter" idx="114" hasCustomPrompt="1"/>
          </p:nvPr>
        </p:nvSpPr>
        <p:spPr>
          <a:xfrm>
            <a:off x="1892586" y="3104131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0" kern="1200" cap="all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Subtitle</a:t>
            </a:r>
            <a:endParaRPr lang="fr-FR" noProof="0"/>
          </a:p>
        </p:txBody>
      </p:sp>
      <p:sp>
        <p:nvSpPr>
          <p:cNvPr id="62" name="Espace réservé du texte 17">
            <a:extLst>
              <a:ext uri="{FF2B5EF4-FFF2-40B4-BE49-F238E27FC236}">
                <a16:creationId xmlns:a16="http://schemas.microsoft.com/office/drawing/2014/main" id="{7BA108F3-0481-4A14-9D65-B9A309C38668}"/>
              </a:ext>
            </a:extLst>
          </p:cNvPr>
          <p:cNvSpPr>
            <a:spLocks noGrp="1"/>
          </p:cNvSpPr>
          <p:nvPr>
            <p:ph type="body" sz="quarter" idx="116" hasCustomPrompt="1"/>
          </p:nvPr>
        </p:nvSpPr>
        <p:spPr>
          <a:xfrm>
            <a:off x="1143071" y="3545612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64" name="Espace réservé du texte 17">
            <a:extLst>
              <a:ext uri="{FF2B5EF4-FFF2-40B4-BE49-F238E27FC236}">
                <a16:creationId xmlns:a16="http://schemas.microsoft.com/office/drawing/2014/main" id="{66506539-BBA1-4A3E-B7AD-0307CA753479}"/>
              </a:ext>
            </a:extLst>
          </p:cNvPr>
          <p:cNvSpPr>
            <a:spLocks noGrp="1"/>
          </p:cNvSpPr>
          <p:nvPr>
            <p:ph type="body" sz="quarter" idx="118" hasCustomPrompt="1"/>
          </p:nvPr>
        </p:nvSpPr>
        <p:spPr>
          <a:xfrm>
            <a:off x="1891402" y="3543451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Chapter title</a:t>
            </a:r>
            <a:endParaRPr lang="fr-FR" noProof="0"/>
          </a:p>
        </p:txBody>
      </p:sp>
      <p:sp>
        <p:nvSpPr>
          <p:cNvPr id="63" name="Espace réservé du texte 17">
            <a:extLst>
              <a:ext uri="{FF2B5EF4-FFF2-40B4-BE49-F238E27FC236}">
                <a16:creationId xmlns:a16="http://schemas.microsoft.com/office/drawing/2014/main" id="{41FE92FA-898C-4F5A-A71E-9D8B964E10FC}"/>
              </a:ext>
            </a:extLst>
          </p:cNvPr>
          <p:cNvSpPr>
            <a:spLocks noGrp="1"/>
          </p:cNvSpPr>
          <p:nvPr>
            <p:ph type="body" sz="quarter" idx="117" hasCustomPrompt="1"/>
          </p:nvPr>
        </p:nvSpPr>
        <p:spPr>
          <a:xfrm>
            <a:off x="1892586" y="3896861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0" kern="1200" cap="all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Subtitle</a:t>
            </a:r>
            <a:endParaRPr lang="fr-FR" noProof="0"/>
          </a:p>
        </p:txBody>
      </p:sp>
      <p:sp>
        <p:nvSpPr>
          <p:cNvPr id="65" name="Espace réservé du texte 17">
            <a:extLst>
              <a:ext uri="{FF2B5EF4-FFF2-40B4-BE49-F238E27FC236}">
                <a16:creationId xmlns:a16="http://schemas.microsoft.com/office/drawing/2014/main" id="{C5654311-D660-4B29-AF0A-1981CC54CEE9}"/>
              </a:ext>
            </a:extLst>
          </p:cNvPr>
          <p:cNvSpPr>
            <a:spLocks noGrp="1"/>
          </p:cNvSpPr>
          <p:nvPr>
            <p:ph type="body" sz="quarter" idx="119" hasCustomPrompt="1"/>
          </p:nvPr>
        </p:nvSpPr>
        <p:spPr>
          <a:xfrm>
            <a:off x="1143071" y="4338343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44" name="Espace réservé du texte 17">
            <a:extLst>
              <a:ext uri="{FF2B5EF4-FFF2-40B4-BE49-F238E27FC236}">
                <a16:creationId xmlns:a16="http://schemas.microsoft.com/office/drawing/2014/main" id="{96E7A572-131B-4F3D-A86D-379293B4A63D}"/>
              </a:ext>
            </a:extLst>
          </p:cNvPr>
          <p:cNvSpPr>
            <a:spLocks noGrp="1"/>
          </p:cNvSpPr>
          <p:nvPr>
            <p:ph type="body" sz="quarter" idx="104" hasCustomPrompt="1"/>
          </p:nvPr>
        </p:nvSpPr>
        <p:spPr>
          <a:xfrm>
            <a:off x="1143071" y="5131072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53" name="Espace réservé du texte 17">
            <a:extLst>
              <a:ext uri="{FF2B5EF4-FFF2-40B4-BE49-F238E27FC236}">
                <a16:creationId xmlns:a16="http://schemas.microsoft.com/office/drawing/2014/main" id="{85BA105D-CC21-4D86-8EAC-3B1D35E166FF}"/>
              </a:ext>
            </a:extLst>
          </p:cNvPr>
          <p:cNvSpPr>
            <a:spLocks noGrp="1"/>
          </p:cNvSpPr>
          <p:nvPr>
            <p:ph type="body" sz="quarter" idx="107" hasCustomPrompt="1"/>
          </p:nvPr>
        </p:nvSpPr>
        <p:spPr>
          <a:xfrm>
            <a:off x="6626816" y="1960151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68" name="Espace réservé du texte 17">
            <a:extLst>
              <a:ext uri="{FF2B5EF4-FFF2-40B4-BE49-F238E27FC236}">
                <a16:creationId xmlns:a16="http://schemas.microsoft.com/office/drawing/2014/main" id="{F8D9666C-06C2-4568-AFE1-5E33A958EFFF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6626816" y="2752881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71" name="Espace réservé du texte 17">
            <a:extLst>
              <a:ext uri="{FF2B5EF4-FFF2-40B4-BE49-F238E27FC236}">
                <a16:creationId xmlns:a16="http://schemas.microsoft.com/office/drawing/2014/main" id="{93AE66DF-B0A6-45B7-A2F2-B59B5C8C03BC}"/>
              </a:ext>
            </a:extLst>
          </p:cNvPr>
          <p:cNvSpPr>
            <a:spLocks noGrp="1"/>
          </p:cNvSpPr>
          <p:nvPr>
            <p:ph type="body" sz="quarter" idx="125" hasCustomPrompt="1"/>
          </p:nvPr>
        </p:nvSpPr>
        <p:spPr>
          <a:xfrm>
            <a:off x="6626816" y="3545612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74" name="Espace réservé du texte 17">
            <a:extLst>
              <a:ext uri="{FF2B5EF4-FFF2-40B4-BE49-F238E27FC236}">
                <a16:creationId xmlns:a16="http://schemas.microsoft.com/office/drawing/2014/main" id="{05BA45E7-DB40-4745-812E-41659735FD2D}"/>
              </a:ext>
            </a:extLst>
          </p:cNvPr>
          <p:cNvSpPr>
            <a:spLocks noGrp="1"/>
          </p:cNvSpPr>
          <p:nvPr>
            <p:ph type="body" sz="quarter" idx="128" hasCustomPrompt="1"/>
          </p:nvPr>
        </p:nvSpPr>
        <p:spPr>
          <a:xfrm>
            <a:off x="6626816" y="4338343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56" name="Espace réservé du texte 17">
            <a:extLst>
              <a:ext uri="{FF2B5EF4-FFF2-40B4-BE49-F238E27FC236}">
                <a16:creationId xmlns:a16="http://schemas.microsoft.com/office/drawing/2014/main" id="{B44E60B6-D8D8-4311-9307-2FD74D1A6FEA}"/>
              </a:ext>
            </a:extLst>
          </p:cNvPr>
          <p:cNvSpPr>
            <a:spLocks noGrp="1"/>
          </p:cNvSpPr>
          <p:nvPr>
            <p:ph type="body" sz="quarter" idx="110" hasCustomPrompt="1"/>
          </p:nvPr>
        </p:nvSpPr>
        <p:spPr>
          <a:xfrm>
            <a:off x="6626816" y="5131072"/>
            <a:ext cx="517952" cy="563307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lang="en-US" sz="2667" b="0" i="0" kern="1200" noProof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2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59976">
              <a:lnSpc>
                <a:spcPct val="90000"/>
              </a:lnSpc>
              <a:spcBef>
                <a:spcPts val="400"/>
              </a:spcBef>
              <a:defRPr lang="fr-FR" sz="933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en-US" noProof="0"/>
              <a:t>00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67494-10A0-8CBD-2FAA-34E62FCEAD85}"/>
              </a:ext>
            </a:extLst>
          </p:cNvPr>
          <p:cNvSpPr>
            <a:spLocks noGrp="1"/>
          </p:cNvSpPr>
          <p:nvPr>
            <p:ph type="ftr" sz="quarter" idx="132"/>
          </p:nvPr>
        </p:nvSpPr>
        <p:spPr/>
        <p:txBody>
          <a:bodyPr/>
          <a:lstStyle>
            <a:lvl1pPr>
              <a:defRPr b="0" i="0">
                <a:latin typeface="Sanofi Sans" panose="02010503030201020103" pitchFamily="2" charset="77"/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9EF3C5-B274-8FB7-CFAD-107C73CFAD24}"/>
              </a:ext>
            </a:extLst>
          </p:cNvPr>
          <p:cNvSpPr>
            <a:spLocks noGrp="1"/>
          </p:cNvSpPr>
          <p:nvPr>
            <p:ph type="dt" sz="half" idx="131"/>
          </p:nvPr>
        </p:nvSpPr>
        <p:spPr/>
        <p:txBody>
          <a:bodyPr/>
          <a:lstStyle>
            <a:lvl1pPr>
              <a:defRPr b="0" i="0">
                <a:latin typeface="Sanofi Sans" panose="02010503030201020103" pitchFamily="2" charset="77"/>
              </a:defRPr>
            </a:lvl1pPr>
          </a:lstStyle>
          <a:p>
            <a:fld id="{2D784B3A-2CE9-459C-B273-C10928231E8C}" type="datetime1">
              <a:rPr lang="en-US" smtClean="0"/>
              <a:t>11/5/2025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9BFAEB-C078-B08E-3306-219710AFEB6A}"/>
              </a:ext>
            </a:extLst>
          </p:cNvPr>
          <p:cNvSpPr>
            <a:spLocks noGrp="1"/>
          </p:cNvSpPr>
          <p:nvPr>
            <p:ph type="sldNum" sz="quarter" idx="133"/>
          </p:nvPr>
        </p:nvSpPr>
        <p:spPr/>
        <p:txBody>
          <a:bodyPr vert="horz" lIns="0" tIns="0" rIns="0" bIns="0" rtlCol="0" anchor="b"/>
          <a:lstStyle>
            <a:lvl1pPr>
              <a:defRPr lang="fr-FR" smtClean="0"/>
            </a:lvl1pPr>
          </a:lstStyle>
          <a:p>
            <a:pPr algn="r"/>
            <a:fld id="{6B54B0F7-55DD-40D6-B7F4-70B586885C0B}" type="slidenum">
              <a:rPr lang="fr-FR" smtClean="0"/>
              <a:pPr algn="r"/>
              <a:t>‹Nº›</a:t>
            </a:fld>
            <a:endParaRPr lang="fr-FR"/>
          </a:p>
        </p:txBody>
      </p:sp>
      <p:sp>
        <p:nvSpPr>
          <p:cNvPr id="4" name="Espace réservé du texte 17">
            <a:extLst>
              <a:ext uri="{FF2B5EF4-FFF2-40B4-BE49-F238E27FC236}">
                <a16:creationId xmlns:a16="http://schemas.microsoft.com/office/drawing/2014/main" id="{BEA0C3A5-8675-3FF0-89DF-69DD661C8DB9}"/>
              </a:ext>
            </a:extLst>
          </p:cNvPr>
          <p:cNvSpPr>
            <a:spLocks noGrp="1"/>
          </p:cNvSpPr>
          <p:nvPr>
            <p:ph type="body" sz="quarter" idx="134" hasCustomPrompt="1"/>
          </p:nvPr>
        </p:nvSpPr>
        <p:spPr>
          <a:xfrm>
            <a:off x="1891402" y="4330528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Chapter title</a:t>
            </a:r>
            <a:endParaRPr lang="fr-FR" noProof="0"/>
          </a:p>
        </p:txBody>
      </p:sp>
      <p:sp>
        <p:nvSpPr>
          <p:cNvPr id="7" name="Espace réservé du texte 17">
            <a:extLst>
              <a:ext uri="{FF2B5EF4-FFF2-40B4-BE49-F238E27FC236}">
                <a16:creationId xmlns:a16="http://schemas.microsoft.com/office/drawing/2014/main" id="{08DF23FC-FB49-8327-F4A5-178FB06A2B2A}"/>
              </a:ext>
            </a:extLst>
          </p:cNvPr>
          <p:cNvSpPr>
            <a:spLocks noGrp="1"/>
          </p:cNvSpPr>
          <p:nvPr>
            <p:ph type="body" sz="quarter" idx="135" hasCustomPrompt="1"/>
          </p:nvPr>
        </p:nvSpPr>
        <p:spPr>
          <a:xfrm>
            <a:off x="1892586" y="4683939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0" kern="1200" cap="all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Subtitle</a:t>
            </a:r>
            <a:endParaRPr lang="fr-FR" noProof="0"/>
          </a:p>
        </p:txBody>
      </p:sp>
      <p:sp>
        <p:nvSpPr>
          <p:cNvPr id="8" name="Espace réservé du texte 17">
            <a:extLst>
              <a:ext uri="{FF2B5EF4-FFF2-40B4-BE49-F238E27FC236}">
                <a16:creationId xmlns:a16="http://schemas.microsoft.com/office/drawing/2014/main" id="{8AC92D72-79F5-6132-BDCC-BD33C5BD7966}"/>
              </a:ext>
            </a:extLst>
          </p:cNvPr>
          <p:cNvSpPr>
            <a:spLocks noGrp="1"/>
          </p:cNvSpPr>
          <p:nvPr>
            <p:ph type="body" sz="quarter" idx="136" hasCustomPrompt="1"/>
          </p:nvPr>
        </p:nvSpPr>
        <p:spPr>
          <a:xfrm>
            <a:off x="1891402" y="5133039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Chapter title</a:t>
            </a:r>
            <a:endParaRPr lang="fr-FR" noProof="0"/>
          </a:p>
        </p:txBody>
      </p:sp>
      <p:sp>
        <p:nvSpPr>
          <p:cNvPr id="9" name="Espace réservé du texte 17">
            <a:extLst>
              <a:ext uri="{FF2B5EF4-FFF2-40B4-BE49-F238E27FC236}">
                <a16:creationId xmlns:a16="http://schemas.microsoft.com/office/drawing/2014/main" id="{3281126A-41A2-5B3A-1FA8-77F3EA3F927A}"/>
              </a:ext>
            </a:extLst>
          </p:cNvPr>
          <p:cNvSpPr>
            <a:spLocks noGrp="1"/>
          </p:cNvSpPr>
          <p:nvPr>
            <p:ph type="body" sz="quarter" idx="137" hasCustomPrompt="1"/>
          </p:nvPr>
        </p:nvSpPr>
        <p:spPr>
          <a:xfrm>
            <a:off x="1892586" y="5486449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0" kern="1200" cap="all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Subtitle</a:t>
            </a:r>
            <a:endParaRPr lang="fr-FR" noProof="0"/>
          </a:p>
        </p:txBody>
      </p:sp>
      <p:sp>
        <p:nvSpPr>
          <p:cNvPr id="10" name="Espace réservé du texte 17">
            <a:extLst>
              <a:ext uri="{FF2B5EF4-FFF2-40B4-BE49-F238E27FC236}">
                <a16:creationId xmlns:a16="http://schemas.microsoft.com/office/drawing/2014/main" id="{C3A97E51-E3E0-7B39-7834-0DD056DA4237}"/>
              </a:ext>
            </a:extLst>
          </p:cNvPr>
          <p:cNvSpPr>
            <a:spLocks noGrp="1"/>
          </p:cNvSpPr>
          <p:nvPr>
            <p:ph type="body" sz="quarter" idx="138" hasCustomPrompt="1"/>
          </p:nvPr>
        </p:nvSpPr>
        <p:spPr>
          <a:xfrm>
            <a:off x="7370086" y="1957990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Chapter title</a:t>
            </a:r>
            <a:endParaRPr lang="fr-FR" noProof="0"/>
          </a:p>
        </p:txBody>
      </p:sp>
      <p:sp>
        <p:nvSpPr>
          <p:cNvPr id="11" name="Espace réservé du texte 17">
            <a:extLst>
              <a:ext uri="{FF2B5EF4-FFF2-40B4-BE49-F238E27FC236}">
                <a16:creationId xmlns:a16="http://schemas.microsoft.com/office/drawing/2014/main" id="{87295372-B9BC-9365-FDA1-94B2E87D04AA}"/>
              </a:ext>
            </a:extLst>
          </p:cNvPr>
          <p:cNvSpPr>
            <a:spLocks noGrp="1"/>
          </p:cNvSpPr>
          <p:nvPr>
            <p:ph type="body" sz="quarter" idx="139" hasCustomPrompt="1"/>
          </p:nvPr>
        </p:nvSpPr>
        <p:spPr>
          <a:xfrm>
            <a:off x="7371270" y="2311400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0" kern="1200" cap="all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Subtitle</a:t>
            </a:r>
            <a:endParaRPr lang="fr-FR" noProof="0"/>
          </a:p>
        </p:txBody>
      </p:sp>
      <p:sp>
        <p:nvSpPr>
          <p:cNvPr id="12" name="Espace réservé du texte 17">
            <a:extLst>
              <a:ext uri="{FF2B5EF4-FFF2-40B4-BE49-F238E27FC236}">
                <a16:creationId xmlns:a16="http://schemas.microsoft.com/office/drawing/2014/main" id="{E59C78B7-6BF7-DBF5-7889-565008C9AEA0}"/>
              </a:ext>
            </a:extLst>
          </p:cNvPr>
          <p:cNvSpPr>
            <a:spLocks noGrp="1"/>
          </p:cNvSpPr>
          <p:nvPr>
            <p:ph type="body" sz="quarter" idx="140" hasCustomPrompt="1"/>
          </p:nvPr>
        </p:nvSpPr>
        <p:spPr>
          <a:xfrm>
            <a:off x="7370086" y="2750720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Chapter title</a:t>
            </a:r>
            <a:endParaRPr lang="fr-FR" noProof="0"/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893F0BFF-3744-7FDC-DA74-0E4D3DE98D06}"/>
              </a:ext>
            </a:extLst>
          </p:cNvPr>
          <p:cNvSpPr>
            <a:spLocks noGrp="1"/>
          </p:cNvSpPr>
          <p:nvPr>
            <p:ph type="body" sz="quarter" idx="141" hasCustomPrompt="1"/>
          </p:nvPr>
        </p:nvSpPr>
        <p:spPr>
          <a:xfrm>
            <a:off x="7371270" y="3104131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0" kern="1200" cap="all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Subtitle</a:t>
            </a:r>
            <a:endParaRPr lang="fr-FR" noProof="0"/>
          </a:p>
        </p:txBody>
      </p:sp>
      <p:sp>
        <p:nvSpPr>
          <p:cNvPr id="14" name="Espace réservé du texte 17">
            <a:extLst>
              <a:ext uri="{FF2B5EF4-FFF2-40B4-BE49-F238E27FC236}">
                <a16:creationId xmlns:a16="http://schemas.microsoft.com/office/drawing/2014/main" id="{E42B1777-A8CF-583D-D86E-F13E41BAC0EE}"/>
              </a:ext>
            </a:extLst>
          </p:cNvPr>
          <p:cNvSpPr>
            <a:spLocks noGrp="1"/>
          </p:cNvSpPr>
          <p:nvPr>
            <p:ph type="body" sz="quarter" idx="142" hasCustomPrompt="1"/>
          </p:nvPr>
        </p:nvSpPr>
        <p:spPr>
          <a:xfrm>
            <a:off x="7370086" y="3543451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Chapter title</a:t>
            </a:r>
            <a:endParaRPr lang="fr-FR" noProof="0"/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D76849E9-2D63-4B2B-082B-C68F707B4F6B}"/>
              </a:ext>
            </a:extLst>
          </p:cNvPr>
          <p:cNvSpPr>
            <a:spLocks noGrp="1"/>
          </p:cNvSpPr>
          <p:nvPr>
            <p:ph type="body" sz="quarter" idx="143" hasCustomPrompt="1"/>
          </p:nvPr>
        </p:nvSpPr>
        <p:spPr>
          <a:xfrm>
            <a:off x="7371270" y="3896861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0" kern="1200" cap="all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Subtitle</a:t>
            </a:r>
            <a:endParaRPr lang="fr-FR" noProof="0"/>
          </a:p>
        </p:txBody>
      </p:sp>
      <p:sp>
        <p:nvSpPr>
          <p:cNvPr id="16" name="Espace réservé du texte 17">
            <a:extLst>
              <a:ext uri="{FF2B5EF4-FFF2-40B4-BE49-F238E27FC236}">
                <a16:creationId xmlns:a16="http://schemas.microsoft.com/office/drawing/2014/main" id="{C93E33F7-A7B5-4EAF-874A-64BCCA85459F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7370086" y="4330528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Chapter title</a:t>
            </a:r>
            <a:endParaRPr lang="fr-FR" noProof="0"/>
          </a:p>
        </p:txBody>
      </p:sp>
      <p:sp>
        <p:nvSpPr>
          <p:cNvPr id="17" name="Espace réservé du texte 17">
            <a:extLst>
              <a:ext uri="{FF2B5EF4-FFF2-40B4-BE49-F238E27FC236}">
                <a16:creationId xmlns:a16="http://schemas.microsoft.com/office/drawing/2014/main" id="{C129B55A-1317-32B4-45D4-DBDF594D8AAB}"/>
              </a:ext>
            </a:extLst>
          </p:cNvPr>
          <p:cNvSpPr>
            <a:spLocks noGrp="1"/>
          </p:cNvSpPr>
          <p:nvPr>
            <p:ph type="body" sz="quarter" idx="145" hasCustomPrompt="1"/>
          </p:nvPr>
        </p:nvSpPr>
        <p:spPr>
          <a:xfrm>
            <a:off x="7371270" y="4683939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0" kern="1200" cap="all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Subtitle</a:t>
            </a:r>
            <a:endParaRPr lang="fr-FR" noProof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28F968D2-D73D-3739-CE5A-B643A2CF3CD1}"/>
              </a:ext>
            </a:extLst>
          </p:cNvPr>
          <p:cNvSpPr>
            <a:spLocks noGrp="1"/>
          </p:cNvSpPr>
          <p:nvPr>
            <p:ph type="body" sz="quarter" idx="146" hasCustomPrompt="1"/>
          </p:nvPr>
        </p:nvSpPr>
        <p:spPr>
          <a:xfrm>
            <a:off x="7370086" y="5133039"/>
            <a:ext cx="3982961" cy="323309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2667" b="0" i="0" cap="none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2667" b="0" i="0" kern="1200" cap="none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2133" b="0" i="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2133" b="0" i="0" kern="1200" cap="none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Chapter title</a:t>
            </a:r>
            <a:endParaRPr lang="fr-FR" noProof="0"/>
          </a:p>
        </p:txBody>
      </p:sp>
      <p:sp>
        <p:nvSpPr>
          <p:cNvPr id="19" name="Espace réservé du texte 17">
            <a:extLst>
              <a:ext uri="{FF2B5EF4-FFF2-40B4-BE49-F238E27FC236}">
                <a16:creationId xmlns:a16="http://schemas.microsoft.com/office/drawing/2014/main" id="{FAAC0B39-1B23-5841-AD77-466D083BD192}"/>
              </a:ext>
            </a:extLst>
          </p:cNvPr>
          <p:cNvSpPr>
            <a:spLocks noGrp="1"/>
          </p:cNvSpPr>
          <p:nvPr>
            <p:ph type="body" sz="quarter" idx="147" hasCustomPrompt="1"/>
          </p:nvPr>
        </p:nvSpPr>
        <p:spPr>
          <a:xfrm>
            <a:off x="7371270" y="5486449"/>
            <a:ext cx="3982961" cy="205912"/>
          </a:xfr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867" b="0" i="0" cap="all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lang="fr-FR" sz="1867" b="0" i="0" kern="1200" cap="all" baseline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800"/>
              </a:spcBef>
              <a:defRPr sz="1067" b="0" i="0" cap="all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>
              <a:lnSpc>
                <a:spcPct val="90000"/>
              </a:lnSpc>
              <a:spcBef>
                <a:spcPts val="400"/>
              </a:spcBef>
              <a:defRPr lang="fr-FR" sz="1067" b="0" i="0" kern="1200" cap="all" baseline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</a:lstStyle>
          <a:p>
            <a:pPr lvl="0"/>
            <a:r>
              <a:rPr lang="fr-FR" noProof="0" err="1"/>
              <a:t>Subtitle</a:t>
            </a:r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2224950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extLst>
    <p:ext uri="{DCECCB84-F9BA-43D5-87BE-67443E8EF086}">
      <p15:sldGuideLst xmlns:p15="http://schemas.microsoft.com/office/powerpoint/2012/main"/>
    </p:ext>
  </p:extLs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(Dark)">
    <p:bg>
      <p:bgPr>
        <a:solidFill>
          <a:srgbClr val="1E03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>
            <a:extLst>
              <a:ext uri="{FF2B5EF4-FFF2-40B4-BE49-F238E27FC236}">
                <a16:creationId xmlns:a16="http://schemas.microsoft.com/office/drawing/2014/main" id="{D97075C2-D640-40B7-B715-DE36BBB3FC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8963" y="4159250"/>
            <a:ext cx="1271271" cy="1257300"/>
          </a:xfrm>
          <a:prstGeom prst="rect">
            <a:avLst/>
          </a:prstGeom>
        </p:spPr>
      </p:pic>
      <p:sp>
        <p:nvSpPr>
          <p:cNvPr id="14" name="Espace réservé du texte 17">
            <a:extLst>
              <a:ext uri="{FF2B5EF4-FFF2-40B4-BE49-F238E27FC236}">
                <a16:creationId xmlns:a16="http://schemas.microsoft.com/office/drawing/2014/main" id="{B077D764-009F-4B11-889B-7C1F77AE7E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58241" y="3020997"/>
            <a:ext cx="1118105" cy="443199"/>
          </a:xfrm>
        </p:spPr>
        <p:txBody>
          <a:bodyPr vert="horz" lIns="0" tIns="0" rIns="0" bIns="0" rtlCol="0">
            <a:noAutofit/>
          </a:bodyPr>
          <a:lstStyle>
            <a:lvl1pPr algn="r">
              <a:defRPr lang="en-US" sz="3200" b="0" i="0" noProof="0">
                <a:solidFill>
                  <a:schemeClr val="bg2"/>
                </a:solidFill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 noProof="0"/>
              <a:t>00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4680503-06E1-ECDD-1D09-795721D21D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79090" y="3037474"/>
            <a:ext cx="6517348" cy="426721"/>
          </a:xfrm>
          <a:effectLst/>
        </p:spPr>
        <p:txBody>
          <a:bodyPr vert="horz" lIns="0" tIns="0" rIns="0" bIns="0" rtlCol="0">
            <a:noAutofit/>
          </a:bodyPr>
          <a:lstStyle>
            <a:lvl1pPr>
              <a:defRPr lang="en-GB" b="0" i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 noProof="0"/>
              <a:t>Principal Title</a:t>
            </a:r>
          </a:p>
        </p:txBody>
      </p:sp>
      <p:sp>
        <p:nvSpPr>
          <p:cNvPr id="10" name="Espace réservé du texte 17">
            <a:extLst>
              <a:ext uri="{FF2B5EF4-FFF2-40B4-BE49-F238E27FC236}">
                <a16:creationId xmlns:a16="http://schemas.microsoft.com/office/drawing/2014/main" id="{FBDE1AFA-2482-1631-F0D0-B91A2857D54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679091" y="3980878"/>
            <a:ext cx="6517348" cy="315415"/>
          </a:xfrm>
        </p:spPr>
        <p:txBody>
          <a:bodyPr/>
          <a:lstStyle>
            <a:lvl1pPr>
              <a:lnSpc>
                <a:spcPct val="90000"/>
              </a:lnSpc>
              <a:defRPr lang="fr-FR" sz="1867" b="0" i="0" kern="1200" err="1">
                <a:solidFill>
                  <a:schemeClr val="bg2"/>
                </a:solidFill>
                <a:latin typeface="Sanofi Serif" panose="02060503060201090102" pitchFamily="18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>
              <a:lnSpc>
                <a:spcPct val="90000"/>
              </a:lnSpc>
              <a:spcBef>
                <a:spcPts val="800"/>
              </a:spcBef>
              <a:defRPr lang="fr-FR" sz="1867" b="0" i="0" kern="1200" cap="all" baseline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1067"/>
              </a:spcBef>
              <a:defRPr sz="1867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400"/>
              </a:spcBef>
              <a:defRPr lang="fr-FR" sz="1000" kern="1200" cap="all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11" name="Espace réservé du texte 17">
            <a:extLst>
              <a:ext uri="{FF2B5EF4-FFF2-40B4-BE49-F238E27FC236}">
                <a16:creationId xmlns:a16="http://schemas.microsoft.com/office/drawing/2014/main" id="{2E4D4473-A069-C558-9FB5-AEC8B7A8FD3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679091" y="3554158"/>
            <a:ext cx="6517348" cy="315415"/>
          </a:xfrm>
        </p:spPr>
        <p:txBody>
          <a:bodyPr/>
          <a:lstStyle>
            <a:lvl1pPr>
              <a:lnSpc>
                <a:spcPct val="90000"/>
              </a:lnSpc>
              <a:defRPr lang="fr-FR" sz="1867" b="0" i="0" kern="1200" cap="all" baseline="0" err="1">
                <a:solidFill>
                  <a:schemeClr val="bg2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>
              <a:lnSpc>
                <a:spcPct val="90000"/>
              </a:lnSpc>
              <a:spcBef>
                <a:spcPts val="800"/>
              </a:spcBef>
              <a:defRPr lang="fr-FR" sz="1867" b="0" i="0" kern="1200" cap="all" baseline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1067"/>
              </a:spcBef>
              <a:defRPr sz="1867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400"/>
              </a:spcBef>
              <a:defRPr lang="fr-FR" sz="1000" kern="1200" cap="all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noProof="0"/>
              <a:t>subtitle exemple</a:t>
            </a:r>
          </a:p>
        </p:txBody>
      </p:sp>
    </p:spTree>
    <p:extLst>
      <p:ext uri="{BB962C8B-B14F-4D97-AF65-F5344CB8AC3E}">
        <p14:creationId xmlns:p14="http://schemas.microsoft.com/office/powerpoint/2010/main" val="3700622970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>
            <a:extLst>
              <a:ext uri="{FF2B5EF4-FFF2-40B4-BE49-F238E27FC236}">
                <a16:creationId xmlns:a16="http://schemas.microsoft.com/office/drawing/2014/main" id="{D97075C2-D640-40B7-B715-DE36BBB3FC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8963" y="4159250"/>
            <a:ext cx="1271271" cy="1257300"/>
          </a:xfrm>
          <a:prstGeom prst="rect">
            <a:avLst/>
          </a:prstGeom>
        </p:spPr>
      </p:pic>
      <p:sp>
        <p:nvSpPr>
          <p:cNvPr id="7" name="Espace réservé du texte 17">
            <a:extLst>
              <a:ext uri="{FF2B5EF4-FFF2-40B4-BE49-F238E27FC236}">
                <a16:creationId xmlns:a16="http://schemas.microsoft.com/office/drawing/2014/main" id="{1CE40FF4-616D-467E-AEDB-B9934FB2C80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58241" y="3020997"/>
            <a:ext cx="1118105" cy="443199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3200" b="0" i="0" noProof="0">
                <a:solidFill>
                  <a:schemeClr val="tx1"/>
                </a:solidFill>
              </a:defRPr>
            </a:lvl1pPr>
          </a:lstStyle>
          <a:p>
            <a:pPr lvl="0" algn="r">
              <a:lnSpc>
                <a:spcPct val="90000"/>
              </a:lnSpc>
            </a:pPr>
            <a:r>
              <a:rPr lang="en-US" noProof="0"/>
              <a:t>00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16411F3-69C7-82EA-91E1-5A931CD728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79090" y="3037474"/>
            <a:ext cx="6517348" cy="426721"/>
          </a:xfrm>
          <a:effectLst/>
        </p:spPr>
        <p:txBody>
          <a:bodyPr vert="horz" lIns="0" tIns="0" rIns="0" bIns="0" rtlCol="0">
            <a:noAutofit/>
          </a:bodyPr>
          <a:lstStyle>
            <a:lvl1pPr>
              <a:defRPr lang="en-GB" b="0" i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 noProof="0"/>
              <a:t>Principal Title</a:t>
            </a:r>
          </a:p>
        </p:txBody>
      </p:sp>
      <p:sp>
        <p:nvSpPr>
          <p:cNvPr id="11" name="Espace réservé du texte 17">
            <a:extLst>
              <a:ext uri="{FF2B5EF4-FFF2-40B4-BE49-F238E27FC236}">
                <a16:creationId xmlns:a16="http://schemas.microsoft.com/office/drawing/2014/main" id="{FF40ABE0-5305-40CF-7BCA-14044B2C19C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679091" y="3980878"/>
            <a:ext cx="6517348" cy="315415"/>
          </a:xfrm>
        </p:spPr>
        <p:txBody>
          <a:bodyPr/>
          <a:lstStyle>
            <a:lvl1pPr>
              <a:lnSpc>
                <a:spcPct val="90000"/>
              </a:lnSpc>
              <a:defRPr lang="fr-FR" sz="1867" b="0" i="0" kern="1200" err="1">
                <a:solidFill>
                  <a:schemeClr val="accent2"/>
                </a:solidFill>
                <a:latin typeface="Sanofi Serif" panose="02060503060201090102" pitchFamily="18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>
              <a:lnSpc>
                <a:spcPct val="90000"/>
              </a:lnSpc>
              <a:spcBef>
                <a:spcPts val="800"/>
              </a:spcBef>
              <a:defRPr lang="fr-FR" sz="1867" b="0" i="0" kern="1200" cap="all" baseline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1067"/>
              </a:spcBef>
              <a:defRPr sz="1867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400"/>
              </a:spcBef>
              <a:defRPr lang="fr-FR" sz="1000" kern="1200" cap="all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12" name="Espace réservé du texte 17">
            <a:extLst>
              <a:ext uri="{FF2B5EF4-FFF2-40B4-BE49-F238E27FC236}">
                <a16:creationId xmlns:a16="http://schemas.microsoft.com/office/drawing/2014/main" id="{14420DE9-EC76-4AF7-E828-070BC07C437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679091" y="3554158"/>
            <a:ext cx="6517348" cy="315415"/>
          </a:xfrm>
        </p:spPr>
        <p:txBody>
          <a:bodyPr/>
          <a:lstStyle>
            <a:lvl1pPr>
              <a:lnSpc>
                <a:spcPct val="90000"/>
              </a:lnSpc>
              <a:defRPr lang="fr-FR" sz="1867" b="0" i="0" kern="1200" cap="all" baseline="0" err="1">
                <a:solidFill>
                  <a:schemeClr val="accent2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>
              <a:lnSpc>
                <a:spcPct val="90000"/>
              </a:lnSpc>
              <a:spcBef>
                <a:spcPts val="800"/>
              </a:spcBef>
              <a:defRPr lang="fr-FR" sz="1867" b="0" i="0" kern="1200" cap="all" baseline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1067"/>
              </a:spcBef>
              <a:defRPr sz="1867" i="1">
                <a:solidFill>
                  <a:schemeClr val="bg2"/>
                </a:solidFill>
              </a:defRPr>
            </a:lvl3pPr>
            <a:lvl4pPr>
              <a:lnSpc>
                <a:spcPct val="90000"/>
              </a:lnSpc>
              <a:spcBef>
                <a:spcPts val="400"/>
              </a:spcBef>
              <a:defRPr lang="fr-FR" sz="1000" kern="1200" cap="all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noProof="0"/>
              <a:t>Subtitle exemple</a:t>
            </a:r>
          </a:p>
        </p:txBody>
      </p:sp>
    </p:spTree>
    <p:extLst>
      <p:ext uri="{BB962C8B-B14F-4D97-AF65-F5344CB8AC3E}">
        <p14:creationId xmlns:p14="http://schemas.microsoft.com/office/powerpoint/2010/main" val="1761227767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ver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59D5D8F2-19F8-CC63-7CE0-9849AF58A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558" y="1813511"/>
            <a:ext cx="4949741" cy="960000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GB" sz="2933" b="0" i="0">
                <a:solidFill>
                  <a:schemeClr val="bg2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Sanofi Sans" panose="02010503030201020103" pitchFamily="2" charset="77"/>
              </a:defRPr>
            </a:lvl1pPr>
          </a:lstStyle>
          <a:p>
            <a:pPr marL="0" lvl="0" indent="0">
              <a:lnSpc>
                <a:spcPct val="96000"/>
              </a:lnSpc>
              <a:spcBef>
                <a:spcPct val="0"/>
              </a:spcBef>
              <a:spcAft>
                <a:spcPts val="1333"/>
              </a:spcAft>
              <a:buFont typeface="Arial" panose="020B0604020202020204" pitchFamily="34" charset="0"/>
            </a:pPr>
            <a:r>
              <a:rPr lang="fr-FR"/>
              <a:t>Modifiez le style du titre</a:t>
            </a:r>
            <a:endParaRPr lang="en-GB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C677BCD-ED1F-4B13-88E6-B887B505052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" y="0"/>
            <a:ext cx="6374847" cy="6858000"/>
          </a:xfrm>
          <a:custGeom>
            <a:avLst/>
            <a:gdLst>
              <a:gd name="connsiteX0" fmla="*/ 351363 w 4781135"/>
              <a:gd name="connsiteY0" fmla="*/ 4913481 h 5143500"/>
              <a:gd name="connsiteX1" fmla="*/ 331613 w 4781135"/>
              <a:gd name="connsiteY1" fmla="*/ 4933530 h 5143500"/>
              <a:gd name="connsiteX2" fmla="*/ 352237 w 4781135"/>
              <a:gd name="connsiteY2" fmla="*/ 4953582 h 5143500"/>
              <a:gd name="connsiteX3" fmla="*/ 371987 w 4781135"/>
              <a:gd name="connsiteY3" fmla="*/ 4933533 h 5143500"/>
              <a:gd name="connsiteX4" fmla="*/ 351363 w 4781135"/>
              <a:gd name="connsiteY4" fmla="*/ 4913481 h 5143500"/>
              <a:gd name="connsiteX5" fmla="*/ 891920 w 4781135"/>
              <a:gd name="connsiteY5" fmla="*/ 4837319 h 5143500"/>
              <a:gd name="connsiteX6" fmla="*/ 927648 w 4781135"/>
              <a:gd name="connsiteY6" fmla="*/ 4877990 h 5143500"/>
              <a:gd name="connsiteX7" fmla="*/ 893949 w 4781135"/>
              <a:gd name="connsiteY7" fmla="*/ 4918669 h 5143500"/>
              <a:gd name="connsiteX8" fmla="*/ 858212 w 4781135"/>
              <a:gd name="connsiteY8" fmla="*/ 4877990 h 5143500"/>
              <a:gd name="connsiteX9" fmla="*/ 891920 w 4781135"/>
              <a:gd name="connsiteY9" fmla="*/ 4837319 h 5143500"/>
              <a:gd name="connsiteX10" fmla="*/ 559545 w 4781135"/>
              <a:gd name="connsiteY10" fmla="*/ 4837319 h 5143500"/>
              <a:gd name="connsiteX11" fmla="*/ 579303 w 4781135"/>
              <a:gd name="connsiteY11" fmla="*/ 4839934 h 5143500"/>
              <a:gd name="connsiteX12" fmla="*/ 586562 w 4781135"/>
              <a:gd name="connsiteY12" fmla="*/ 4847771 h 5143500"/>
              <a:gd name="connsiteX13" fmla="*/ 586562 w 4781135"/>
              <a:gd name="connsiteY13" fmla="*/ 4908209 h 5143500"/>
              <a:gd name="connsiteX14" fmla="*/ 579303 w 4781135"/>
              <a:gd name="connsiteY14" fmla="*/ 4916053 h 5143500"/>
              <a:gd name="connsiteX15" fmla="*/ 559545 w 4781135"/>
              <a:gd name="connsiteY15" fmla="*/ 4918669 h 5143500"/>
              <a:gd name="connsiteX16" fmla="*/ 523519 w 4781135"/>
              <a:gd name="connsiteY16" fmla="*/ 4877990 h 5143500"/>
              <a:gd name="connsiteX17" fmla="*/ 559545 w 4781135"/>
              <a:gd name="connsiteY17" fmla="*/ 4837319 h 5143500"/>
              <a:gd name="connsiteX18" fmla="*/ 1101680 w 4781135"/>
              <a:gd name="connsiteY18" fmla="*/ 4805359 h 5143500"/>
              <a:gd name="connsiteX19" fmla="*/ 1095864 w 4781135"/>
              <a:gd name="connsiteY19" fmla="*/ 4811167 h 5143500"/>
              <a:gd name="connsiteX20" fmla="*/ 1095864 w 4781135"/>
              <a:gd name="connsiteY20" fmla="*/ 4944812 h 5143500"/>
              <a:gd name="connsiteX21" fmla="*/ 1101680 w 4781135"/>
              <a:gd name="connsiteY21" fmla="*/ 4950628 h 5143500"/>
              <a:gd name="connsiteX22" fmla="*/ 1127823 w 4781135"/>
              <a:gd name="connsiteY22" fmla="*/ 4950628 h 5143500"/>
              <a:gd name="connsiteX23" fmla="*/ 1133640 w 4781135"/>
              <a:gd name="connsiteY23" fmla="*/ 4944812 h 5143500"/>
              <a:gd name="connsiteX24" fmla="*/ 1133640 w 4781135"/>
              <a:gd name="connsiteY24" fmla="*/ 4811167 h 5143500"/>
              <a:gd name="connsiteX25" fmla="*/ 1127823 w 4781135"/>
              <a:gd name="connsiteY25" fmla="*/ 4805359 h 5143500"/>
              <a:gd name="connsiteX26" fmla="*/ 891920 w 4781135"/>
              <a:gd name="connsiteY26" fmla="*/ 4802455 h 5143500"/>
              <a:gd name="connsiteX27" fmla="*/ 819859 w 4781135"/>
              <a:gd name="connsiteY27" fmla="*/ 4877990 h 5143500"/>
              <a:gd name="connsiteX28" fmla="*/ 893949 w 4781135"/>
              <a:gd name="connsiteY28" fmla="*/ 4953533 h 5143500"/>
              <a:gd name="connsiteX29" fmla="*/ 966000 w 4781135"/>
              <a:gd name="connsiteY29" fmla="*/ 4877990 h 5143500"/>
              <a:gd name="connsiteX30" fmla="*/ 891920 w 4781135"/>
              <a:gd name="connsiteY30" fmla="*/ 4802455 h 5143500"/>
              <a:gd name="connsiteX31" fmla="*/ 725443 w 4781135"/>
              <a:gd name="connsiteY31" fmla="*/ 4802455 h 5143500"/>
              <a:gd name="connsiteX32" fmla="*/ 667045 w 4781135"/>
              <a:gd name="connsiteY32" fmla="*/ 4812907 h 5143500"/>
              <a:gd name="connsiteX33" fmla="*/ 659777 w 4781135"/>
              <a:gd name="connsiteY33" fmla="*/ 4824531 h 5143500"/>
              <a:gd name="connsiteX34" fmla="*/ 659777 w 4781135"/>
              <a:gd name="connsiteY34" fmla="*/ 4944812 h 5143500"/>
              <a:gd name="connsiteX35" fmla="*/ 665593 w 4781135"/>
              <a:gd name="connsiteY35" fmla="*/ 4950628 h 5143500"/>
              <a:gd name="connsiteX36" fmla="*/ 691736 w 4781135"/>
              <a:gd name="connsiteY36" fmla="*/ 4950628 h 5143500"/>
              <a:gd name="connsiteX37" fmla="*/ 697552 w 4781135"/>
              <a:gd name="connsiteY37" fmla="*/ 4944812 h 5143500"/>
              <a:gd name="connsiteX38" fmla="*/ 697552 w 4781135"/>
              <a:gd name="connsiteY38" fmla="*/ 4847194 h 5143500"/>
              <a:gd name="connsiteX39" fmla="*/ 704522 w 4781135"/>
              <a:gd name="connsiteY39" fmla="*/ 4839636 h 5143500"/>
              <a:gd name="connsiteX40" fmla="*/ 726020 w 4781135"/>
              <a:gd name="connsiteY40" fmla="*/ 4837319 h 5143500"/>
              <a:gd name="connsiteX41" fmla="*/ 754202 w 4781135"/>
              <a:gd name="connsiteY41" fmla="*/ 4862009 h 5143500"/>
              <a:gd name="connsiteX42" fmla="*/ 754202 w 4781135"/>
              <a:gd name="connsiteY42" fmla="*/ 4944812 h 5143500"/>
              <a:gd name="connsiteX43" fmla="*/ 760018 w 4781135"/>
              <a:gd name="connsiteY43" fmla="*/ 4950628 h 5143500"/>
              <a:gd name="connsiteX44" fmla="*/ 786160 w 4781135"/>
              <a:gd name="connsiteY44" fmla="*/ 4950628 h 5143500"/>
              <a:gd name="connsiteX45" fmla="*/ 791976 w 4781135"/>
              <a:gd name="connsiteY45" fmla="*/ 4944812 h 5143500"/>
              <a:gd name="connsiteX46" fmla="*/ 791976 w 4781135"/>
              <a:gd name="connsiteY46" fmla="*/ 4857068 h 5143500"/>
              <a:gd name="connsiteX47" fmla="*/ 725443 w 4781135"/>
              <a:gd name="connsiteY47" fmla="*/ 4802455 h 5143500"/>
              <a:gd name="connsiteX48" fmla="*/ 559834 w 4781135"/>
              <a:gd name="connsiteY48" fmla="*/ 4802455 h 5143500"/>
              <a:gd name="connsiteX49" fmla="*/ 485166 w 4781135"/>
              <a:gd name="connsiteY49" fmla="*/ 4877990 h 5143500"/>
              <a:gd name="connsiteX50" fmla="*/ 559256 w 4781135"/>
              <a:gd name="connsiteY50" fmla="*/ 4953533 h 5143500"/>
              <a:gd name="connsiteX51" fmla="*/ 617068 w 4781135"/>
              <a:gd name="connsiteY51" fmla="*/ 4941908 h 5143500"/>
              <a:gd name="connsiteX52" fmla="*/ 624336 w 4781135"/>
              <a:gd name="connsiteY52" fmla="*/ 4930284 h 5143500"/>
              <a:gd name="connsiteX53" fmla="*/ 624336 w 4781135"/>
              <a:gd name="connsiteY53" fmla="*/ 4824821 h 5143500"/>
              <a:gd name="connsiteX54" fmla="*/ 617068 w 4781135"/>
              <a:gd name="connsiteY54" fmla="*/ 4813204 h 5143500"/>
              <a:gd name="connsiteX55" fmla="*/ 559834 w 4781135"/>
              <a:gd name="connsiteY55" fmla="*/ 4802455 h 5143500"/>
              <a:gd name="connsiteX56" fmla="*/ 398011 w 4781135"/>
              <a:gd name="connsiteY56" fmla="*/ 4801292 h 5143500"/>
              <a:gd name="connsiteX57" fmla="*/ 334092 w 4781135"/>
              <a:gd name="connsiteY57" fmla="*/ 4853587 h 5143500"/>
              <a:gd name="connsiteX58" fmla="*/ 427643 w 4781135"/>
              <a:gd name="connsiteY58" fmla="*/ 4934063 h 5143500"/>
              <a:gd name="connsiteX59" fmla="*/ 425903 w 4781135"/>
              <a:gd name="connsiteY59" fmla="*/ 4944812 h 5143500"/>
              <a:gd name="connsiteX60" fmla="*/ 425613 w 4781135"/>
              <a:gd name="connsiteY60" fmla="*/ 4946561 h 5143500"/>
              <a:gd name="connsiteX61" fmla="*/ 429969 w 4781135"/>
              <a:gd name="connsiteY61" fmla="*/ 4950628 h 5143500"/>
              <a:gd name="connsiteX62" fmla="*/ 456121 w 4781135"/>
              <a:gd name="connsiteY62" fmla="*/ 4950628 h 5143500"/>
              <a:gd name="connsiteX63" fmla="*/ 463668 w 4781135"/>
              <a:gd name="connsiteY63" fmla="*/ 4944812 h 5143500"/>
              <a:gd name="connsiteX64" fmla="*/ 465994 w 4781135"/>
              <a:gd name="connsiteY64" fmla="*/ 4928255 h 5143500"/>
              <a:gd name="connsiteX65" fmla="*/ 372445 w 4781135"/>
              <a:gd name="connsiteY65" fmla="*/ 4850972 h 5143500"/>
              <a:gd name="connsiteX66" fmla="*/ 396847 w 4781135"/>
              <a:gd name="connsiteY66" fmla="*/ 4836444 h 5143500"/>
              <a:gd name="connsiteX67" fmla="*/ 440718 w 4781135"/>
              <a:gd name="connsiteY67" fmla="*/ 4849520 h 5143500"/>
              <a:gd name="connsiteX68" fmla="*/ 445074 w 4781135"/>
              <a:gd name="connsiteY68" fmla="*/ 4850684 h 5143500"/>
              <a:gd name="connsiteX69" fmla="*/ 451467 w 4781135"/>
              <a:gd name="connsiteY69" fmla="*/ 4846616 h 5143500"/>
              <a:gd name="connsiteX70" fmla="*/ 460476 w 4781135"/>
              <a:gd name="connsiteY70" fmla="*/ 4827435 h 5143500"/>
              <a:gd name="connsiteX71" fmla="*/ 461639 w 4781135"/>
              <a:gd name="connsiteY71" fmla="*/ 4822502 h 5143500"/>
              <a:gd name="connsiteX72" fmla="*/ 458150 w 4781135"/>
              <a:gd name="connsiteY72" fmla="*/ 4816686 h 5143500"/>
              <a:gd name="connsiteX73" fmla="*/ 398011 w 4781135"/>
              <a:gd name="connsiteY73" fmla="*/ 4801292 h 5143500"/>
              <a:gd name="connsiteX74" fmla="*/ 1053743 w 4781135"/>
              <a:gd name="connsiteY74" fmla="*/ 4747249 h 5143500"/>
              <a:gd name="connsiteX75" fmla="*/ 994181 w 4781135"/>
              <a:gd name="connsiteY75" fmla="*/ 4808264 h 5143500"/>
              <a:gd name="connsiteX76" fmla="*/ 994181 w 4781135"/>
              <a:gd name="connsiteY76" fmla="*/ 4944812 h 5143500"/>
              <a:gd name="connsiteX77" fmla="*/ 999997 w 4781135"/>
              <a:gd name="connsiteY77" fmla="*/ 4950628 h 5143500"/>
              <a:gd name="connsiteX78" fmla="*/ 1025851 w 4781135"/>
              <a:gd name="connsiteY78" fmla="*/ 4950628 h 5143500"/>
              <a:gd name="connsiteX79" fmla="*/ 1031659 w 4781135"/>
              <a:gd name="connsiteY79" fmla="*/ 4944812 h 5143500"/>
              <a:gd name="connsiteX80" fmla="*/ 1031659 w 4781135"/>
              <a:gd name="connsiteY80" fmla="*/ 4837319 h 5143500"/>
              <a:gd name="connsiteX81" fmla="*/ 1068558 w 4781135"/>
              <a:gd name="connsiteY81" fmla="*/ 4837319 h 5143500"/>
              <a:gd name="connsiteX82" fmla="*/ 1074366 w 4781135"/>
              <a:gd name="connsiteY82" fmla="*/ 4831502 h 5143500"/>
              <a:gd name="connsiteX83" fmla="*/ 1074366 w 4781135"/>
              <a:gd name="connsiteY83" fmla="*/ 4811456 h 5143500"/>
              <a:gd name="connsiteX84" fmla="*/ 1068558 w 4781135"/>
              <a:gd name="connsiteY84" fmla="*/ 4805359 h 5143500"/>
              <a:gd name="connsiteX85" fmla="*/ 1031659 w 4781135"/>
              <a:gd name="connsiteY85" fmla="*/ 4805359 h 5143500"/>
              <a:gd name="connsiteX86" fmla="*/ 1031659 w 4781135"/>
              <a:gd name="connsiteY86" fmla="*/ 4802158 h 5143500"/>
              <a:gd name="connsiteX87" fmla="*/ 1054617 w 4781135"/>
              <a:gd name="connsiteY87" fmla="*/ 4778045 h 5143500"/>
              <a:gd name="connsiteX88" fmla="*/ 1068848 w 4781135"/>
              <a:gd name="connsiteY88" fmla="*/ 4779497 h 5143500"/>
              <a:gd name="connsiteX89" fmla="*/ 1074366 w 4781135"/>
              <a:gd name="connsiteY89" fmla="*/ 4773977 h 5143500"/>
              <a:gd name="connsiteX90" fmla="*/ 1077278 w 4781135"/>
              <a:gd name="connsiteY90" fmla="*/ 4758872 h 5143500"/>
              <a:gd name="connsiteX91" fmla="*/ 1077856 w 4781135"/>
              <a:gd name="connsiteY91" fmla="*/ 4755094 h 5143500"/>
              <a:gd name="connsiteX92" fmla="*/ 1072048 w 4781135"/>
              <a:gd name="connsiteY92" fmla="*/ 4749285 h 5143500"/>
              <a:gd name="connsiteX93" fmla="*/ 1053743 w 4781135"/>
              <a:gd name="connsiteY93" fmla="*/ 4747249 h 5143500"/>
              <a:gd name="connsiteX94" fmla="*/ 1115151 w 4781135"/>
              <a:gd name="connsiteY94" fmla="*/ 4747131 h 5143500"/>
              <a:gd name="connsiteX95" fmla="*/ 1095104 w 4781135"/>
              <a:gd name="connsiteY95" fmla="*/ 4767478 h 5143500"/>
              <a:gd name="connsiteX96" fmla="*/ 1116017 w 4781135"/>
              <a:gd name="connsiteY96" fmla="*/ 4787818 h 5143500"/>
              <a:gd name="connsiteX97" fmla="*/ 1136065 w 4781135"/>
              <a:gd name="connsiteY97" fmla="*/ 4767481 h 5143500"/>
              <a:gd name="connsiteX98" fmla="*/ 1115151 w 4781135"/>
              <a:gd name="connsiteY98" fmla="*/ 4747131 h 5143500"/>
              <a:gd name="connsiteX99" fmla="*/ 0 w 4781135"/>
              <a:gd name="connsiteY99" fmla="*/ 0 h 5143500"/>
              <a:gd name="connsiteX100" fmla="*/ 3673235 w 4781135"/>
              <a:gd name="connsiteY100" fmla="*/ 0 h 5143500"/>
              <a:gd name="connsiteX101" fmla="*/ 3843349 w 4781135"/>
              <a:gd name="connsiteY101" fmla="*/ 145970 h 5143500"/>
              <a:gd name="connsiteX102" fmla="*/ 4781135 w 4781135"/>
              <a:gd name="connsiteY102" fmla="*/ 2622891 h 5143500"/>
              <a:gd name="connsiteX103" fmla="*/ 3861453 w 4781135"/>
              <a:gd name="connsiteY103" fmla="*/ 5081299 h 5143500"/>
              <a:gd name="connsiteX104" fmla="*/ 3792118 w 4781135"/>
              <a:gd name="connsiteY104" fmla="*/ 5143500 h 5143500"/>
              <a:gd name="connsiteX105" fmla="*/ 0 w 4781135"/>
              <a:gd name="connsiteY105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781135" h="5143500">
                <a:moveTo>
                  <a:pt x="351363" y="4913481"/>
                </a:moveTo>
                <a:cubicBezTo>
                  <a:pt x="339456" y="4913486"/>
                  <a:pt x="331612" y="4921037"/>
                  <a:pt x="331613" y="4933530"/>
                </a:cubicBezTo>
                <a:cubicBezTo>
                  <a:pt x="331608" y="4945734"/>
                  <a:pt x="339456" y="4953580"/>
                  <a:pt x="352237" y="4953582"/>
                </a:cubicBezTo>
                <a:cubicBezTo>
                  <a:pt x="364153" y="4953577"/>
                  <a:pt x="371990" y="4945737"/>
                  <a:pt x="371987" y="4933533"/>
                </a:cubicBezTo>
                <a:cubicBezTo>
                  <a:pt x="371995" y="4921039"/>
                  <a:pt x="364153" y="4913482"/>
                  <a:pt x="351363" y="4913481"/>
                </a:cubicBezTo>
                <a:close/>
                <a:moveTo>
                  <a:pt x="891920" y="4837319"/>
                </a:moveTo>
                <a:cubicBezTo>
                  <a:pt x="913418" y="4837319"/>
                  <a:pt x="927648" y="4851260"/>
                  <a:pt x="927648" y="4877990"/>
                </a:cubicBezTo>
                <a:cubicBezTo>
                  <a:pt x="927648" y="4904719"/>
                  <a:pt x="913418" y="4918669"/>
                  <a:pt x="893949" y="4918669"/>
                </a:cubicBezTo>
                <a:cubicBezTo>
                  <a:pt x="872451" y="4918669"/>
                  <a:pt x="858212" y="4904719"/>
                  <a:pt x="858212" y="4877990"/>
                </a:cubicBezTo>
                <a:cubicBezTo>
                  <a:pt x="858212" y="4851260"/>
                  <a:pt x="872451" y="4837319"/>
                  <a:pt x="891920" y="4837319"/>
                </a:cubicBezTo>
                <a:close/>
                <a:moveTo>
                  <a:pt x="559545" y="4837319"/>
                </a:moveTo>
                <a:cubicBezTo>
                  <a:pt x="567390" y="4837319"/>
                  <a:pt x="572909" y="4838184"/>
                  <a:pt x="579303" y="4839934"/>
                </a:cubicBezTo>
                <a:cubicBezTo>
                  <a:pt x="584244" y="4841386"/>
                  <a:pt x="586562" y="4843414"/>
                  <a:pt x="586562" y="4847771"/>
                </a:cubicBezTo>
                <a:lnTo>
                  <a:pt x="586562" y="4908209"/>
                </a:lnTo>
                <a:cubicBezTo>
                  <a:pt x="586562" y="4912564"/>
                  <a:pt x="584244" y="4914601"/>
                  <a:pt x="579303" y="4916053"/>
                </a:cubicBezTo>
                <a:cubicBezTo>
                  <a:pt x="572909" y="4917794"/>
                  <a:pt x="567390" y="4918669"/>
                  <a:pt x="559545" y="4918669"/>
                </a:cubicBezTo>
                <a:cubicBezTo>
                  <a:pt x="540950" y="4918669"/>
                  <a:pt x="523519" y="4907623"/>
                  <a:pt x="523519" y="4877990"/>
                </a:cubicBezTo>
                <a:cubicBezTo>
                  <a:pt x="523519" y="4848356"/>
                  <a:pt x="540950" y="4837319"/>
                  <a:pt x="559545" y="4837319"/>
                </a:cubicBezTo>
                <a:close/>
                <a:moveTo>
                  <a:pt x="1101680" y="4805359"/>
                </a:moveTo>
                <a:cubicBezTo>
                  <a:pt x="1098191" y="4805359"/>
                  <a:pt x="1095864" y="4807677"/>
                  <a:pt x="1095864" y="4811167"/>
                </a:cubicBezTo>
                <a:lnTo>
                  <a:pt x="1095864" y="4944812"/>
                </a:lnTo>
                <a:cubicBezTo>
                  <a:pt x="1095864" y="4948301"/>
                  <a:pt x="1098191" y="4950628"/>
                  <a:pt x="1101680" y="4950628"/>
                </a:cubicBezTo>
                <a:lnTo>
                  <a:pt x="1127823" y="4950628"/>
                </a:lnTo>
                <a:cubicBezTo>
                  <a:pt x="1131313" y="4950628"/>
                  <a:pt x="1133640" y="4948301"/>
                  <a:pt x="1133640" y="4944812"/>
                </a:cubicBezTo>
                <a:lnTo>
                  <a:pt x="1133640" y="4811167"/>
                </a:lnTo>
                <a:cubicBezTo>
                  <a:pt x="1133640" y="4807677"/>
                  <a:pt x="1131313" y="4805359"/>
                  <a:pt x="1127823" y="4805359"/>
                </a:cubicBezTo>
                <a:close/>
                <a:moveTo>
                  <a:pt x="891920" y="4802455"/>
                </a:moveTo>
                <a:cubicBezTo>
                  <a:pt x="848337" y="4802455"/>
                  <a:pt x="819859" y="4834118"/>
                  <a:pt x="819859" y="4877990"/>
                </a:cubicBezTo>
                <a:cubicBezTo>
                  <a:pt x="819859" y="4921862"/>
                  <a:pt x="848337" y="4953533"/>
                  <a:pt x="893949" y="4953533"/>
                </a:cubicBezTo>
                <a:cubicBezTo>
                  <a:pt x="937531" y="4953533"/>
                  <a:pt x="966000" y="4921862"/>
                  <a:pt x="966000" y="4877990"/>
                </a:cubicBezTo>
                <a:cubicBezTo>
                  <a:pt x="966000" y="4834118"/>
                  <a:pt x="937531" y="4802455"/>
                  <a:pt x="891920" y="4802455"/>
                </a:cubicBezTo>
                <a:close/>
                <a:moveTo>
                  <a:pt x="725443" y="4802455"/>
                </a:moveTo>
                <a:cubicBezTo>
                  <a:pt x="708301" y="4802455"/>
                  <a:pt x="688255" y="4805359"/>
                  <a:pt x="667045" y="4812907"/>
                </a:cubicBezTo>
                <a:cubicBezTo>
                  <a:pt x="662977" y="4814359"/>
                  <a:pt x="659777" y="4817849"/>
                  <a:pt x="659777" y="4824531"/>
                </a:cubicBezTo>
                <a:lnTo>
                  <a:pt x="659777" y="4944812"/>
                </a:lnTo>
                <a:cubicBezTo>
                  <a:pt x="659777" y="4948301"/>
                  <a:pt x="662103" y="4950628"/>
                  <a:pt x="665593" y="4950628"/>
                </a:cubicBezTo>
                <a:lnTo>
                  <a:pt x="691736" y="4950628"/>
                </a:lnTo>
                <a:cubicBezTo>
                  <a:pt x="695225" y="4950628"/>
                  <a:pt x="697552" y="4948301"/>
                  <a:pt x="697552" y="4944812"/>
                </a:cubicBezTo>
                <a:lnTo>
                  <a:pt x="697552" y="4847194"/>
                </a:lnTo>
                <a:cubicBezTo>
                  <a:pt x="697552" y="4842838"/>
                  <a:pt x="699870" y="4840800"/>
                  <a:pt x="704522" y="4839636"/>
                </a:cubicBezTo>
                <a:cubicBezTo>
                  <a:pt x="712079" y="4837896"/>
                  <a:pt x="717012" y="4837319"/>
                  <a:pt x="726020" y="4837319"/>
                </a:cubicBezTo>
                <a:cubicBezTo>
                  <a:pt x="741711" y="4837319"/>
                  <a:pt x="754202" y="4844578"/>
                  <a:pt x="754202" y="4862009"/>
                </a:cubicBezTo>
                <a:lnTo>
                  <a:pt x="754202" y="4944812"/>
                </a:lnTo>
                <a:cubicBezTo>
                  <a:pt x="754202" y="4948301"/>
                  <a:pt x="756528" y="4950628"/>
                  <a:pt x="760018" y="4950628"/>
                </a:cubicBezTo>
                <a:lnTo>
                  <a:pt x="786160" y="4950628"/>
                </a:lnTo>
                <a:cubicBezTo>
                  <a:pt x="789650" y="4950628"/>
                  <a:pt x="791976" y="4948301"/>
                  <a:pt x="791976" y="4944812"/>
                </a:cubicBezTo>
                <a:lnTo>
                  <a:pt x="791976" y="4857068"/>
                </a:lnTo>
                <a:cubicBezTo>
                  <a:pt x="791976" y="4821627"/>
                  <a:pt x="770181" y="4802455"/>
                  <a:pt x="725443" y="4802455"/>
                </a:cubicBezTo>
                <a:close/>
                <a:moveTo>
                  <a:pt x="559834" y="4802455"/>
                </a:moveTo>
                <a:cubicBezTo>
                  <a:pt x="515971" y="4802455"/>
                  <a:pt x="485166" y="4831799"/>
                  <a:pt x="485166" y="4877990"/>
                </a:cubicBezTo>
                <a:cubicBezTo>
                  <a:pt x="485166" y="4924766"/>
                  <a:pt x="511896" y="4953533"/>
                  <a:pt x="559256" y="4953533"/>
                </a:cubicBezTo>
                <a:cubicBezTo>
                  <a:pt x="578427" y="4953533"/>
                  <a:pt x="597022" y="4950331"/>
                  <a:pt x="617068" y="4941908"/>
                </a:cubicBezTo>
                <a:cubicBezTo>
                  <a:pt x="621722" y="4939879"/>
                  <a:pt x="624336" y="4936678"/>
                  <a:pt x="624336" y="4930284"/>
                </a:cubicBezTo>
                <a:lnTo>
                  <a:pt x="624336" y="4824821"/>
                </a:lnTo>
                <a:cubicBezTo>
                  <a:pt x="624336" y="4818138"/>
                  <a:pt x="621722" y="4814946"/>
                  <a:pt x="617068" y="4813204"/>
                </a:cubicBezTo>
                <a:cubicBezTo>
                  <a:pt x="597897" y="4805936"/>
                  <a:pt x="579879" y="4802455"/>
                  <a:pt x="559834" y="4802455"/>
                </a:cubicBezTo>
                <a:close/>
                <a:moveTo>
                  <a:pt x="398011" y="4801292"/>
                </a:moveTo>
                <a:cubicBezTo>
                  <a:pt x="359080" y="4801292"/>
                  <a:pt x="334092" y="4822205"/>
                  <a:pt x="334092" y="4853587"/>
                </a:cubicBezTo>
                <a:cubicBezTo>
                  <a:pt x="334092" y="4915179"/>
                  <a:pt x="427643" y="4891337"/>
                  <a:pt x="427643" y="4934063"/>
                </a:cubicBezTo>
                <a:cubicBezTo>
                  <a:pt x="427643" y="4938419"/>
                  <a:pt x="427065" y="4941033"/>
                  <a:pt x="425903" y="4944812"/>
                </a:cubicBezTo>
                <a:cubicBezTo>
                  <a:pt x="425613" y="4945398"/>
                  <a:pt x="425613" y="4945975"/>
                  <a:pt x="425613" y="4946561"/>
                </a:cubicBezTo>
                <a:cubicBezTo>
                  <a:pt x="425613" y="4948879"/>
                  <a:pt x="427065" y="4950628"/>
                  <a:pt x="429969" y="4950628"/>
                </a:cubicBezTo>
                <a:lnTo>
                  <a:pt x="456121" y="4950628"/>
                </a:lnTo>
                <a:cubicBezTo>
                  <a:pt x="460476" y="4950628"/>
                  <a:pt x="462216" y="4949176"/>
                  <a:pt x="463668" y="4944812"/>
                </a:cubicBezTo>
                <a:cubicBezTo>
                  <a:pt x="465418" y="4939879"/>
                  <a:pt x="465994" y="4933196"/>
                  <a:pt x="465994" y="4928255"/>
                </a:cubicBezTo>
                <a:cubicBezTo>
                  <a:pt x="465994" y="4862299"/>
                  <a:pt x="372445" y="4878177"/>
                  <a:pt x="372445" y="4850972"/>
                </a:cubicBezTo>
                <a:cubicBezTo>
                  <a:pt x="372445" y="4842074"/>
                  <a:pt x="381454" y="4836444"/>
                  <a:pt x="396847" y="4836444"/>
                </a:cubicBezTo>
                <a:cubicBezTo>
                  <a:pt x="411664" y="4836444"/>
                  <a:pt x="425903" y="4841386"/>
                  <a:pt x="440718" y="4849520"/>
                </a:cubicBezTo>
                <a:cubicBezTo>
                  <a:pt x="442170" y="4850386"/>
                  <a:pt x="443622" y="4850684"/>
                  <a:pt x="445074" y="4850684"/>
                </a:cubicBezTo>
                <a:cubicBezTo>
                  <a:pt x="447689" y="4850684"/>
                  <a:pt x="450305" y="4849231"/>
                  <a:pt x="451467" y="4846616"/>
                </a:cubicBezTo>
                <a:lnTo>
                  <a:pt x="460476" y="4827435"/>
                </a:lnTo>
                <a:cubicBezTo>
                  <a:pt x="461317" y="4825652"/>
                  <a:pt x="461639" y="4823954"/>
                  <a:pt x="461639" y="4822502"/>
                </a:cubicBezTo>
                <a:cubicBezTo>
                  <a:pt x="461639" y="4820176"/>
                  <a:pt x="460485" y="4817858"/>
                  <a:pt x="458150" y="4816686"/>
                </a:cubicBezTo>
                <a:cubicBezTo>
                  <a:pt x="440141" y="4806226"/>
                  <a:pt x="418635" y="4801292"/>
                  <a:pt x="398011" y="4801292"/>
                </a:cubicBezTo>
                <a:close/>
                <a:moveTo>
                  <a:pt x="1053743" y="4747249"/>
                </a:moveTo>
                <a:cubicBezTo>
                  <a:pt x="1017716" y="4747249"/>
                  <a:pt x="994181" y="4766420"/>
                  <a:pt x="994181" y="4808264"/>
                </a:cubicBezTo>
                <a:lnTo>
                  <a:pt x="994181" y="4944812"/>
                </a:lnTo>
                <a:cubicBezTo>
                  <a:pt x="994181" y="4948301"/>
                  <a:pt x="996508" y="4950628"/>
                  <a:pt x="999997" y="4950628"/>
                </a:cubicBezTo>
                <a:lnTo>
                  <a:pt x="1025851" y="4950628"/>
                </a:lnTo>
                <a:cubicBezTo>
                  <a:pt x="1029340" y="4950628"/>
                  <a:pt x="1031659" y="4948301"/>
                  <a:pt x="1031659" y="4944812"/>
                </a:cubicBezTo>
                <a:lnTo>
                  <a:pt x="1031659" y="4837319"/>
                </a:lnTo>
                <a:lnTo>
                  <a:pt x="1068558" y="4837319"/>
                </a:lnTo>
                <a:cubicBezTo>
                  <a:pt x="1072338" y="4837319"/>
                  <a:pt x="1074366" y="4834992"/>
                  <a:pt x="1074366" y="4831502"/>
                </a:cubicBezTo>
                <a:lnTo>
                  <a:pt x="1074366" y="4811456"/>
                </a:lnTo>
                <a:cubicBezTo>
                  <a:pt x="1074366" y="4807677"/>
                  <a:pt x="1072338" y="4805359"/>
                  <a:pt x="1068558" y="4805359"/>
                </a:cubicBezTo>
                <a:lnTo>
                  <a:pt x="1031659" y="4805359"/>
                </a:lnTo>
                <a:lnTo>
                  <a:pt x="1031659" y="4802158"/>
                </a:lnTo>
                <a:cubicBezTo>
                  <a:pt x="1031659" y="4786179"/>
                  <a:pt x="1038637" y="4778045"/>
                  <a:pt x="1054617" y="4778045"/>
                </a:cubicBezTo>
                <a:cubicBezTo>
                  <a:pt x="1060425" y="4778045"/>
                  <a:pt x="1066682" y="4779497"/>
                  <a:pt x="1068848" y="4779497"/>
                </a:cubicBezTo>
                <a:cubicBezTo>
                  <a:pt x="1072338" y="4779497"/>
                  <a:pt x="1073790" y="4777467"/>
                  <a:pt x="1074366" y="4773977"/>
                </a:cubicBezTo>
                <a:lnTo>
                  <a:pt x="1077278" y="4758872"/>
                </a:lnTo>
                <a:cubicBezTo>
                  <a:pt x="1077533" y="4757531"/>
                  <a:pt x="1077856" y="4756351"/>
                  <a:pt x="1077856" y="4755094"/>
                </a:cubicBezTo>
                <a:cubicBezTo>
                  <a:pt x="1077856" y="4751868"/>
                  <a:pt x="1076116" y="4750152"/>
                  <a:pt x="1072048" y="4749285"/>
                </a:cubicBezTo>
                <a:cubicBezTo>
                  <a:pt x="1066232" y="4747834"/>
                  <a:pt x="1059941" y="4747249"/>
                  <a:pt x="1053743" y="4747249"/>
                </a:cubicBezTo>
                <a:close/>
                <a:moveTo>
                  <a:pt x="1115151" y="4747131"/>
                </a:moveTo>
                <a:cubicBezTo>
                  <a:pt x="1102947" y="4747139"/>
                  <a:pt x="1095102" y="4754688"/>
                  <a:pt x="1095104" y="4767478"/>
                </a:cubicBezTo>
                <a:cubicBezTo>
                  <a:pt x="1095101" y="4779971"/>
                  <a:pt x="1102947" y="4787811"/>
                  <a:pt x="1116017" y="4787818"/>
                </a:cubicBezTo>
                <a:cubicBezTo>
                  <a:pt x="1127932" y="4787817"/>
                  <a:pt x="1136070" y="4779974"/>
                  <a:pt x="1136065" y="4767481"/>
                </a:cubicBezTo>
                <a:cubicBezTo>
                  <a:pt x="1136070" y="4754690"/>
                  <a:pt x="1127932" y="4747137"/>
                  <a:pt x="1115151" y="4747131"/>
                </a:cubicBezTo>
                <a:close/>
                <a:moveTo>
                  <a:pt x="0" y="0"/>
                </a:moveTo>
                <a:lnTo>
                  <a:pt x="3673235" y="0"/>
                </a:lnTo>
                <a:lnTo>
                  <a:pt x="3843349" y="145970"/>
                </a:lnTo>
                <a:cubicBezTo>
                  <a:pt x="4444478" y="723140"/>
                  <a:pt x="4781135" y="1564827"/>
                  <a:pt x="4781135" y="2622891"/>
                </a:cubicBezTo>
                <a:cubicBezTo>
                  <a:pt x="4781257" y="3656845"/>
                  <a:pt x="4444586" y="4498301"/>
                  <a:pt x="3861453" y="5081299"/>
                </a:cubicBezTo>
                <a:lnTo>
                  <a:pt x="3792118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noFill/>
                <a:latin typeface="Sanofi Sans" panose="02010503030201020103" pitchFamily="2" charset="77"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9F6585BF-F3F3-4500-9CFA-EF0D9041ED5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78558" y="4395893"/>
            <a:ext cx="4949741" cy="710532"/>
          </a:xfrm>
        </p:spPr>
        <p:txBody>
          <a:bodyPr anchor="t">
            <a:noAutofit/>
          </a:bodyPr>
          <a:lstStyle>
            <a:lvl1pPr algn="l">
              <a:lnSpc>
                <a:spcPct val="96000"/>
              </a:lnSpc>
              <a:spcAft>
                <a:spcPts val="1333"/>
              </a:spcAft>
              <a:defRPr lang="fr-FR" sz="1867" b="0" i="0" kern="1200" err="1" smtClean="0">
                <a:solidFill>
                  <a:schemeClr val="bg2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Sanofi Sans" panose="02010503030201020103" pitchFamily="2" charset="77"/>
                <a:ea typeface="Verdana" panose="020B0604030504040204" pitchFamily="34" charset="0"/>
                <a:cs typeface="Sanofi Sans" panose="02010503030201020103" pitchFamily="2" charset="77"/>
              </a:defRPr>
            </a:lvl1pPr>
            <a:lvl2pPr algn="l">
              <a:lnSpc>
                <a:spcPct val="90000"/>
              </a:lnSpc>
              <a:defRPr lang="en-US" sz="1867" b="0" i="0" kern="1200" noProof="0">
                <a:solidFill>
                  <a:schemeClr val="bg1"/>
                </a:solidFill>
                <a:effectLst>
                  <a:outerShdw blurRad="127000" sx="105000" sy="105000" algn="ctr" rotWithShape="0">
                    <a:prstClr val="black">
                      <a:alpha val="9957"/>
                    </a:prst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>
              <a:lnSpc>
                <a:spcPct val="100000"/>
              </a:lnSpc>
              <a:spcBef>
                <a:spcPts val="1333"/>
              </a:spcBef>
              <a:defRPr lang="en-US" sz="1867" b="0" i="0" kern="1200" noProof="0">
                <a:solidFill>
                  <a:schemeClr val="bg1"/>
                </a:solidFill>
                <a:effectLst>
                  <a:outerShdw blurRad="127000" sx="105000" sy="105000" algn="ctr" rotWithShape="0">
                    <a:prstClr val="black">
                      <a:alpha val="9957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</a:lstStyle>
          <a:p>
            <a:pPr marL="0" lvl="0" indent="0" algn="l" defTabSz="914377" rtl="0" eaLnBrk="1" latinLnBrk="0" hangingPunct="1">
              <a:lnSpc>
                <a:spcPct val="100000"/>
              </a:lnSpc>
              <a:spcBef>
                <a:spcPts val="1333"/>
              </a:spcBef>
              <a:buFont typeface="Arial" panose="020B0604020202020204" pitchFamily="34" charset="0"/>
              <a:buNone/>
            </a:pPr>
            <a:r>
              <a:rPr lang="fr-FR" noProof="0"/>
              <a:t>Cliquez pour modifier les styles du texte du masque</a:t>
            </a:r>
          </a:p>
        </p:txBody>
      </p:sp>
      <p:grpSp>
        <p:nvGrpSpPr>
          <p:cNvPr id="25" name="Graphique 7">
            <a:extLst>
              <a:ext uri="{FF2B5EF4-FFF2-40B4-BE49-F238E27FC236}">
                <a16:creationId xmlns:a16="http://schemas.microsoft.com/office/drawing/2014/main" id="{97899234-8C0A-45D6-866A-B4761ECE529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166" y="6329527"/>
            <a:ext cx="1071853" cy="275084"/>
            <a:chOff x="4768103" y="-471733"/>
            <a:chExt cx="744723" cy="191124"/>
          </a:xfrm>
          <a:solidFill>
            <a:srgbClr val="FFFFFF"/>
          </a:solidFill>
        </p:grpSpPr>
        <p:sp>
          <p:nvSpPr>
            <p:cNvPr id="30" name="Forme libre : forme 9">
              <a:extLst>
                <a:ext uri="{FF2B5EF4-FFF2-40B4-BE49-F238E27FC236}">
                  <a16:creationId xmlns:a16="http://schemas.microsoft.com/office/drawing/2014/main" id="{C67ECF22-6217-458A-858C-24E3128A9356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latin typeface="Sanofi Sans" panose="02010503030201020103" pitchFamily="2" charset="77"/>
              </a:endParaRPr>
            </a:p>
          </p:txBody>
        </p:sp>
        <p:sp>
          <p:nvSpPr>
            <p:cNvPr id="31" name="Forme libre : forme 10">
              <a:extLst>
                <a:ext uri="{FF2B5EF4-FFF2-40B4-BE49-F238E27FC236}">
                  <a16:creationId xmlns:a16="http://schemas.microsoft.com/office/drawing/2014/main" id="{6297ECCB-4021-462B-9058-6BB3DB8689EB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rgbClr val="7A00E6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  <a:latin typeface="Sanofi Sans" panose="02010503030201020103" pitchFamily="2" charset="77"/>
              </a:endParaRPr>
            </a:p>
          </p:txBody>
        </p:sp>
        <p:sp>
          <p:nvSpPr>
            <p:cNvPr id="32" name="Forme libre : forme 11">
              <a:extLst>
                <a:ext uri="{FF2B5EF4-FFF2-40B4-BE49-F238E27FC236}">
                  <a16:creationId xmlns:a16="http://schemas.microsoft.com/office/drawing/2014/main" id="{BC37E971-C0A4-4F41-A0F5-C70B56A46C81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rgbClr val="7A00E6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latin typeface="Sanofi Sans" panose="02010503030201020103" pitchFamily="2" charset="77"/>
              </a:endParaRPr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BFB92-0752-F65E-53E3-34B3DC8F0C7D}"/>
              </a:ext>
            </a:extLst>
          </p:cNvPr>
          <p:cNvSpPr>
            <a:spLocks noGrp="1"/>
          </p:cNvSpPr>
          <p:nvPr>
            <p:ph type="dt" sz="half" idx="27"/>
          </p:nvPr>
        </p:nvSpPr>
        <p:spPr>
          <a:xfrm>
            <a:off x="8165568" y="6436447"/>
            <a:ext cx="2169224" cy="222172"/>
          </a:xfrm>
        </p:spPr>
        <p:txBody>
          <a:bodyPr/>
          <a:lstStyle>
            <a:lvl1pPr algn="ctr">
              <a:defRPr b="0" i="0">
                <a:solidFill>
                  <a:schemeClr val="bg1"/>
                </a:solidFill>
                <a:latin typeface="Sanofi Sans" panose="02010503030201020103" pitchFamily="2" charset="77"/>
              </a:defRPr>
            </a:lvl1pPr>
          </a:lstStyle>
          <a:p>
            <a:fld id="{9E2FE69E-8E91-48E1-AA18-533F73929309}" type="datetime1">
              <a:rPr lang="en-US" smtClean="0"/>
              <a:t>11/5/2025</a:t>
            </a:fld>
            <a:endParaRPr lang="en-US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6BEE8F7E-C2CE-56AF-97FC-2BB69D8BCEB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778556" y="2986618"/>
            <a:ext cx="4949741" cy="1185333"/>
          </a:xfrm>
        </p:spPr>
        <p:txBody>
          <a:bodyPr/>
          <a:lstStyle>
            <a:lvl1pPr>
              <a:lnSpc>
                <a:spcPct val="90000"/>
              </a:lnSpc>
              <a:defRPr sz="4267" b="0" i="1">
                <a:solidFill>
                  <a:schemeClr val="bg1"/>
                </a:solidFill>
                <a:latin typeface="Sanofi Serif" panose="02060503060201090102" pitchFamily="18" charset="77"/>
              </a:defRPr>
            </a:lvl1pPr>
          </a:lstStyle>
          <a:p>
            <a:pPr lvl="0"/>
            <a:r>
              <a:rPr lang="fr-FR"/>
              <a:t>Principal </a:t>
            </a:r>
            <a:br>
              <a:rPr lang="fr-FR"/>
            </a:br>
            <a:r>
              <a:rPr lang="fr-FR"/>
              <a:t>chapter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5803559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ver Image (White logo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C677BCD-ED1F-4B13-88E6-B887B505052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" y="0"/>
            <a:ext cx="6374847" cy="6858000"/>
          </a:xfrm>
          <a:custGeom>
            <a:avLst/>
            <a:gdLst>
              <a:gd name="connsiteX0" fmla="*/ 351363 w 4781135"/>
              <a:gd name="connsiteY0" fmla="*/ 4913481 h 5143500"/>
              <a:gd name="connsiteX1" fmla="*/ 331613 w 4781135"/>
              <a:gd name="connsiteY1" fmla="*/ 4933530 h 5143500"/>
              <a:gd name="connsiteX2" fmla="*/ 352237 w 4781135"/>
              <a:gd name="connsiteY2" fmla="*/ 4953582 h 5143500"/>
              <a:gd name="connsiteX3" fmla="*/ 371987 w 4781135"/>
              <a:gd name="connsiteY3" fmla="*/ 4933533 h 5143500"/>
              <a:gd name="connsiteX4" fmla="*/ 351363 w 4781135"/>
              <a:gd name="connsiteY4" fmla="*/ 4913481 h 5143500"/>
              <a:gd name="connsiteX5" fmla="*/ 891920 w 4781135"/>
              <a:gd name="connsiteY5" fmla="*/ 4837319 h 5143500"/>
              <a:gd name="connsiteX6" fmla="*/ 927648 w 4781135"/>
              <a:gd name="connsiteY6" fmla="*/ 4877990 h 5143500"/>
              <a:gd name="connsiteX7" fmla="*/ 893949 w 4781135"/>
              <a:gd name="connsiteY7" fmla="*/ 4918669 h 5143500"/>
              <a:gd name="connsiteX8" fmla="*/ 858212 w 4781135"/>
              <a:gd name="connsiteY8" fmla="*/ 4877990 h 5143500"/>
              <a:gd name="connsiteX9" fmla="*/ 891920 w 4781135"/>
              <a:gd name="connsiteY9" fmla="*/ 4837319 h 5143500"/>
              <a:gd name="connsiteX10" fmla="*/ 559545 w 4781135"/>
              <a:gd name="connsiteY10" fmla="*/ 4837319 h 5143500"/>
              <a:gd name="connsiteX11" fmla="*/ 579303 w 4781135"/>
              <a:gd name="connsiteY11" fmla="*/ 4839934 h 5143500"/>
              <a:gd name="connsiteX12" fmla="*/ 586562 w 4781135"/>
              <a:gd name="connsiteY12" fmla="*/ 4847771 h 5143500"/>
              <a:gd name="connsiteX13" fmla="*/ 586562 w 4781135"/>
              <a:gd name="connsiteY13" fmla="*/ 4908209 h 5143500"/>
              <a:gd name="connsiteX14" fmla="*/ 579303 w 4781135"/>
              <a:gd name="connsiteY14" fmla="*/ 4916053 h 5143500"/>
              <a:gd name="connsiteX15" fmla="*/ 559545 w 4781135"/>
              <a:gd name="connsiteY15" fmla="*/ 4918669 h 5143500"/>
              <a:gd name="connsiteX16" fmla="*/ 523519 w 4781135"/>
              <a:gd name="connsiteY16" fmla="*/ 4877990 h 5143500"/>
              <a:gd name="connsiteX17" fmla="*/ 559545 w 4781135"/>
              <a:gd name="connsiteY17" fmla="*/ 4837319 h 5143500"/>
              <a:gd name="connsiteX18" fmla="*/ 1101680 w 4781135"/>
              <a:gd name="connsiteY18" fmla="*/ 4805359 h 5143500"/>
              <a:gd name="connsiteX19" fmla="*/ 1095864 w 4781135"/>
              <a:gd name="connsiteY19" fmla="*/ 4811167 h 5143500"/>
              <a:gd name="connsiteX20" fmla="*/ 1095864 w 4781135"/>
              <a:gd name="connsiteY20" fmla="*/ 4944812 h 5143500"/>
              <a:gd name="connsiteX21" fmla="*/ 1101680 w 4781135"/>
              <a:gd name="connsiteY21" fmla="*/ 4950628 h 5143500"/>
              <a:gd name="connsiteX22" fmla="*/ 1127823 w 4781135"/>
              <a:gd name="connsiteY22" fmla="*/ 4950628 h 5143500"/>
              <a:gd name="connsiteX23" fmla="*/ 1133640 w 4781135"/>
              <a:gd name="connsiteY23" fmla="*/ 4944812 h 5143500"/>
              <a:gd name="connsiteX24" fmla="*/ 1133640 w 4781135"/>
              <a:gd name="connsiteY24" fmla="*/ 4811167 h 5143500"/>
              <a:gd name="connsiteX25" fmla="*/ 1127823 w 4781135"/>
              <a:gd name="connsiteY25" fmla="*/ 4805359 h 5143500"/>
              <a:gd name="connsiteX26" fmla="*/ 891920 w 4781135"/>
              <a:gd name="connsiteY26" fmla="*/ 4802455 h 5143500"/>
              <a:gd name="connsiteX27" fmla="*/ 819859 w 4781135"/>
              <a:gd name="connsiteY27" fmla="*/ 4877990 h 5143500"/>
              <a:gd name="connsiteX28" fmla="*/ 893949 w 4781135"/>
              <a:gd name="connsiteY28" fmla="*/ 4953533 h 5143500"/>
              <a:gd name="connsiteX29" fmla="*/ 966000 w 4781135"/>
              <a:gd name="connsiteY29" fmla="*/ 4877990 h 5143500"/>
              <a:gd name="connsiteX30" fmla="*/ 891920 w 4781135"/>
              <a:gd name="connsiteY30" fmla="*/ 4802455 h 5143500"/>
              <a:gd name="connsiteX31" fmla="*/ 725443 w 4781135"/>
              <a:gd name="connsiteY31" fmla="*/ 4802455 h 5143500"/>
              <a:gd name="connsiteX32" fmla="*/ 667045 w 4781135"/>
              <a:gd name="connsiteY32" fmla="*/ 4812907 h 5143500"/>
              <a:gd name="connsiteX33" fmla="*/ 659777 w 4781135"/>
              <a:gd name="connsiteY33" fmla="*/ 4824531 h 5143500"/>
              <a:gd name="connsiteX34" fmla="*/ 659777 w 4781135"/>
              <a:gd name="connsiteY34" fmla="*/ 4944812 h 5143500"/>
              <a:gd name="connsiteX35" fmla="*/ 665593 w 4781135"/>
              <a:gd name="connsiteY35" fmla="*/ 4950628 h 5143500"/>
              <a:gd name="connsiteX36" fmla="*/ 691736 w 4781135"/>
              <a:gd name="connsiteY36" fmla="*/ 4950628 h 5143500"/>
              <a:gd name="connsiteX37" fmla="*/ 697552 w 4781135"/>
              <a:gd name="connsiteY37" fmla="*/ 4944812 h 5143500"/>
              <a:gd name="connsiteX38" fmla="*/ 697552 w 4781135"/>
              <a:gd name="connsiteY38" fmla="*/ 4847194 h 5143500"/>
              <a:gd name="connsiteX39" fmla="*/ 704522 w 4781135"/>
              <a:gd name="connsiteY39" fmla="*/ 4839636 h 5143500"/>
              <a:gd name="connsiteX40" fmla="*/ 726020 w 4781135"/>
              <a:gd name="connsiteY40" fmla="*/ 4837319 h 5143500"/>
              <a:gd name="connsiteX41" fmla="*/ 754202 w 4781135"/>
              <a:gd name="connsiteY41" fmla="*/ 4862009 h 5143500"/>
              <a:gd name="connsiteX42" fmla="*/ 754202 w 4781135"/>
              <a:gd name="connsiteY42" fmla="*/ 4944812 h 5143500"/>
              <a:gd name="connsiteX43" fmla="*/ 760018 w 4781135"/>
              <a:gd name="connsiteY43" fmla="*/ 4950628 h 5143500"/>
              <a:gd name="connsiteX44" fmla="*/ 786160 w 4781135"/>
              <a:gd name="connsiteY44" fmla="*/ 4950628 h 5143500"/>
              <a:gd name="connsiteX45" fmla="*/ 791976 w 4781135"/>
              <a:gd name="connsiteY45" fmla="*/ 4944812 h 5143500"/>
              <a:gd name="connsiteX46" fmla="*/ 791976 w 4781135"/>
              <a:gd name="connsiteY46" fmla="*/ 4857068 h 5143500"/>
              <a:gd name="connsiteX47" fmla="*/ 725443 w 4781135"/>
              <a:gd name="connsiteY47" fmla="*/ 4802455 h 5143500"/>
              <a:gd name="connsiteX48" fmla="*/ 559834 w 4781135"/>
              <a:gd name="connsiteY48" fmla="*/ 4802455 h 5143500"/>
              <a:gd name="connsiteX49" fmla="*/ 485166 w 4781135"/>
              <a:gd name="connsiteY49" fmla="*/ 4877990 h 5143500"/>
              <a:gd name="connsiteX50" fmla="*/ 559256 w 4781135"/>
              <a:gd name="connsiteY50" fmla="*/ 4953533 h 5143500"/>
              <a:gd name="connsiteX51" fmla="*/ 617068 w 4781135"/>
              <a:gd name="connsiteY51" fmla="*/ 4941908 h 5143500"/>
              <a:gd name="connsiteX52" fmla="*/ 624336 w 4781135"/>
              <a:gd name="connsiteY52" fmla="*/ 4930284 h 5143500"/>
              <a:gd name="connsiteX53" fmla="*/ 624336 w 4781135"/>
              <a:gd name="connsiteY53" fmla="*/ 4824821 h 5143500"/>
              <a:gd name="connsiteX54" fmla="*/ 617068 w 4781135"/>
              <a:gd name="connsiteY54" fmla="*/ 4813204 h 5143500"/>
              <a:gd name="connsiteX55" fmla="*/ 559834 w 4781135"/>
              <a:gd name="connsiteY55" fmla="*/ 4802455 h 5143500"/>
              <a:gd name="connsiteX56" fmla="*/ 398011 w 4781135"/>
              <a:gd name="connsiteY56" fmla="*/ 4801292 h 5143500"/>
              <a:gd name="connsiteX57" fmla="*/ 334092 w 4781135"/>
              <a:gd name="connsiteY57" fmla="*/ 4853587 h 5143500"/>
              <a:gd name="connsiteX58" fmla="*/ 427643 w 4781135"/>
              <a:gd name="connsiteY58" fmla="*/ 4934063 h 5143500"/>
              <a:gd name="connsiteX59" fmla="*/ 425903 w 4781135"/>
              <a:gd name="connsiteY59" fmla="*/ 4944812 h 5143500"/>
              <a:gd name="connsiteX60" fmla="*/ 425613 w 4781135"/>
              <a:gd name="connsiteY60" fmla="*/ 4946561 h 5143500"/>
              <a:gd name="connsiteX61" fmla="*/ 429969 w 4781135"/>
              <a:gd name="connsiteY61" fmla="*/ 4950628 h 5143500"/>
              <a:gd name="connsiteX62" fmla="*/ 456121 w 4781135"/>
              <a:gd name="connsiteY62" fmla="*/ 4950628 h 5143500"/>
              <a:gd name="connsiteX63" fmla="*/ 463668 w 4781135"/>
              <a:gd name="connsiteY63" fmla="*/ 4944812 h 5143500"/>
              <a:gd name="connsiteX64" fmla="*/ 465994 w 4781135"/>
              <a:gd name="connsiteY64" fmla="*/ 4928255 h 5143500"/>
              <a:gd name="connsiteX65" fmla="*/ 372445 w 4781135"/>
              <a:gd name="connsiteY65" fmla="*/ 4850972 h 5143500"/>
              <a:gd name="connsiteX66" fmla="*/ 396847 w 4781135"/>
              <a:gd name="connsiteY66" fmla="*/ 4836444 h 5143500"/>
              <a:gd name="connsiteX67" fmla="*/ 440718 w 4781135"/>
              <a:gd name="connsiteY67" fmla="*/ 4849520 h 5143500"/>
              <a:gd name="connsiteX68" fmla="*/ 445074 w 4781135"/>
              <a:gd name="connsiteY68" fmla="*/ 4850684 h 5143500"/>
              <a:gd name="connsiteX69" fmla="*/ 451467 w 4781135"/>
              <a:gd name="connsiteY69" fmla="*/ 4846616 h 5143500"/>
              <a:gd name="connsiteX70" fmla="*/ 460476 w 4781135"/>
              <a:gd name="connsiteY70" fmla="*/ 4827435 h 5143500"/>
              <a:gd name="connsiteX71" fmla="*/ 461639 w 4781135"/>
              <a:gd name="connsiteY71" fmla="*/ 4822502 h 5143500"/>
              <a:gd name="connsiteX72" fmla="*/ 458150 w 4781135"/>
              <a:gd name="connsiteY72" fmla="*/ 4816686 h 5143500"/>
              <a:gd name="connsiteX73" fmla="*/ 398011 w 4781135"/>
              <a:gd name="connsiteY73" fmla="*/ 4801292 h 5143500"/>
              <a:gd name="connsiteX74" fmla="*/ 1053743 w 4781135"/>
              <a:gd name="connsiteY74" fmla="*/ 4747249 h 5143500"/>
              <a:gd name="connsiteX75" fmla="*/ 994181 w 4781135"/>
              <a:gd name="connsiteY75" fmla="*/ 4808264 h 5143500"/>
              <a:gd name="connsiteX76" fmla="*/ 994181 w 4781135"/>
              <a:gd name="connsiteY76" fmla="*/ 4944812 h 5143500"/>
              <a:gd name="connsiteX77" fmla="*/ 999997 w 4781135"/>
              <a:gd name="connsiteY77" fmla="*/ 4950628 h 5143500"/>
              <a:gd name="connsiteX78" fmla="*/ 1025851 w 4781135"/>
              <a:gd name="connsiteY78" fmla="*/ 4950628 h 5143500"/>
              <a:gd name="connsiteX79" fmla="*/ 1031659 w 4781135"/>
              <a:gd name="connsiteY79" fmla="*/ 4944812 h 5143500"/>
              <a:gd name="connsiteX80" fmla="*/ 1031659 w 4781135"/>
              <a:gd name="connsiteY80" fmla="*/ 4837319 h 5143500"/>
              <a:gd name="connsiteX81" fmla="*/ 1068558 w 4781135"/>
              <a:gd name="connsiteY81" fmla="*/ 4837319 h 5143500"/>
              <a:gd name="connsiteX82" fmla="*/ 1074366 w 4781135"/>
              <a:gd name="connsiteY82" fmla="*/ 4831502 h 5143500"/>
              <a:gd name="connsiteX83" fmla="*/ 1074366 w 4781135"/>
              <a:gd name="connsiteY83" fmla="*/ 4811456 h 5143500"/>
              <a:gd name="connsiteX84" fmla="*/ 1068558 w 4781135"/>
              <a:gd name="connsiteY84" fmla="*/ 4805359 h 5143500"/>
              <a:gd name="connsiteX85" fmla="*/ 1031659 w 4781135"/>
              <a:gd name="connsiteY85" fmla="*/ 4805359 h 5143500"/>
              <a:gd name="connsiteX86" fmla="*/ 1031659 w 4781135"/>
              <a:gd name="connsiteY86" fmla="*/ 4802158 h 5143500"/>
              <a:gd name="connsiteX87" fmla="*/ 1054617 w 4781135"/>
              <a:gd name="connsiteY87" fmla="*/ 4778045 h 5143500"/>
              <a:gd name="connsiteX88" fmla="*/ 1068848 w 4781135"/>
              <a:gd name="connsiteY88" fmla="*/ 4779497 h 5143500"/>
              <a:gd name="connsiteX89" fmla="*/ 1074366 w 4781135"/>
              <a:gd name="connsiteY89" fmla="*/ 4773977 h 5143500"/>
              <a:gd name="connsiteX90" fmla="*/ 1077278 w 4781135"/>
              <a:gd name="connsiteY90" fmla="*/ 4758872 h 5143500"/>
              <a:gd name="connsiteX91" fmla="*/ 1077856 w 4781135"/>
              <a:gd name="connsiteY91" fmla="*/ 4755094 h 5143500"/>
              <a:gd name="connsiteX92" fmla="*/ 1072048 w 4781135"/>
              <a:gd name="connsiteY92" fmla="*/ 4749285 h 5143500"/>
              <a:gd name="connsiteX93" fmla="*/ 1053743 w 4781135"/>
              <a:gd name="connsiteY93" fmla="*/ 4747249 h 5143500"/>
              <a:gd name="connsiteX94" fmla="*/ 1115151 w 4781135"/>
              <a:gd name="connsiteY94" fmla="*/ 4747131 h 5143500"/>
              <a:gd name="connsiteX95" fmla="*/ 1095104 w 4781135"/>
              <a:gd name="connsiteY95" fmla="*/ 4767478 h 5143500"/>
              <a:gd name="connsiteX96" fmla="*/ 1116017 w 4781135"/>
              <a:gd name="connsiteY96" fmla="*/ 4787818 h 5143500"/>
              <a:gd name="connsiteX97" fmla="*/ 1136065 w 4781135"/>
              <a:gd name="connsiteY97" fmla="*/ 4767481 h 5143500"/>
              <a:gd name="connsiteX98" fmla="*/ 1115151 w 4781135"/>
              <a:gd name="connsiteY98" fmla="*/ 4747131 h 5143500"/>
              <a:gd name="connsiteX99" fmla="*/ 0 w 4781135"/>
              <a:gd name="connsiteY99" fmla="*/ 0 h 5143500"/>
              <a:gd name="connsiteX100" fmla="*/ 3673235 w 4781135"/>
              <a:gd name="connsiteY100" fmla="*/ 0 h 5143500"/>
              <a:gd name="connsiteX101" fmla="*/ 3843349 w 4781135"/>
              <a:gd name="connsiteY101" fmla="*/ 145970 h 5143500"/>
              <a:gd name="connsiteX102" fmla="*/ 4781135 w 4781135"/>
              <a:gd name="connsiteY102" fmla="*/ 2622891 h 5143500"/>
              <a:gd name="connsiteX103" fmla="*/ 3861453 w 4781135"/>
              <a:gd name="connsiteY103" fmla="*/ 5081299 h 5143500"/>
              <a:gd name="connsiteX104" fmla="*/ 3792118 w 4781135"/>
              <a:gd name="connsiteY104" fmla="*/ 5143500 h 5143500"/>
              <a:gd name="connsiteX105" fmla="*/ 0 w 4781135"/>
              <a:gd name="connsiteY105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781135" h="5143500">
                <a:moveTo>
                  <a:pt x="351363" y="4913481"/>
                </a:moveTo>
                <a:cubicBezTo>
                  <a:pt x="339456" y="4913486"/>
                  <a:pt x="331612" y="4921037"/>
                  <a:pt x="331613" y="4933530"/>
                </a:cubicBezTo>
                <a:cubicBezTo>
                  <a:pt x="331608" y="4945734"/>
                  <a:pt x="339456" y="4953580"/>
                  <a:pt x="352237" y="4953582"/>
                </a:cubicBezTo>
                <a:cubicBezTo>
                  <a:pt x="364153" y="4953577"/>
                  <a:pt x="371990" y="4945737"/>
                  <a:pt x="371987" y="4933533"/>
                </a:cubicBezTo>
                <a:cubicBezTo>
                  <a:pt x="371995" y="4921039"/>
                  <a:pt x="364153" y="4913482"/>
                  <a:pt x="351363" y="4913481"/>
                </a:cubicBezTo>
                <a:close/>
                <a:moveTo>
                  <a:pt x="891920" y="4837319"/>
                </a:moveTo>
                <a:cubicBezTo>
                  <a:pt x="913418" y="4837319"/>
                  <a:pt x="927648" y="4851260"/>
                  <a:pt x="927648" y="4877990"/>
                </a:cubicBezTo>
                <a:cubicBezTo>
                  <a:pt x="927648" y="4904719"/>
                  <a:pt x="913418" y="4918669"/>
                  <a:pt x="893949" y="4918669"/>
                </a:cubicBezTo>
                <a:cubicBezTo>
                  <a:pt x="872451" y="4918669"/>
                  <a:pt x="858212" y="4904719"/>
                  <a:pt x="858212" y="4877990"/>
                </a:cubicBezTo>
                <a:cubicBezTo>
                  <a:pt x="858212" y="4851260"/>
                  <a:pt x="872451" y="4837319"/>
                  <a:pt x="891920" y="4837319"/>
                </a:cubicBezTo>
                <a:close/>
                <a:moveTo>
                  <a:pt x="559545" y="4837319"/>
                </a:moveTo>
                <a:cubicBezTo>
                  <a:pt x="567390" y="4837319"/>
                  <a:pt x="572909" y="4838184"/>
                  <a:pt x="579303" y="4839934"/>
                </a:cubicBezTo>
                <a:cubicBezTo>
                  <a:pt x="584244" y="4841386"/>
                  <a:pt x="586562" y="4843414"/>
                  <a:pt x="586562" y="4847771"/>
                </a:cubicBezTo>
                <a:lnTo>
                  <a:pt x="586562" y="4908209"/>
                </a:lnTo>
                <a:cubicBezTo>
                  <a:pt x="586562" y="4912564"/>
                  <a:pt x="584244" y="4914601"/>
                  <a:pt x="579303" y="4916053"/>
                </a:cubicBezTo>
                <a:cubicBezTo>
                  <a:pt x="572909" y="4917794"/>
                  <a:pt x="567390" y="4918669"/>
                  <a:pt x="559545" y="4918669"/>
                </a:cubicBezTo>
                <a:cubicBezTo>
                  <a:pt x="540950" y="4918669"/>
                  <a:pt x="523519" y="4907623"/>
                  <a:pt x="523519" y="4877990"/>
                </a:cubicBezTo>
                <a:cubicBezTo>
                  <a:pt x="523519" y="4848356"/>
                  <a:pt x="540950" y="4837319"/>
                  <a:pt x="559545" y="4837319"/>
                </a:cubicBezTo>
                <a:close/>
                <a:moveTo>
                  <a:pt x="1101680" y="4805359"/>
                </a:moveTo>
                <a:cubicBezTo>
                  <a:pt x="1098191" y="4805359"/>
                  <a:pt x="1095864" y="4807677"/>
                  <a:pt x="1095864" y="4811167"/>
                </a:cubicBezTo>
                <a:lnTo>
                  <a:pt x="1095864" y="4944812"/>
                </a:lnTo>
                <a:cubicBezTo>
                  <a:pt x="1095864" y="4948301"/>
                  <a:pt x="1098191" y="4950628"/>
                  <a:pt x="1101680" y="4950628"/>
                </a:cubicBezTo>
                <a:lnTo>
                  <a:pt x="1127823" y="4950628"/>
                </a:lnTo>
                <a:cubicBezTo>
                  <a:pt x="1131313" y="4950628"/>
                  <a:pt x="1133640" y="4948301"/>
                  <a:pt x="1133640" y="4944812"/>
                </a:cubicBezTo>
                <a:lnTo>
                  <a:pt x="1133640" y="4811167"/>
                </a:lnTo>
                <a:cubicBezTo>
                  <a:pt x="1133640" y="4807677"/>
                  <a:pt x="1131313" y="4805359"/>
                  <a:pt x="1127823" y="4805359"/>
                </a:cubicBezTo>
                <a:close/>
                <a:moveTo>
                  <a:pt x="891920" y="4802455"/>
                </a:moveTo>
                <a:cubicBezTo>
                  <a:pt x="848337" y="4802455"/>
                  <a:pt x="819859" y="4834118"/>
                  <a:pt x="819859" y="4877990"/>
                </a:cubicBezTo>
                <a:cubicBezTo>
                  <a:pt x="819859" y="4921862"/>
                  <a:pt x="848337" y="4953533"/>
                  <a:pt x="893949" y="4953533"/>
                </a:cubicBezTo>
                <a:cubicBezTo>
                  <a:pt x="937531" y="4953533"/>
                  <a:pt x="966000" y="4921862"/>
                  <a:pt x="966000" y="4877990"/>
                </a:cubicBezTo>
                <a:cubicBezTo>
                  <a:pt x="966000" y="4834118"/>
                  <a:pt x="937531" y="4802455"/>
                  <a:pt x="891920" y="4802455"/>
                </a:cubicBezTo>
                <a:close/>
                <a:moveTo>
                  <a:pt x="725443" y="4802455"/>
                </a:moveTo>
                <a:cubicBezTo>
                  <a:pt x="708301" y="4802455"/>
                  <a:pt x="688255" y="4805359"/>
                  <a:pt x="667045" y="4812907"/>
                </a:cubicBezTo>
                <a:cubicBezTo>
                  <a:pt x="662977" y="4814359"/>
                  <a:pt x="659777" y="4817849"/>
                  <a:pt x="659777" y="4824531"/>
                </a:cubicBezTo>
                <a:lnTo>
                  <a:pt x="659777" y="4944812"/>
                </a:lnTo>
                <a:cubicBezTo>
                  <a:pt x="659777" y="4948301"/>
                  <a:pt x="662103" y="4950628"/>
                  <a:pt x="665593" y="4950628"/>
                </a:cubicBezTo>
                <a:lnTo>
                  <a:pt x="691736" y="4950628"/>
                </a:lnTo>
                <a:cubicBezTo>
                  <a:pt x="695225" y="4950628"/>
                  <a:pt x="697552" y="4948301"/>
                  <a:pt x="697552" y="4944812"/>
                </a:cubicBezTo>
                <a:lnTo>
                  <a:pt x="697552" y="4847194"/>
                </a:lnTo>
                <a:cubicBezTo>
                  <a:pt x="697552" y="4842838"/>
                  <a:pt x="699870" y="4840800"/>
                  <a:pt x="704522" y="4839636"/>
                </a:cubicBezTo>
                <a:cubicBezTo>
                  <a:pt x="712079" y="4837896"/>
                  <a:pt x="717012" y="4837319"/>
                  <a:pt x="726020" y="4837319"/>
                </a:cubicBezTo>
                <a:cubicBezTo>
                  <a:pt x="741711" y="4837319"/>
                  <a:pt x="754202" y="4844578"/>
                  <a:pt x="754202" y="4862009"/>
                </a:cubicBezTo>
                <a:lnTo>
                  <a:pt x="754202" y="4944812"/>
                </a:lnTo>
                <a:cubicBezTo>
                  <a:pt x="754202" y="4948301"/>
                  <a:pt x="756528" y="4950628"/>
                  <a:pt x="760018" y="4950628"/>
                </a:cubicBezTo>
                <a:lnTo>
                  <a:pt x="786160" y="4950628"/>
                </a:lnTo>
                <a:cubicBezTo>
                  <a:pt x="789650" y="4950628"/>
                  <a:pt x="791976" y="4948301"/>
                  <a:pt x="791976" y="4944812"/>
                </a:cubicBezTo>
                <a:lnTo>
                  <a:pt x="791976" y="4857068"/>
                </a:lnTo>
                <a:cubicBezTo>
                  <a:pt x="791976" y="4821627"/>
                  <a:pt x="770181" y="4802455"/>
                  <a:pt x="725443" y="4802455"/>
                </a:cubicBezTo>
                <a:close/>
                <a:moveTo>
                  <a:pt x="559834" y="4802455"/>
                </a:moveTo>
                <a:cubicBezTo>
                  <a:pt x="515971" y="4802455"/>
                  <a:pt x="485166" y="4831799"/>
                  <a:pt x="485166" y="4877990"/>
                </a:cubicBezTo>
                <a:cubicBezTo>
                  <a:pt x="485166" y="4924766"/>
                  <a:pt x="511896" y="4953533"/>
                  <a:pt x="559256" y="4953533"/>
                </a:cubicBezTo>
                <a:cubicBezTo>
                  <a:pt x="578427" y="4953533"/>
                  <a:pt x="597022" y="4950331"/>
                  <a:pt x="617068" y="4941908"/>
                </a:cubicBezTo>
                <a:cubicBezTo>
                  <a:pt x="621722" y="4939879"/>
                  <a:pt x="624336" y="4936678"/>
                  <a:pt x="624336" y="4930284"/>
                </a:cubicBezTo>
                <a:lnTo>
                  <a:pt x="624336" y="4824821"/>
                </a:lnTo>
                <a:cubicBezTo>
                  <a:pt x="624336" y="4818138"/>
                  <a:pt x="621722" y="4814946"/>
                  <a:pt x="617068" y="4813204"/>
                </a:cubicBezTo>
                <a:cubicBezTo>
                  <a:pt x="597897" y="4805936"/>
                  <a:pt x="579879" y="4802455"/>
                  <a:pt x="559834" y="4802455"/>
                </a:cubicBezTo>
                <a:close/>
                <a:moveTo>
                  <a:pt x="398011" y="4801292"/>
                </a:moveTo>
                <a:cubicBezTo>
                  <a:pt x="359080" y="4801292"/>
                  <a:pt x="334092" y="4822205"/>
                  <a:pt x="334092" y="4853587"/>
                </a:cubicBezTo>
                <a:cubicBezTo>
                  <a:pt x="334092" y="4915179"/>
                  <a:pt x="427643" y="4891337"/>
                  <a:pt x="427643" y="4934063"/>
                </a:cubicBezTo>
                <a:cubicBezTo>
                  <a:pt x="427643" y="4938419"/>
                  <a:pt x="427065" y="4941033"/>
                  <a:pt x="425903" y="4944812"/>
                </a:cubicBezTo>
                <a:cubicBezTo>
                  <a:pt x="425613" y="4945398"/>
                  <a:pt x="425613" y="4945975"/>
                  <a:pt x="425613" y="4946561"/>
                </a:cubicBezTo>
                <a:cubicBezTo>
                  <a:pt x="425613" y="4948879"/>
                  <a:pt x="427065" y="4950628"/>
                  <a:pt x="429969" y="4950628"/>
                </a:cubicBezTo>
                <a:lnTo>
                  <a:pt x="456121" y="4950628"/>
                </a:lnTo>
                <a:cubicBezTo>
                  <a:pt x="460476" y="4950628"/>
                  <a:pt x="462216" y="4949176"/>
                  <a:pt x="463668" y="4944812"/>
                </a:cubicBezTo>
                <a:cubicBezTo>
                  <a:pt x="465418" y="4939879"/>
                  <a:pt x="465994" y="4933196"/>
                  <a:pt x="465994" y="4928255"/>
                </a:cubicBezTo>
                <a:cubicBezTo>
                  <a:pt x="465994" y="4862299"/>
                  <a:pt x="372445" y="4878177"/>
                  <a:pt x="372445" y="4850972"/>
                </a:cubicBezTo>
                <a:cubicBezTo>
                  <a:pt x="372445" y="4842074"/>
                  <a:pt x="381454" y="4836444"/>
                  <a:pt x="396847" y="4836444"/>
                </a:cubicBezTo>
                <a:cubicBezTo>
                  <a:pt x="411664" y="4836444"/>
                  <a:pt x="425903" y="4841386"/>
                  <a:pt x="440718" y="4849520"/>
                </a:cubicBezTo>
                <a:cubicBezTo>
                  <a:pt x="442170" y="4850386"/>
                  <a:pt x="443622" y="4850684"/>
                  <a:pt x="445074" y="4850684"/>
                </a:cubicBezTo>
                <a:cubicBezTo>
                  <a:pt x="447689" y="4850684"/>
                  <a:pt x="450305" y="4849231"/>
                  <a:pt x="451467" y="4846616"/>
                </a:cubicBezTo>
                <a:lnTo>
                  <a:pt x="460476" y="4827435"/>
                </a:lnTo>
                <a:cubicBezTo>
                  <a:pt x="461317" y="4825652"/>
                  <a:pt x="461639" y="4823954"/>
                  <a:pt x="461639" y="4822502"/>
                </a:cubicBezTo>
                <a:cubicBezTo>
                  <a:pt x="461639" y="4820176"/>
                  <a:pt x="460485" y="4817858"/>
                  <a:pt x="458150" y="4816686"/>
                </a:cubicBezTo>
                <a:cubicBezTo>
                  <a:pt x="440141" y="4806226"/>
                  <a:pt x="418635" y="4801292"/>
                  <a:pt x="398011" y="4801292"/>
                </a:cubicBezTo>
                <a:close/>
                <a:moveTo>
                  <a:pt x="1053743" y="4747249"/>
                </a:moveTo>
                <a:cubicBezTo>
                  <a:pt x="1017716" y="4747249"/>
                  <a:pt x="994181" y="4766420"/>
                  <a:pt x="994181" y="4808264"/>
                </a:cubicBezTo>
                <a:lnTo>
                  <a:pt x="994181" y="4944812"/>
                </a:lnTo>
                <a:cubicBezTo>
                  <a:pt x="994181" y="4948301"/>
                  <a:pt x="996508" y="4950628"/>
                  <a:pt x="999997" y="4950628"/>
                </a:cubicBezTo>
                <a:lnTo>
                  <a:pt x="1025851" y="4950628"/>
                </a:lnTo>
                <a:cubicBezTo>
                  <a:pt x="1029340" y="4950628"/>
                  <a:pt x="1031659" y="4948301"/>
                  <a:pt x="1031659" y="4944812"/>
                </a:cubicBezTo>
                <a:lnTo>
                  <a:pt x="1031659" y="4837319"/>
                </a:lnTo>
                <a:lnTo>
                  <a:pt x="1068558" y="4837319"/>
                </a:lnTo>
                <a:cubicBezTo>
                  <a:pt x="1072338" y="4837319"/>
                  <a:pt x="1074366" y="4834992"/>
                  <a:pt x="1074366" y="4831502"/>
                </a:cubicBezTo>
                <a:lnTo>
                  <a:pt x="1074366" y="4811456"/>
                </a:lnTo>
                <a:cubicBezTo>
                  <a:pt x="1074366" y="4807677"/>
                  <a:pt x="1072338" y="4805359"/>
                  <a:pt x="1068558" y="4805359"/>
                </a:cubicBezTo>
                <a:lnTo>
                  <a:pt x="1031659" y="4805359"/>
                </a:lnTo>
                <a:lnTo>
                  <a:pt x="1031659" y="4802158"/>
                </a:lnTo>
                <a:cubicBezTo>
                  <a:pt x="1031659" y="4786179"/>
                  <a:pt x="1038637" y="4778045"/>
                  <a:pt x="1054617" y="4778045"/>
                </a:cubicBezTo>
                <a:cubicBezTo>
                  <a:pt x="1060425" y="4778045"/>
                  <a:pt x="1066682" y="4779497"/>
                  <a:pt x="1068848" y="4779497"/>
                </a:cubicBezTo>
                <a:cubicBezTo>
                  <a:pt x="1072338" y="4779497"/>
                  <a:pt x="1073790" y="4777467"/>
                  <a:pt x="1074366" y="4773977"/>
                </a:cubicBezTo>
                <a:lnTo>
                  <a:pt x="1077278" y="4758872"/>
                </a:lnTo>
                <a:cubicBezTo>
                  <a:pt x="1077533" y="4757531"/>
                  <a:pt x="1077856" y="4756351"/>
                  <a:pt x="1077856" y="4755094"/>
                </a:cubicBezTo>
                <a:cubicBezTo>
                  <a:pt x="1077856" y="4751868"/>
                  <a:pt x="1076116" y="4750152"/>
                  <a:pt x="1072048" y="4749285"/>
                </a:cubicBezTo>
                <a:cubicBezTo>
                  <a:pt x="1066232" y="4747834"/>
                  <a:pt x="1059941" y="4747249"/>
                  <a:pt x="1053743" y="4747249"/>
                </a:cubicBezTo>
                <a:close/>
                <a:moveTo>
                  <a:pt x="1115151" y="4747131"/>
                </a:moveTo>
                <a:cubicBezTo>
                  <a:pt x="1102947" y="4747139"/>
                  <a:pt x="1095102" y="4754688"/>
                  <a:pt x="1095104" y="4767478"/>
                </a:cubicBezTo>
                <a:cubicBezTo>
                  <a:pt x="1095101" y="4779971"/>
                  <a:pt x="1102947" y="4787811"/>
                  <a:pt x="1116017" y="4787818"/>
                </a:cubicBezTo>
                <a:cubicBezTo>
                  <a:pt x="1127932" y="4787817"/>
                  <a:pt x="1136070" y="4779974"/>
                  <a:pt x="1136065" y="4767481"/>
                </a:cubicBezTo>
                <a:cubicBezTo>
                  <a:pt x="1136070" y="4754690"/>
                  <a:pt x="1127932" y="4747137"/>
                  <a:pt x="1115151" y="4747131"/>
                </a:cubicBezTo>
                <a:close/>
                <a:moveTo>
                  <a:pt x="0" y="0"/>
                </a:moveTo>
                <a:lnTo>
                  <a:pt x="3673235" y="0"/>
                </a:lnTo>
                <a:lnTo>
                  <a:pt x="3843349" y="145970"/>
                </a:lnTo>
                <a:cubicBezTo>
                  <a:pt x="4444478" y="723140"/>
                  <a:pt x="4781135" y="1564827"/>
                  <a:pt x="4781135" y="2622891"/>
                </a:cubicBezTo>
                <a:cubicBezTo>
                  <a:pt x="4781257" y="3656845"/>
                  <a:pt x="4444586" y="4498301"/>
                  <a:pt x="3861453" y="5081299"/>
                </a:cubicBezTo>
                <a:lnTo>
                  <a:pt x="3792118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noFill/>
                <a:latin typeface="Sanofi Sans" panose="02010503030201020103" pitchFamily="2" charset="77"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9F6585BF-F3F3-4500-9CFA-EF0D9041ED5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78558" y="4395893"/>
            <a:ext cx="4949741" cy="710532"/>
          </a:xfrm>
        </p:spPr>
        <p:txBody>
          <a:bodyPr anchor="t">
            <a:noAutofit/>
          </a:bodyPr>
          <a:lstStyle>
            <a:lvl1pPr algn="l">
              <a:lnSpc>
                <a:spcPct val="96000"/>
              </a:lnSpc>
              <a:spcAft>
                <a:spcPts val="1333"/>
              </a:spcAft>
              <a:defRPr lang="fr-FR" sz="1867" b="0" i="0" kern="1200" err="1" smtClean="0">
                <a:solidFill>
                  <a:schemeClr val="bg2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Sanofi Sans" panose="02010503030201020103" pitchFamily="2" charset="77"/>
                <a:ea typeface="Verdana" panose="020B0604030504040204" pitchFamily="34" charset="0"/>
                <a:cs typeface="Sanofi Sans" panose="02010503030201020103" pitchFamily="2" charset="77"/>
              </a:defRPr>
            </a:lvl1pPr>
            <a:lvl2pPr algn="l">
              <a:lnSpc>
                <a:spcPct val="90000"/>
              </a:lnSpc>
              <a:defRPr lang="en-US" sz="1867" b="0" i="0" kern="1200" noProof="0">
                <a:solidFill>
                  <a:schemeClr val="bg1"/>
                </a:solidFill>
                <a:effectLst>
                  <a:outerShdw blurRad="127000" sx="105000" sy="105000" algn="ctr" rotWithShape="0">
                    <a:prstClr val="black">
                      <a:alpha val="9957"/>
                    </a:prst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>
              <a:lnSpc>
                <a:spcPct val="100000"/>
              </a:lnSpc>
              <a:spcBef>
                <a:spcPts val="1333"/>
              </a:spcBef>
              <a:defRPr lang="en-US" sz="1867" b="0" i="0" kern="1200" noProof="0">
                <a:solidFill>
                  <a:schemeClr val="bg1"/>
                </a:solidFill>
                <a:effectLst>
                  <a:outerShdw blurRad="127000" sx="105000" sy="105000" algn="ctr" rotWithShape="0">
                    <a:prstClr val="black">
                      <a:alpha val="9957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</a:lstStyle>
          <a:p>
            <a:pPr marL="0" lvl="0" indent="0" algn="l" defTabSz="914377" rtl="0" eaLnBrk="1" latinLnBrk="0" hangingPunct="1">
              <a:lnSpc>
                <a:spcPct val="100000"/>
              </a:lnSpc>
              <a:spcBef>
                <a:spcPts val="1333"/>
              </a:spcBef>
              <a:buFont typeface="Arial" panose="020B0604020202020204" pitchFamily="34" charset="0"/>
              <a:buNone/>
            </a:pPr>
            <a:r>
              <a:rPr lang="fr-FR" noProof="0"/>
              <a:t>Cliquez pour modifier les styles du texte du masque</a:t>
            </a:r>
          </a:p>
        </p:txBody>
      </p:sp>
      <p:grpSp>
        <p:nvGrpSpPr>
          <p:cNvPr id="20" name="Graphique 7">
            <a:extLst>
              <a:ext uri="{FF2B5EF4-FFF2-40B4-BE49-F238E27FC236}">
                <a16:creationId xmlns:a16="http://schemas.microsoft.com/office/drawing/2014/main" id="{41A6B5B5-03B8-49D6-8E7D-7234849CFE6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166" y="6329527"/>
            <a:ext cx="1071853" cy="275084"/>
            <a:chOff x="4768103" y="-471733"/>
            <a:chExt cx="744723" cy="191124"/>
          </a:xfrm>
          <a:solidFill>
            <a:schemeClr val="bg1"/>
          </a:solidFill>
        </p:grpSpPr>
        <p:sp>
          <p:nvSpPr>
            <p:cNvPr id="21" name="Forme libre : forme 9">
              <a:extLst>
                <a:ext uri="{FF2B5EF4-FFF2-40B4-BE49-F238E27FC236}">
                  <a16:creationId xmlns:a16="http://schemas.microsoft.com/office/drawing/2014/main" id="{894C3BCE-0F75-41F2-8D95-D17AC0094E07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latin typeface="Sanofi Sans" panose="02010503030201020103" pitchFamily="2" charset="77"/>
              </a:endParaRPr>
            </a:p>
          </p:txBody>
        </p:sp>
        <p:sp>
          <p:nvSpPr>
            <p:cNvPr id="22" name="Forme libre : forme 10">
              <a:extLst>
                <a:ext uri="{FF2B5EF4-FFF2-40B4-BE49-F238E27FC236}">
                  <a16:creationId xmlns:a16="http://schemas.microsoft.com/office/drawing/2014/main" id="{3504E00F-BFEB-45F7-8ABF-8EDFD10A356B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  <a:latin typeface="Sanofi Sans" panose="02010503030201020103" pitchFamily="2" charset="77"/>
              </a:endParaRPr>
            </a:p>
          </p:txBody>
        </p:sp>
        <p:sp>
          <p:nvSpPr>
            <p:cNvPr id="23" name="Forme libre : forme 11">
              <a:extLst>
                <a:ext uri="{FF2B5EF4-FFF2-40B4-BE49-F238E27FC236}">
                  <a16:creationId xmlns:a16="http://schemas.microsoft.com/office/drawing/2014/main" id="{62970186-18A1-474A-9D38-2066088D8A0F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latin typeface="Sanofi Sans" panose="02010503030201020103" pitchFamily="2" charset="77"/>
              </a:endParaRPr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FEF24-0BEA-D02D-E4D2-4D8AFC110057}"/>
              </a:ext>
            </a:extLst>
          </p:cNvPr>
          <p:cNvSpPr>
            <a:spLocks noGrp="1"/>
          </p:cNvSpPr>
          <p:nvPr>
            <p:ph type="dt" sz="half" idx="27"/>
          </p:nvPr>
        </p:nvSpPr>
        <p:spPr>
          <a:xfrm>
            <a:off x="8180087" y="6436447"/>
            <a:ext cx="2169224" cy="222172"/>
          </a:xfrm>
        </p:spPr>
        <p:txBody>
          <a:bodyPr/>
          <a:lstStyle>
            <a:lvl1pPr algn="ctr">
              <a:defRPr b="0" i="0">
                <a:solidFill>
                  <a:schemeClr val="bg1"/>
                </a:solidFill>
                <a:latin typeface="Sanofi Sans" panose="02010503030201020103" pitchFamily="2" charset="77"/>
              </a:defRPr>
            </a:lvl1pPr>
          </a:lstStyle>
          <a:p>
            <a:fld id="{7816FDE0-B921-4A0E-88B8-448686EC2E12}" type="datetime1">
              <a:rPr lang="en-US" smtClean="0"/>
              <a:t>11/5/2025</a:t>
            </a:fld>
            <a:endParaRPr lang="en-US"/>
          </a:p>
        </p:txBody>
      </p:sp>
      <p:sp>
        <p:nvSpPr>
          <p:cNvPr id="7" name="Espace réservé du texte 9">
            <a:extLst>
              <a:ext uri="{FF2B5EF4-FFF2-40B4-BE49-F238E27FC236}">
                <a16:creationId xmlns:a16="http://schemas.microsoft.com/office/drawing/2014/main" id="{E3AC4B7F-B802-09FD-241C-0BBA8F08C47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778556" y="2986618"/>
            <a:ext cx="4949741" cy="1185333"/>
          </a:xfrm>
        </p:spPr>
        <p:txBody>
          <a:bodyPr/>
          <a:lstStyle>
            <a:lvl1pPr>
              <a:lnSpc>
                <a:spcPct val="90000"/>
              </a:lnSpc>
              <a:defRPr sz="4267" b="0" i="1">
                <a:solidFill>
                  <a:schemeClr val="bg1"/>
                </a:solidFill>
                <a:latin typeface="Sanofi Serif" panose="02060503060201090102" pitchFamily="18" charset="77"/>
              </a:defRPr>
            </a:lvl1pPr>
          </a:lstStyle>
          <a:p>
            <a:pPr lvl="0"/>
            <a:r>
              <a:rPr lang="fr-FR"/>
              <a:t>Principal </a:t>
            </a:r>
            <a:br>
              <a:rPr lang="fr-FR"/>
            </a:br>
            <a:r>
              <a:rPr lang="fr-FR"/>
              <a:t>chapter title</a:t>
            </a:r>
            <a:endParaRPr lang="en-GB"/>
          </a:p>
        </p:txBody>
      </p:sp>
      <p:sp>
        <p:nvSpPr>
          <p:cNvPr id="2" name="Title 9">
            <a:extLst>
              <a:ext uri="{FF2B5EF4-FFF2-40B4-BE49-F238E27FC236}">
                <a16:creationId xmlns:a16="http://schemas.microsoft.com/office/drawing/2014/main" id="{8C08A803-1F68-A076-4988-5414B343A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558" y="1813511"/>
            <a:ext cx="4949741" cy="960000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GB" sz="2933" b="0" i="0">
                <a:solidFill>
                  <a:schemeClr val="bg2"/>
                </a:solidFill>
                <a:effectLst>
                  <a:outerShdw blurRad="127000" sx="102000" sy="102000" algn="ctr" rotWithShape="0">
                    <a:prstClr val="black">
                      <a:alpha val="25000"/>
                    </a:prstClr>
                  </a:outerShdw>
                </a:effectLst>
                <a:latin typeface="Sanofi Sans" panose="02010503030201020103" pitchFamily="2" charset="77"/>
              </a:defRPr>
            </a:lvl1pPr>
          </a:lstStyle>
          <a:p>
            <a:pPr marL="0" lvl="0" indent="0">
              <a:lnSpc>
                <a:spcPct val="96000"/>
              </a:lnSpc>
              <a:spcBef>
                <a:spcPct val="0"/>
              </a:spcBef>
              <a:spcAft>
                <a:spcPts val="1333"/>
              </a:spcAft>
              <a:buFont typeface="Arial" panose="020B0604020202020204" pitchFamily="34" charset="0"/>
            </a:pPr>
            <a:r>
              <a:rPr lang="fr-FR"/>
              <a:t>Modifiez le style du titre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747512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next t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5C5F3432-6FAD-4E94-8F10-E3A9F64580C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351364 w 4572000"/>
              <a:gd name="connsiteY0" fmla="*/ 4913481 h 5143500"/>
              <a:gd name="connsiteX1" fmla="*/ 331614 w 4572000"/>
              <a:gd name="connsiteY1" fmla="*/ 4933530 h 5143500"/>
              <a:gd name="connsiteX2" fmla="*/ 352238 w 4572000"/>
              <a:gd name="connsiteY2" fmla="*/ 4953582 h 5143500"/>
              <a:gd name="connsiteX3" fmla="*/ 371988 w 4572000"/>
              <a:gd name="connsiteY3" fmla="*/ 4933533 h 5143500"/>
              <a:gd name="connsiteX4" fmla="*/ 351364 w 4572000"/>
              <a:gd name="connsiteY4" fmla="*/ 4913481 h 5143500"/>
              <a:gd name="connsiteX5" fmla="*/ 892594 w 4572000"/>
              <a:gd name="connsiteY5" fmla="*/ 4837587 h 5143500"/>
              <a:gd name="connsiteX6" fmla="*/ 917847 w 4572000"/>
              <a:gd name="connsiteY6" fmla="*/ 4847631 h 5143500"/>
              <a:gd name="connsiteX7" fmla="*/ 927649 w 4572000"/>
              <a:gd name="connsiteY7" fmla="*/ 4877990 h 5143500"/>
              <a:gd name="connsiteX8" fmla="*/ 918101 w 4572000"/>
              <a:gd name="connsiteY8" fmla="*/ 4908353 h 5143500"/>
              <a:gd name="connsiteX9" fmla="*/ 894867 w 4572000"/>
              <a:gd name="connsiteY9" fmla="*/ 4918277 h 5143500"/>
              <a:gd name="connsiteX10" fmla="*/ 868934 w 4572000"/>
              <a:gd name="connsiteY10" fmla="*/ 4908080 h 5143500"/>
              <a:gd name="connsiteX11" fmla="*/ 859063 w 4572000"/>
              <a:gd name="connsiteY11" fmla="*/ 4877877 h 5143500"/>
              <a:gd name="connsiteX12" fmla="*/ 868679 w 4572000"/>
              <a:gd name="connsiteY12" fmla="*/ 4847677 h 5143500"/>
              <a:gd name="connsiteX13" fmla="*/ 559058 w 4572000"/>
              <a:gd name="connsiteY13" fmla="*/ 4837499 h 5143500"/>
              <a:gd name="connsiteX14" fmla="*/ 578337 w 4572000"/>
              <a:gd name="connsiteY14" fmla="*/ 4840021 h 5143500"/>
              <a:gd name="connsiteX15" fmla="*/ 585644 w 4572000"/>
              <a:gd name="connsiteY15" fmla="*/ 4847817 h 5143500"/>
              <a:gd name="connsiteX16" fmla="*/ 585644 w 4572000"/>
              <a:gd name="connsiteY16" fmla="*/ 4907937 h 5143500"/>
              <a:gd name="connsiteX17" fmla="*/ 578337 w 4572000"/>
              <a:gd name="connsiteY17" fmla="*/ 4915741 h 5143500"/>
              <a:gd name="connsiteX18" fmla="*/ 558606 w 4572000"/>
              <a:gd name="connsiteY18" fmla="*/ 4918322 h 5143500"/>
              <a:gd name="connsiteX19" fmla="*/ 534560 w 4572000"/>
              <a:gd name="connsiteY19" fmla="*/ 4909442 h 5143500"/>
              <a:gd name="connsiteX20" fmla="*/ 523520 w 4572000"/>
              <a:gd name="connsiteY20" fmla="*/ 4877990 h 5143500"/>
              <a:gd name="connsiteX21" fmla="*/ 534560 w 4572000"/>
              <a:gd name="connsiteY21" fmla="*/ 4846542 h 5143500"/>
              <a:gd name="connsiteX22" fmla="*/ 1101681 w 4572000"/>
              <a:gd name="connsiteY22" fmla="*/ 4805359 h 5143500"/>
              <a:gd name="connsiteX23" fmla="*/ 1095865 w 4572000"/>
              <a:gd name="connsiteY23" fmla="*/ 4811167 h 5143500"/>
              <a:gd name="connsiteX24" fmla="*/ 1095865 w 4572000"/>
              <a:gd name="connsiteY24" fmla="*/ 4944812 h 5143500"/>
              <a:gd name="connsiteX25" fmla="*/ 1101681 w 4572000"/>
              <a:gd name="connsiteY25" fmla="*/ 4950628 h 5143500"/>
              <a:gd name="connsiteX26" fmla="*/ 1127824 w 4572000"/>
              <a:gd name="connsiteY26" fmla="*/ 4950628 h 5143500"/>
              <a:gd name="connsiteX27" fmla="*/ 1128318 w 4572000"/>
              <a:gd name="connsiteY27" fmla="*/ 4950134 h 5143500"/>
              <a:gd name="connsiteX28" fmla="*/ 1130432 w 4572000"/>
              <a:gd name="connsiteY28" fmla="*/ 4950134 h 5143500"/>
              <a:gd name="connsiteX29" fmla="*/ 1136286 w 4572000"/>
              <a:gd name="connsiteY29" fmla="*/ 4944348 h 5143500"/>
              <a:gd name="connsiteX30" fmla="*/ 1136286 w 4572000"/>
              <a:gd name="connsiteY30" fmla="*/ 4811405 h 5143500"/>
              <a:gd name="connsiteX31" fmla="*/ 1130432 w 4572000"/>
              <a:gd name="connsiteY31" fmla="*/ 4805627 h 5143500"/>
              <a:gd name="connsiteX32" fmla="*/ 1128093 w 4572000"/>
              <a:gd name="connsiteY32" fmla="*/ 4805627 h 5143500"/>
              <a:gd name="connsiteX33" fmla="*/ 1127824 w 4572000"/>
              <a:gd name="connsiteY33" fmla="*/ 4805359 h 5143500"/>
              <a:gd name="connsiteX34" fmla="*/ 891921 w 4572000"/>
              <a:gd name="connsiteY34" fmla="*/ 4802455 h 5143500"/>
              <a:gd name="connsiteX35" fmla="*/ 819860 w 4572000"/>
              <a:gd name="connsiteY35" fmla="*/ 4877990 h 5143500"/>
              <a:gd name="connsiteX36" fmla="*/ 893950 w 4572000"/>
              <a:gd name="connsiteY36" fmla="*/ 4953533 h 5143500"/>
              <a:gd name="connsiteX37" fmla="*/ 923594 w 4572000"/>
              <a:gd name="connsiteY37" fmla="*/ 4947899 h 5143500"/>
              <a:gd name="connsiteX38" fmla="*/ 924072 w 4572000"/>
              <a:gd name="connsiteY38" fmla="*/ 4947569 h 5143500"/>
              <a:gd name="connsiteX39" fmla="*/ 924870 w 4572000"/>
              <a:gd name="connsiteY39" fmla="*/ 4947419 h 5143500"/>
              <a:gd name="connsiteX40" fmla="*/ 967554 w 4572000"/>
              <a:gd name="connsiteY40" fmla="*/ 4877877 h 5143500"/>
              <a:gd name="connsiteX41" fmla="*/ 924009 w 4572000"/>
              <a:gd name="connsiteY41" fmla="*/ 4808342 h 5143500"/>
              <a:gd name="connsiteX42" fmla="*/ 922788 w 4572000"/>
              <a:gd name="connsiteY42" fmla="*/ 4808122 h 5143500"/>
              <a:gd name="connsiteX43" fmla="*/ 922738 w 4572000"/>
              <a:gd name="connsiteY43" fmla="*/ 4808088 h 5143500"/>
              <a:gd name="connsiteX44" fmla="*/ 891921 w 4572000"/>
              <a:gd name="connsiteY44" fmla="*/ 4802455 h 5143500"/>
              <a:gd name="connsiteX45" fmla="*/ 725444 w 4572000"/>
              <a:gd name="connsiteY45" fmla="*/ 4802455 h 5143500"/>
              <a:gd name="connsiteX46" fmla="*/ 667046 w 4572000"/>
              <a:gd name="connsiteY46" fmla="*/ 4812907 h 5143500"/>
              <a:gd name="connsiteX47" fmla="*/ 666934 w 4572000"/>
              <a:gd name="connsiteY47" fmla="*/ 4813086 h 5143500"/>
              <a:gd name="connsiteX48" fmla="*/ 666651 w 4572000"/>
              <a:gd name="connsiteY48" fmla="*/ 4813136 h 5143500"/>
              <a:gd name="connsiteX49" fmla="*/ 659335 w 4572000"/>
              <a:gd name="connsiteY49" fmla="*/ 4824699 h 5143500"/>
              <a:gd name="connsiteX50" fmla="*/ 659335 w 4572000"/>
              <a:gd name="connsiteY50" fmla="*/ 4944348 h 5143500"/>
              <a:gd name="connsiteX51" fmla="*/ 659778 w 4572000"/>
              <a:gd name="connsiteY51" fmla="*/ 4944785 h 5143500"/>
              <a:gd name="connsiteX52" fmla="*/ 659778 w 4572000"/>
              <a:gd name="connsiteY52" fmla="*/ 4944812 h 5143500"/>
              <a:gd name="connsiteX53" fmla="*/ 665594 w 4572000"/>
              <a:gd name="connsiteY53" fmla="*/ 4950628 h 5143500"/>
              <a:gd name="connsiteX54" fmla="*/ 691737 w 4572000"/>
              <a:gd name="connsiteY54" fmla="*/ 4950628 h 5143500"/>
              <a:gd name="connsiteX55" fmla="*/ 697553 w 4572000"/>
              <a:gd name="connsiteY55" fmla="*/ 4944812 h 5143500"/>
              <a:gd name="connsiteX56" fmla="*/ 697553 w 4572000"/>
              <a:gd name="connsiteY56" fmla="*/ 4847194 h 5143500"/>
              <a:gd name="connsiteX57" fmla="*/ 704449 w 4572000"/>
              <a:gd name="connsiteY57" fmla="*/ 4839717 h 5143500"/>
              <a:gd name="connsiteX58" fmla="*/ 726010 w 4572000"/>
              <a:gd name="connsiteY58" fmla="*/ 4837419 h 5143500"/>
              <a:gd name="connsiteX59" fmla="*/ 746014 w 4572000"/>
              <a:gd name="connsiteY59" fmla="*/ 4843168 h 5143500"/>
              <a:gd name="connsiteX60" fmla="*/ 754203 w 4572000"/>
              <a:gd name="connsiteY60" fmla="*/ 4862009 h 5143500"/>
              <a:gd name="connsiteX61" fmla="*/ 754203 w 4572000"/>
              <a:gd name="connsiteY61" fmla="*/ 4944812 h 5143500"/>
              <a:gd name="connsiteX62" fmla="*/ 760019 w 4572000"/>
              <a:gd name="connsiteY62" fmla="*/ 4950628 h 5143500"/>
              <a:gd name="connsiteX63" fmla="*/ 786161 w 4572000"/>
              <a:gd name="connsiteY63" fmla="*/ 4950628 h 5143500"/>
              <a:gd name="connsiteX64" fmla="*/ 791977 w 4572000"/>
              <a:gd name="connsiteY64" fmla="*/ 4944812 h 5143500"/>
              <a:gd name="connsiteX65" fmla="*/ 791977 w 4572000"/>
              <a:gd name="connsiteY65" fmla="*/ 4944762 h 5143500"/>
              <a:gd name="connsiteX66" fmla="*/ 792396 w 4572000"/>
              <a:gd name="connsiteY66" fmla="*/ 4944348 h 5143500"/>
              <a:gd name="connsiteX67" fmla="*/ 792396 w 4572000"/>
              <a:gd name="connsiteY67" fmla="*/ 4857065 h 5143500"/>
              <a:gd name="connsiteX68" fmla="*/ 775798 w 4572000"/>
              <a:gd name="connsiteY68" fmla="*/ 4816682 h 5143500"/>
              <a:gd name="connsiteX69" fmla="*/ 775550 w 4572000"/>
              <a:gd name="connsiteY69" fmla="*/ 4816558 h 5143500"/>
              <a:gd name="connsiteX70" fmla="*/ 775487 w 4572000"/>
              <a:gd name="connsiteY70" fmla="*/ 4816471 h 5143500"/>
              <a:gd name="connsiteX71" fmla="*/ 725444 w 4572000"/>
              <a:gd name="connsiteY71" fmla="*/ 4802455 h 5143500"/>
              <a:gd name="connsiteX72" fmla="*/ 559835 w 4572000"/>
              <a:gd name="connsiteY72" fmla="*/ 4802455 h 5143500"/>
              <a:gd name="connsiteX73" fmla="*/ 529663 w 4572000"/>
              <a:gd name="connsiteY73" fmla="*/ 4807762 h 5143500"/>
              <a:gd name="connsiteX74" fmla="*/ 529596 w 4572000"/>
              <a:gd name="connsiteY74" fmla="*/ 4807805 h 5143500"/>
              <a:gd name="connsiteX75" fmla="*/ 528373 w 4572000"/>
              <a:gd name="connsiteY75" fmla="*/ 4808018 h 5143500"/>
              <a:gd name="connsiteX76" fmla="*/ 483587 w 4572000"/>
              <a:gd name="connsiteY76" fmla="*/ 4877877 h 5143500"/>
              <a:gd name="connsiteX77" fmla="*/ 526397 w 4572000"/>
              <a:gd name="connsiteY77" fmla="*/ 4947825 h 5143500"/>
              <a:gd name="connsiteX78" fmla="*/ 527143 w 4572000"/>
              <a:gd name="connsiteY78" fmla="*/ 4947947 h 5143500"/>
              <a:gd name="connsiteX79" fmla="*/ 527701 w 4572000"/>
              <a:gd name="connsiteY79" fmla="*/ 4948307 h 5143500"/>
              <a:gd name="connsiteX80" fmla="*/ 559257 w 4572000"/>
              <a:gd name="connsiteY80" fmla="*/ 4953533 h 5143500"/>
              <a:gd name="connsiteX81" fmla="*/ 617069 w 4572000"/>
              <a:gd name="connsiteY81" fmla="*/ 4941908 h 5143500"/>
              <a:gd name="connsiteX82" fmla="*/ 624338 w 4572000"/>
              <a:gd name="connsiteY82" fmla="*/ 4930284 h 5143500"/>
              <a:gd name="connsiteX83" fmla="*/ 624338 w 4572000"/>
              <a:gd name="connsiteY83" fmla="*/ 4824821 h 5143500"/>
              <a:gd name="connsiteX84" fmla="*/ 617069 w 4572000"/>
              <a:gd name="connsiteY84" fmla="*/ 4813204 h 5143500"/>
              <a:gd name="connsiteX85" fmla="*/ 559835 w 4572000"/>
              <a:gd name="connsiteY85" fmla="*/ 4802455 h 5143500"/>
              <a:gd name="connsiteX86" fmla="*/ 398012 w 4572000"/>
              <a:gd name="connsiteY86" fmla="*/ 4801292 h 5143500"/>
              <a:gd name="connsiteX87" fmla="*/ 396528 w 4572000"/>
              <a:gd name="connsiteY87" fmla="*/ 4801750 h 5143500"/>
              <a:gd name="connsiteX88" fmla="*/ 395863 w 4572000"/>
              <a:gd name="connsiteY88" fmla="*/ 4801582 h 5143500"/>
              <a:gd name="connsiteX89" fmla="*/ 331528 w 4572000"/>
              <a:gd name="connsiteY89" fmla="*/ 4853603 h 5143500"/>
              <a:gd name="connsiteX90" fmla="*/ 425688 w 4572000"/>
              <a:gd name="connsiteY90" fmla="*/ 4933656 h 5143500"/>
              <a:gd name="connsiteX91" fmla="*/ 423937 w 4572000"/>
              <a:gd name="connsiteY91" fmla="*/ 4944348 h 5143500"/>
              <a:gd name="connsiteX92" fmla="*/ 423646 w 4572000"/>
              <a:gd name="connsiteY92" fmla="*/ 4946089 h 5143500"/>
              <a:gd name="connsiteX93" fmla="*/ 428030 w 4572000"/>
              <a:gd name="connsiteY93" fmla="*/ 4950134 h 5143500"/>
              <a:gd name="connsiteX94" fmla="*/ 429441 w 4572000"/>
              <a:gd name="connsiteY94" fmla="*/ 4950134 h 5143500"/>
              <a:gd name="connsiteX95" fmla="*/ 429970 w 4572000"/>
              <a:gd name="connsiteY95" fmla="*/ 4950628 h 5143500"/>
              <a:gd name="connsiteX96" fmla="*/ 456122 w 4572000"/>
              <a:gd name="connsiteY96" fmla="*/ 4950628 h 5143500"/>
              <a:gd name="connsiteX97" fmla="*/ 463669 w 4572000"/>
              <a:gd name="connsiteY97" fmla="*/ 4944812 h 5143500"/>
              <a:gd name="connsiteX98" fmla="*/ 465995 w 4572000"/>
              <a:gd name="connsiteY98" fmla="*/ 4928255 h 5143500"/>
              <a:gd name="connsiteX99" fmla="*/ 372446 w 4572000"/>
              <a:gd name="connsiteY99" fmla="*/ 4850972 h 5143500"/>
              <a:gd name="connsiteX100" fmla="*/ 378875 w 4572000"/>
              <a:gd name="connsiteY100" fmla="*/ 4840371 h 5143500"/>
              <a:gd name="connsiteX101" fmla="*/ 395405 w 4572000"/>
              <a:gd name="connsiteY101" fmla="*/ 4836760 h 5143500"/>
              <a:gd name="connsiteX102" fmla="*/ 438849 w 4572000"/>
              <a:gd name="connsiteY102" fmla="*/ 4849557 h 5143500"/>
              <a:gd name="connsiteX103" fmla="*/ 443233 w 4572000"/>
              <a:gd name="connsiteY103" fmla="*/ 4850714 h 5143500"/>
              <a:gd name="connsiteX104" fmla="*/ 443816 w 4572000"/>
              <a:gd name="connsiteY104" fmla="*/ 4850348 h 5143500"/>
              <a:gd name="connsiteX105" fmla="*/ 445075 w 4572000"/>
              <a:gd name="connsiteY105" fmla="*/ 4850684 h 5143500"/>
              <a:gd name="connsiteX106" fmla="*/ 451468 w 4572000"/>
              <a:gd name="connsiteY106" fmla="*/ 4846616 h 5143500"/>
              <a:gd name="connsiteX107" fmla="*/ 460477 w 4572000"/>
              <a:gd name="connsiteY107" fmla="*/ 4827435 h 5143500"/>
              <a:gd name="connsiteX108" fmla="*/ 461640 w 4572000"/>
              <a:gd name="connsiteY108" fmla="*/ 4822502 h 5143500"/>
              <a:gd name="connsiteX109" fmla="*/ 458151 w 4572000"/>
              <a:gd name="connsiteY109" fmla="*/ 4816686 h 5143500"/>
              <a:gd name="connsiteX110" fmla="*/ 398012 w 4572000"/>
              <a:gd name="connsiteY110" fmla="*/ 4801292 h 5143500"/>
              <a:gd name="connsiteX111" fmla="*/ 1053744 w 4572000"/>
              <a:gd name="connsiteY111" fmla="*/ 4747249 h 5143500"/>
              <a:gd name="connsiteX112" fmla="*/ 994182 w 4572000"/>
              <a:gd name="connsiteY112" fmla="*/ 4808264 h 5143500"/>
              <a:gd name="connsiteX113" fmla="*/ 994182 w 4572000"/>
              <a:gd name="connsiteY113" fmla="*/ 4944812 h 5143500"/>
              <a:gd name="connsiteX114" fmla="*/ 999998 w 4572000"/>
              <a:gd name="connsiteY114" fmla="*/ 4950628 h 5143500"/>
              <a:gd name="connsiteX115" fmla="*/ 1025852 w 4572000"/>
              <a:gd name="connsiteY115" fmla="*/ 4950628 h 5143500"/>
              <a:gd name="connsiteX116" fmla="*/ 1026345 w 4572000"/>
              <a:gd name="connsiteY116" fmla="*/ 4950134 h 5143500"/>
              <a:gd name="connsiteX117" fmla="*/ 1027795 w 4572000"/>
              <a:gd name="connsiteY117" fmla="*/ 4950134 h 5143500"/>
              <a:gd name="connsiteX118" fmla="*/ 1033640 w 4572000"/>
              <a:gd name="connsiteY118" fmla="*/ 4944348 h 5143500"/>
              <a:gd name="connsiteX119" fmla="*/ 1033640 w 4572000"/>
              <a:gd name="connsiteY119" fmla="*/ 4837419 h 5143500"/>
              <a:gd name="connsiteX120" fmla="*/ 1070781 w 4572000"/>
              <a:gd name="connsiteY120" fmla="*/ 4837419 h 5143500"/>
              <a:gd name="connsiteX121" fmla="*/ 1076626 w 4572000"/>
              <a:gd name="connsiteY121" fmla="*/ 4831634 h 5143500"/>
              <a:gd name="connsiteX122" fmla="*/ 1076626 w 4572000"/>
              <a:gd name="connsiteY122" fmla="*/ 4811692 h 5143500"/>
              <a:gd name="connsiteX123" fmla="*/ 1070781 w 4572000"/>
              <a:gd name="connsiteY123" fmla="*/ 4805627 h 5143500"/>
              <a:gd name="connsiteX124" fmla="*/ 1068815 w 4572000"/>
              <a:gd name="connsiteY124" fmla="*/ 4805627 h 5143500"/>
              <a:gd name="connsiteX125" fmla="*/ 1068560 w 4572000"/>
              <a:gd name="connsiteY125" fmla="*/ 4805359 h 5143500"/>
              <a:gd name="connsiteX126" fmla="*/ 1033640 w 4572000"/>
              <a:gd name="connsiteY126" fmla="*/ 4805359 h 5143500"/>
              <a:gd name="connsiteX127" fmla="*/ 1033640 w 4572000"/>
              <a:gd name="connsiteY127" fmla="*/ 4802443 h 5143500"/>
              <a:gd name="connsiteX128" fmla="*/ 1056749 w 4572000"/>
              <a:gd name="connsiteY128" fmla="*/ 4778457 h 5143500"/>
              <a:gd name="connsiteX129" fmla="*/ 1071072 w 4572000"/>
              <a:gd name="connsiteY129" fmla="*/ 4779901 h 5143500"/>
              <a:gd name="connsiteX130" fmla="*/ 1076626 w 4572000"/>
              <a:gd name="connsiteY130" fmla="*/ 4774411 h 5143500"/>
              <a:gd name="connsiteX131" fmla="*/ 1079557 w 4572000"/>
              <a:gd name="connsiteY131" fmla="*/ 4759385 h 5143500"/>
              <a:gd name="connsiteX132" fmla="*/ 1080138 w 4572000"/>
              <a:gd name="connsiteY132" fmla="*/ 4755627 h 5143500"/>
              <a:gd name="connsiteX133" fmla="*/ 1074293 w 4572000"/>
              <a:gd name="connsiteY133" fmla="*/ 4749848 h 5143500"/>
              <a:gd name="connsiteX134" fmla="*/ 1072405 w 4572000"/>
              <a:gd name="connsiteY134" fmla="*/ 4749641 h 5143500"/>
              <a:gd name="connsiteX135" fmla="*/ 1072049 w 4572000"/>
              <a:gd name="connsiteY135" fmla="*/ 4749285 h 5143500"/>
              <a:gd name="connsiteX136" fmla="*/ 1053744 w 4572000"/>
              <a:gd name="connsiteY136" fmla="*/ 4747249 h 5143500"/>
              <a:gd name="connsiteX137" fmla="*/ 1115152 w 4572000"/>
              <a:gd name="connsiteY137" fmla="*/ 4747131 h 5143500"/>
              <a:gd name="connsiteX138" fmla="*/ 1095105 w 4572000"/>
              <a:gd name="connsiteY138" fmla="*/ 4767478 h 5143500"/>
              <a:gd name="connsiteX139" fmla="*/ 1116018 w 4572000"/>
              <a:gd name="connsiteY139" fmla="*/ 4787818 h 5143500"/>
              <a:gd name="connsiteX140" fmla="*/ 1136066 w 4572000"/>
              <a:gd name="connsiteY140" fmla="*/ 4767481 h 5143500"/>
              <a:gd name="connsiteX141" fmla="*/ 1115152 w 4572000"/>
              <a:gd name="connsiteY141" fmla="*/ 4747131 h 5143500"/>
              <a:gd name="connsiteX142" fmla="*/ 0 w 4572000"/>
              <a:gd name="connsiteY142" fmla="*/ 0 h 5143500"/>
              <a:gd name="connsiteX143" fmla="*/ 4572000 w 4572000"/>
              <a:gd name="connsiteY143" fmla="*/ 0 h 5143500"/>
              <a:gd name="connsiteX144" fmla="*/ 4572000 w 4572000"/>
              <a:gd name="connsiteY144" fmla="*/ 5143500 h 5143500"/>
              <a:gd name="connsiteX145" fmla="*/ 0 w 4572000"/>
              <a:gd name="connsiteY145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4572000" h="5143500">
                <a:moveTo>
                  <a:pt x="351364" y="4913481"/>
                </a:moveTo>
                <a:cubicBezTo>
                  <a:pt x="339457" y="4913486"/>
                  <a:pt x="331613" y="4921037"/>
                  <a:pt x="331614" y="4933530"/>
                </a:cubicBezTo>
                <a:cubicBezTo>
                  <a:pt x="331609" y="4945734"/>
                  <a:pt x="339457" y="4953580"/>
                  <a:pt x="352238" y="4953582"/>
                </a:cubicBezTo>
                <a:cubicBezTo>
                  <a:pt x="364154" y="4953577"/>
                  <a:pt x="371991" y="4945737"/>
                  <a:pt x="371988" y="4933533"/>
                </a:cubicBezTo>
                <a:cubicBezTo>
                  <a:pt x="371996" y="4921039"/>
                  <a:pt x="364154" y="4913482"/>
                  <a:pt x="351364" y="4913481"/>
                </a:cubicBezTo>
                <a:close/>
                <a:moveTo>
                  <a:pt x="892594" y="4837587"/>
                </a:moveTo>
                <a:lnTo>
                  <a:pt x="917847" y="4847631"/>
                </a:lnTo>
                <a:cubicBezTo>
                  <a:pt x="924092" y="4854457"/>
                  <a:pt x="927649" y="4864625"/>
                  <a:pt x="927649" y="4877990"/>
                </a:cubicBezTo>
                <a:cubicBezTo>
                  <a:pt x="927649" y="4891355"/>
                  <a:pt x="924092" y="4901524"/>
                  <a:pt x="918101" y="4908353"/>
                </a:cubicBezTo>
                <a:lnTo>
                  <a:pt x="894867" y="4918277"/>
                </a:lnTo>
                <a:lnTo>
                  <a:pt x="868934" y="4908080"/>
                </a:lnTo>
                <a:cubicBezTo>
                  <a:pt x="862646" y="4901288"/>
                  <a:pt x="859063" y="4891172"/>
                  <a:pt x="859063" y="4877877"/>
                </a:cubicBezTo>
                <a:cubicBezTo>
                  <a:pt x="859063" y="4864582"/>
                  <a:pt x="862646" y="4854468"/>
                  <a:pt x="868679" y="4847677"/>
                </a:cubicBezTo>
                <a:close/>
                <a:moveTo>
                  <a:pt x="559058" y="4837499"/>
                </a:moveTo>
                <a:lnTo>
                  <a:pt x="578337" y="4840021"/>
                </a:lnTo>
                <a:cubicBezTo>
                  <a:pt x="583310" y="4841465"/>
                  <a:pt x="585644" y="4843483"/>
                  <a:pt x="585644" y="4847817"/>
                </a:cubicBezTo>
                <a:lnTo>
                  <a:pt x="585644" y="4907937"/>
                </a:lnTo>
                <a:cubicBezTo>
                  <a:pt x="585644" y="4912270"/>
                  <a:pt x="583310" y="4914296"/>
                  <a:pt x="578337" y="4915741"/>
                </a:cubicBezTo>
                <a:lnTo>
                  <a:pt x="558606" y="4918322"/>
                </a:lnTo>
                <a:lnTo>
                  <a:pt x="534560" y="4909442"/>
                </a:lnTo>
                <a:cubicBezTo>
                  <a:pt x="527878" y="4902976"/>
                  <a:pt x="523520" y="4892806"/>
                  <a:pt x="523520" y="4877990"/>
                </a:cubicBezTo>
                <a:cubicBezTo>
                  <a:pt x="523520" y="4863173"/>
                  <a:pt x="527878" y="4853005"/>
                  <a:pt x="534560" y="4846542"/>
                </a:cubicBezTo>
                <a:close/>
                <a:moveTo>
                  <a:pt x="1101681" y="4805359"/>
                </a:moveTo>
                <a:cubicBezTo>
                  <a:pt x="1098193" y="4805359"/>
                  <a:pt x="1095865" y="4807677"/>
                  <a:pt x="1095865" y="4811167"/>
                </a:cubicBezTo>
                <a:lnTo>
                  <a:pt x="1095865" y="4944812"/>
                </a:lnTo>
                <a:cubicBezTo>
                  <a:pt x="1095865" y="4948301"/>
                  <a:pt x="1098193" y="4950628"/>
                  <a:pt x="1101681" y="4950628"/>
                </a:cubicBezTo>
                <a:lnTo>
                  <a:pt x="1127824" y="4950628"/>
                </a:lnTo>
                <a:lnTo>
                  <a:pt x="1128318" y="4950134"/>
                </a:lnTo>
                <a:lnTo>
                  <a:pt x="1130432" y="4950134"/>
                </a:lnTo>
                <a:cubicBezTo>
                  <a:pt x="1133944" y="4950134"/>
                  <a:pt x="1136286" y="4947819"/>
                  <a:pt x="1136286" y="4944348"/>
                </a:cubicBezTo>
                <a:lnTo>
                  <a:pt x="1136286" y="4811405"/>
                </a:lnTo>
                <a:cubicBezTo>
                  <a:pt x="1136286" y="4807934"/>
                  <a:pt x="1133944" y="4805627"/>
                  <a:pt x="1130432" y="4805627"/>
                </a:cubicBezTo>
                <a:lnTo>
                  <a:pt x="1128093" y="4805627"/>
                </a:lnTo>
                <a:lnTo>
                  <a:pt x="1127824" y="4805359"/>
                </a:lnTo>
                <a:close/>
                <a:moveTo>
                  <a:pt x="891921" y="4802455"/>
                </a:moveTo>
                <a:cubicBezTo>
                  <a:pt x="848338" y="4802455"/>
                  <a:pt x="819860" y="4834118"/>
                  <a:pt x="819860" y="4877990"/>
                </a:cubicBezTo>
                <a:cubicBezTo>
                  <a:pt x="819860" y="4921862"/>
                  <a:pt x="848338" y="4953533"/>
                  <a:pt x="893950" y="4953533"/>
                </a:cubicBezTo>
                <a:cubicBezTo>
                  <a:pt x="904845" y="4953533"/>
                  <a:pt x="914796" y="4951553"/>
                  <a:pt x="923594" y="4947899"/>
                </a:cubicBezTo>
                <a:lnTo>
                  <a:pt x="924072" y="4947569"/>
                </a:lnTo>
                <a:lnTo>
                  <a:pt x="924870" y="4947419"/>
                </a:lnTo>
                <a:cubicBezTo>
                  <a:pt x="951435" y="4936512"/>
                  <a:pt x="967554" y="4910608"/>
                  <a:pt x="967554" y="4877877"/>
                </a:cubicBezTo>
                <a:cubicBezTo>
                  <a:pt x="967554" y="4845146"/>
                  <a:pt x="951435" y="4819246"/>
                  <a:pt x="924009" y="4808342"/>
                </a:cubicBezTo>
                <a:lnTo>
                  <a:pt x="922788" y="4808122"/>
                </a:lnTo>
                <a:lnTo>
                  <a:pt x="922738" y="4808088"/>
                </a:lnTo>
                <a:cubicBezTo>
                  <a:pt x="913655" y="4804434"/>
                  <a:pt x="903323" y="4802455"/>
                  <a:pt x="891921" y="4802455"/>
                </a:cubicBezTo>
                <a:close/>
                <a:moveTo>
                  <a:pt x="725444" y="4802455"/>
                </a:moveTo>
                <a:cubicBezTo>
                  <a:pt x="708302" y="4802455"/>
                  <a:pt x="688256" y="4805359"/>
                  <a:pt x="667046" y="4812907"/>
                </a:cubicBezTo>
                <a:lnTo>
                  <a:pt x="666934" y="4813086"/>
                </a:lnTo>
                <a:lnTo>
                  <a:pt x="666651" y="4813136"/>
                </a:lnTo>
                <a:cubicBezTo>
                  <a:pt x="662557" y="4814581"/>
                  <a:pt x="659335" y="4818052"/>
                  <a:pt x="659335" y="4824699"/>
                </a:cubicBezTo>
                <a:lnTo>
                  <a:pt x="659335" y="4944348"/>
                </a:lnTo>
                <a:lnTo>
                  <a:pt x="659778" y="4944785"/>
                </a:lnTo>
                <a:lnTo>
                  <a:pt x="659778" y="4944812"/>
                </a:lnTo>
                <a:cubicBezTo>
                  <a:pt x="659778" y="4948301"/>
                  <a:pt x="662104" y="4950628"/>
                  <a:pt x="665594" y="4950628"/>
                </a:cubicBezTo>
                <a:lnTo>
                  <a:pt x="691737" y="4950628"/>
                </a:lnTo>
                <a:cubicBezTo>
                  <a:pt x="695226" y="4950628"/>
                  <a:pt x="697553" y="4948301"/>
                  <a:pt x="697553" y="4944812"/>
                </a:cubicBezTo>
                <a:lnTo>
                  <a:pt x="697553" y="4847194"/>
                </a:lnTo>
                <a:lnTo>
                  <a:pt x="704449" y="4839717"/>
                </a:lnTo>
                <a:lnTo>
                  <a:pt x="726010" y="4837419"/>
                </a:lnTo>
                <a:lnTo>
                  <a:pt x="746014" y="4843168"/>
                </a:lnTo>
                <a:lnTo>
                  <a:pt x="754203" y="4862009"/>
                </a:lnTo>
                <a:lnTo>
                  <a:pt x="754203" y="4944812"/>
                </a:lnTo>
                <a:cubicBezTo>
                  <a:pt x="754203" y="4948301"/>
                  <a:pt x="756529" y="4950628"/>
                  <a:pt x="760019" y="4950628"/>
                </a:cubicBezTo>
                <a:lnTo>
                  <a:pt x="786161" y="4950628"/>
                </a:lnTo>
                <a:cubicBezTo>
                  <a:pt x="789651" y="4950628"/>
                  <a:pt x="791977" y="4948301"/>
                  <a:pt x="791977" y="4944812"/>
                </a:cubicBezTo>
                <a:lnTo>
                  <a:pt x="791977" y="4944762"/>
                </a:lnTo>
                <a:lnTo>
                  <a:pt x="792396" y="4944348"/>
                </a:lnTo>
                <a:lnTo>
                  <a:pt x="792396" y="4857065"/>
                </a:lnTo>
                <a:cubicBezTo>
                  <a:pt x="792396" y="4839438"/>
                  <a:pt x="786911" y="4825856"/>
                  <a:pt x="775798" y="4816682"/>
                </a:cubicBezTo>
                <a:lnTo>
                  <a:pt x="775550" y="4816558"/>
                </a:lnTo>
                <a:lnTo>
                  <a:pt x="775487" y="4816471"/>
                </a:lnTo>
                <a:cubicBezTo>
                  <a:pt x="764446" y="4807248"/>
                  <a:pt x="747813" y="4802455"/>
                  <a:pt x="725444" y="4802455"/>
                </a:cubicBezTo>
                <a:close/>
                <a:moveTo>
                  <a:pt x="559835" y="4802455"/>
                </a:moveTo>
                <a:cubicBezTo>
                  <a:pt x="548869" y="4802455"/>
                  <a:pt x="538720" y="4804289"/>
                  <a:pt x="529663" y="4807762"/>
                </a:cubicBezTo>
                <a:lnTo>
                  <a:pt x="529596" y="4807805"/>
                </a:lnTo>
                <a:lnTo>
                  <a:pt x="528373" y="4808018"/>
                </a:lnTo>
                <a:cubicBezTo>
                  <a:pt x="501027" y="4818381"/>
                  <a:pt x="483587" y="4843416"/>
                  <a:pt x="483587" y="4877877"/>
                </a:cubicBezTo>
                <a:cubicBezTo>
                  <a:pt x="483587" y="4912775"/>
                  <a:pt x="498720" y="4937596"/>
                  <a:pt x="526397" y="4947825"/>
                </a:cubicBezTo>
                <a:lnTo>
                  <a:pt x="527143" y="4947947"/>
                </a:lnTo>
                <a:lnTo>
                  <a:pt x="527701" y="4948307"/>
                </a:lnTo>
                <a:cubicBezTo>
                  <a:pt x="536867" y="4951735"/>
                  <a:pt x="547417" y="4953533"/>
                  <a:pt x="559257" y="4953533"/>
                </a:cubicBezTo>
                <a:cubicBezTo>
                  <a:pt x="578429" y="4953533"/>
                  <a:pt x="597023" y="4950331"/>
                  <a:pt x="617069" y="4941908"/>
                </a:cubicBezTo>
                <a:cubicBezTo>
                  <a:pt x="621723" y="4939879"/>
                  <a:pt x="624338" y="4936678"/>
                  <a:pt x="624338" y="4930284"/>
                </a:cubicBezTo>
                <a:lnTo>
                  <a:pt x="624338" y="4824821"/>
                </a:lnTo>
                <a:cubicBezTo>
                  <a:pt x="624338" y="4818138"/>
                  <a:pt x="621723" y="4814946"/>
                  <a:pt x="617069" y="4813204"/>
                </a:cubicBezTo>
                <a:cubicBezTo>
                  <a:pt x="597898" y="4805936"/>
                  <a:pt x="579880" y="4802455"/>
                  <a:pt x="559835" y="4802455"/>
                </a:cubicBezTo>
                <a:close/>
                <a:moveTo>
                  <a:pt x="398012" y="4801292"/>
                </a:moveTo>
                <a:lnTo>
                  <a:pt x="396528" y="4801750"/>
                </a:lnTo>
                <a:lnTo>
                  <a:pt x="395863" y="4801582"/>
                </a:lnTo>
                <a:cubicBezTo>
                  <a:pt x="356679" y="4801582"/>
                  <a:pt x="331528" y="4822385"/>
                  <a:pt x="331528" y="4853603"/>
                </a:cubicBezTo>
                <a:cubicBezTo>
                  <a:pt x="331528" y="4914871"/>
                  <a:pt x="425688" y="4891154"/>
                  <a:pt x="425688" y="4933656"/>
                </a:cubicBezTo>
                <a:cubicBezTo>
                  <a:pt x="425688" y="4937989"/>
                  <a:pt x="425107" y="4940590"/>
                  <a:pt x="423937" y="4944348"/>
                </a:cubicBezTo>
                <a:cubicBezTo>
                  <a:pt x="423646" y="4944931"/>
                  <a:pt x="423646" y="4945505"/>
                  <a:pt x="423646" y="4946089"/>
                </a:cubicBezTo>
                <a:cubicBezTo>
                  <a:pt x="423646" y="4948394"/>
                  <a:pt x="425107" y="4950134"/>
                  <a:pt x="428030" y="4950134"/>
                </a:cubicBezTo>
                <a:lnTo>
                  <a:pt x="429441" y="4950134"/>
                </a:lnTo>
                <a:lnTo>
                  <a:pt x="429970" y="4950628"/>
                </a:lnTo>
                <a:lnTo>
                  <a:pt x="456122" y="4950628"/>
                </a:lnTo>
                <a:cubicBezTo>
                  <a:pt x="460477" y="4950628"/>
                  <a:pt x="462217" y="4949176"/>
                  <a:pt x="463669" y="4944812"/>
                </a:cubicBezTo>
                <a:cubicBezTo>
                  <a:pt x="465419" y="4939879"/>
                  <a:pt x="465995" y="4933196"/>
                  <a:pt x="465995" y="4928255"/>
                </a:cubicBezTo>
                <a:cubicBezTo>
                  <a:pt x="465995" y="4862299"/>
                  <a:pt x="372446" y="4878177"/>
                  <a:pt x="372446" y="4850972"/>
                </a:cubicBezTo>
                <a:cubicBezTo>
                  <a:pt x="372446" y="4846523"/>
                  <a:pt x="374698" y="4842891"/>
                  <a:pt x="378875" y="4840371"/>
                </a:cubicBezTo>
                <a:lnTo>
                  <a:pt x="395405" y="4836760"/>
                </a:lnTo>
                <a:lnTo>
                  <a:pt x="438849" y="4849557"/>
                </a:lnTo>
                <a:cubicBezTo>
                  <a:pt x="440310" y="4850418"/>
                  <a:pt x="441772" y="4850714"/>
                  <a:pt x="443233" y="4850714"/>
                </a:cubicBezTo>
                <a:lnTo>
                  <a:pt x="443816" y="4850348"/>
                </a:lnTo>
                <a:lnTo>
                  <a:pt x="445075" y="4850684"/>
                </a:lnTo>
                <a:cubicBezTo>
                  <a:pt x="447690" y="4850684"/>
                  <a:pt x="450306" y="4849231"/>
                  <a:pt x="451468" y="4846616"/>
                </a:cubicBezTo>
                <a:lnTo>
                  <a:pt x="460477" y="4827435"/>
                </a:lnTo>
                <a:cubicBezTo>
                  <a:pt x="461318" y="4825652"/>
                  <a:pt x="461640" y="4823954"/>
                  <a:pt x="461640" y="4822502"/>
                </a:cubicBezTo>
                <a:cubicBezTo>
                  <a:pt x="461640" y="4820176"/>
                  <a:pt x="460486" y="4817858"/>
                  <a:pt x="458151" y="4816686"/>
                </a:cubicBezTo>
                <a:cubicBezTo>
                  <a:pt x="440142" y="4806226"/>
                  <a:pt x="418636" y="4801292"/>
                  <a:pt x="398012" y="4801292"/>
                </a:cubicBezTo>
                <a:close/>
                <a:moveTo>
                  <a:pt x="1053744" y="4747249"/>
                </a:moveTo>
                <a:cubicBezTo>
                  <a:pt x="1017718" y="4747249"/>
                  <a:pt x="994182" y="4766420"/>
                  <a:pt x="994182" y="4808264"/>
                </a:cubicBezTo>
                <a:lnTo>
                  <a:pt x="994182" y="4944812"/>
                </a:lnTo>
                <a:cubicBezTo>
                  <a:pt x="994182" y="4948301"/>
                  <a:pt x="996508" y="4950628"/>
                  <a:pt x="999998" y="4950628"/>
                </a:cubicBezTo>
                <a:lnTo>
                  <a:pt x="1025852" y="4950628"/>
                </a:lnTo>
                <a:lnTo>
                  <a:pt x="1026345" y="4950134"/>
                </a:lnTo>
                <a:lnTo>
                  <a:pt x="1027795" y="4950134"/>
                </a:lnTo>
                <a:cubicBezTo>
                  <a:pt x="1031307" y="4950134"/>
                  <a:pt x="1033640" y="4947819"/>
                  <a:pt x="1033640" y="4944348"/>
                </a:cubicBezTo>
                <a:lnTo>
                  <a:pt x="1033640" y="4837419"/>
                </a:lnTo>
                <a:lnTo>
                  <a:pt x="1070781" y="4837419"/>
                </a:lnTo>
                <a:cubicBezTo>
                  <a:pt x="1074584" y="4837419"/>
                  <a:pt x="1076626" y="4835105"/>
                  <a:pt x="1076626" y="4831634"/>
                </a:cubicBezTo>
                <a:lnTo>
                  <a:pt x="1076626" y="4811692"/>
                </a:lnTo>
                <a:cubicBezTo>
                  <a:pt x="1076626" y="4807934"/>
                  <a:pt x="1074584" y="4805627"/>
                  <a:pt x="1070781" y="4805627"/>
                </a:cubicBezTo>
                <a:lnTo>
                  <a:pt x="1068815" y="4805627"/>
                </a:lnTo>
                <a:lnTo>
                  <a:pt x="1068560" y="4805359"/>
                </a:lnTo>
                <a:lnTo>
                  <a:pt x="1033640" y="4805359"/>
                </a:lnTo>
                <a:lnTo>
                  <a:pt x="1033640" y="4802443"/>
                </a:lnTo>
                <a:cubicBezTo>
                  <a:pt x="1033640" y="4786548"/>
                  <a:pt x="1040664" y="4778457"/>
                  <a:pt x="1056749" y="4778457"/>
                </a:cubicBezTo>
                <a:cubicBezTo>
                  <a:pt x="1062594" y="4778457"/>
                  <a:pt x="1068893" y="4779901"/>
                  <a:pt x="1071072" y="4779901"/>
                </a:cubicBezTo>
                <a:cubicBezTo>
                  <a:pt x="1074584" y="4779901"/>
                  <a:pt x="1076046" y="4777882"/>
                  <a:pt x="1076626" y="4774411"/>
                </a:cubicBezTo>
                <a:lnTo>
                  <a:pt x="1079557" y="4759385"/>
                </a:lnTo>
                <a:cubicBezTo>
                  <a:pt x="1079814" y="4758050"/>
                  <a:pt x="1080138" y="4756876"/>
                  <a:pt x="1080138" y="4755627"/>
                </a:cubicBezTo>
                <a:cubicBezTo>
                  <a:pt x="1080138" y="4752417"/>
                  <a:pt x="1078387" y="4750711"/>
                  <a:pt x="1074293" y="4749848"/>
                </a:cubicBezTo>
                <a:lnTo>
                  <a:pt x="1072405" y="4749641"/>
                </a:lnTo>
                <a:lnTo>
                  <a:pt x="1072049" y="4749285"/>
                </a:lnTo>
                <a:cubicBezTo>
                  <a:pt x="1066233" y="4747834"/>
                  <a:pt x="1059942" y="4747249"/>
                  <a:pt x="1053744" y="4747249"/>
                </a:cubicBezTo>
                <a:close/>
                <a:moveTo>
                  <a:pt x="1115152" y="4747131"/>
                </a:moveTo>
                <a:cubicBezTo>
                  <a:pt x="1102948" y="4747139"/>
                  <a:pt x="1095102" y="4754688"/>
                  <a:pt x="1095105" y="4767478"/>
                </a:cubicBezTo>
                <a:cubicBezTo>
                  <a:pt x="1095102" y="4779971"/>
                  <a:pt x="1102948" y="4787811"/>
                  <a:pt x="1116018" y="4787818"/>
                </a:cubicBezTo>
                <a:cubicBezTo>
                  <a:pt x="1127933" y="4787817"/>
                  <a:pt x="1136071" y="4779974"/>
                  <a:pt x="1136066" y="4767481"/>
                </a:cubicBezTo>
                <a:cubicBezTo>
                  <a:pt x="1136071" y="4754690"/>
                  <a:pt x="1127933" y="4747137"/>
                  <a:pt x="1115152" y="4747131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noFill/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EF5BFE2C-3893-4574-8E43-0A067887093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206602" y="3490415"/>
            <a:ext cx="4103397" cy="537959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3333" b="0" i="1" kern="1200">
                <a:solidFill>
                  <a:schemeClr val="accent2"/>
                </a:solidFill>
                <a:latin typeface="Sanofi Serif" panose="02060503060201090102" pitchFamily="18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91" indent="0" algn="ctr">
              <a:lnSpc>
                <a:spcPct val="100000"/>
              </a:lnSpc>
              <a:buFont typeface="Arial" panose="020B0604020202020204" pitchFamily="34" charset="0"/>
              <a:buNone/>
              <a:defRPr sz="3333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fr-FR" err="1"/>
              <a:t>Subtitle</a:t>
            </a:r>
            <a:endParaRPr lang="fr-FR"/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E331AD24-1AAB-440A-917D-3BB2B9658D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06602" y="4113499"/>
            <a:ext cx="4103397" cy="331244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1867" b="0" i="0" kern="120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91" indent="0" algn="l">
              <a:lnSpc>
                <a:spcPct val="100000"/>
              </a:lnSpc>
              <a:buFont typeface="Arial" panose="020B0604020202020204" pitchFamily="34" charset="0"/>
              <a:buNone/>
              <a:defRPr lang="en-US" sz="1600" b="0" i="0" kern="1200" noProof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fr-FR"/>
              <a:t>Intro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4110FB-0C00-9F41-F9F7-EB50B29B5B56}"/>
              </a:ext>
            </a:extLst>
          </p:cNvPr>
          <p:cNvSpPr>
            <a:spLocks noGrp="1"/>
          </p:cNvSpPr>
          <p:nvPr>
            <p:ph type="dt" sz="half" idx="28"/>
          </p:nvPr>
        </p:nvSpPr>
        <p:spPr>
          <a:xfrm>
            <a:off x="8223627" y="6436447"/>
            <a:ext cx="2169224" cy="222172"/>
          </a:xfrm>
        </p:spPr>
        <p:txBody>
          <a:bodyPr/>
          <a:lstStyle>
            <a:lvl1pPr algn="ctr">
              <a:defRPr b="0" i="0"/>
            </a:lvl1pPr>
          </a:lstStyle>
          <a:p>
            <a:fld id="{E63B1AEB-DB77-42F9-860B-357ECFE183EA}" type="datetime1">
              <a:rPr lang="en-US" smtClean="0"/>
              <a:t>11/5/2025</a:t>
            </a:fld>
            <a:endParaRPr lang="en-US"/>
          </a:p>
        </p:txBody>
      </p:sp>
      <p:sp>
        <p:nvSpPr>
          <p:cNvPr id="12" name="Espace réservé du graphique SmartArt 11">
            <a:extLst>
              <a:ext uri="{FF2B5EF4-FFF2-40B4-BE49-F238E27FC236}">
                <a16:creationId xmlns:a16="http://schemas.microsoft.com/office/drawing/2014/main" id="{0F580B26-21D6-4630-AE3D-FB359C1C8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9216309" y="1901915"/>
            <a:ext cx="96687" cy="96000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2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 b="0" i="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7" name="Espace réservé du graphique SmartArt 11">
            <a:extLst>
              <a:ext uri="{FF2B5EF4-FFF2-40B4-BE49-F238E27FC236}">
                <a16:creationId xmlns:a16="http://schemas.microsoft.com/office/drawing/2014/main" id="{16B17374-481A-4CE6-8974-CA84865A03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dgm" sz="quarter" idx="19" hasCustomPrompt="1"/>
          </p:nvPr>
        </p:nvSpPr>
        <p:spPr>
          <a:xfrm>
            <a:off x="9216309" y="4860087"/>
            <a:ext cx="96687" cy="96000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2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 b="0" i="0">
                <a:noFill/>
              </a:defRPr>
            </a:lvl1pPr>
          </a:lstStyle>
          <a:p>
            <a:r>
              <a:rPr lang="fr-FR"/>
              <a:t>l'icône pour ajouter un graphique SmartArt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5CF060A2-7839-14BE-1DA8-DA92ADE5B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6601" y="2453489"/>
            <a:ext cx="4103399" cy="960000"/>
          </a:xfrm>
        </p:spPr>
        <p:txBody>
          <a:bodyPr/>
          <a:lstStyle>
            <a:lvl1pPr algn="ctr">
              <a:defRPr b="0" i="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9841850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/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7ABA74F-C66E-EFE5-0037-1BE55A1D4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49819" y="-1665669"/>
            <a:ext cx="9240200" cy="7322191"/>
          </a:xfrm>
        </p:spPr>
        <p:txBody>
          <a:bodyPr/>
          <a:lstStyle>
            <a:lvl1pPr algn="r">
              <a:defRPr sz="53332" b="0" i="1">
                <a:ln w="12700">
                  <a:solidFill>
                    <a:schemeClr val="bg1"/>
                  </a:solidFill>
                </a:ln>
                <a:noFill/>
                <a:latin typeface="Sanofi Serif" panose="02060503060201090102" pitchFamily="18" charset="77"/>
              </a:defRPr>
            </a:lvl1pPr>
          </a:lstStyle>
          <a:p>
            <a:pPr lvl="0"/>
            <a:r>
              <a:rPr lang="fr-FR"/>
              <a:t>01</a:t>
            </a:r>
            <a:endParaRPr lang="en-GB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850C01E-EF42-C727-E5CD-F9340FE9CA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135" y="2030155"/>
            <a:ext cx="6223592" cy="2797691"/>
          </a:xfrm>
        </p:spPr>
        <p:txBody>
          <a:bodyPr/>
          <a:lstStyle>
            <a:lvl1pPr>
              <a:lnSpc>
                <a:spcPct val="100000"/>
              </a:lnSpc>
              <a:defRPr sz="8800" b="0" i="1">
                <a:solidFill>
                  <a:schemeClr val="bg1"/>
                </a:solidFill>
                <a:latin typeface="Sanofi Serif" panose="02060503060201090102" pitchFamily="18" charset="77"/>
              </a:defRPr>
            </a:lvl1pPr>
          </a:lstStyle>
          <a:p>
            <a:r>
              <a:rPr lang="fr-FR"/>
              <a:t>Principal </a:t>
            </a:r>
            <a:br>
              <a:rPr lang="fr-FR"/>
            </a:br>
            <a:r>
              <a:rPr lang="fr-FR"/>
              <a:t>title</a:t>
            </a:r>
            <a:endParaRPr lang="en-GB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F81BE6B8-FAD9-FE7C-47CE-02BAB1E1BA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3134" y="4969934"/>
            <a:ext cx="3266489" cy="880177"/>
          </a:xfrm>
        </p:spPr>
        <p:txBody>
          <a:bodyPr/>
          <a:lstStyle>
            <a:lvl1pPr>
              <a:defRPr sz="1067" b="0" i="0">
                <a:solidFill>
                  <a:schemeClr val="bg1"/>
                </a:solidFill>
                <a:latin typeface="Sanofi Sans" panose="02010503030201020103" pitchFamily="2" charset="77"/>
              </a:defRPr>
            </a:lvl1pPr>
          </a:lstStyle>
          <a:p>
            <a:pPr lvl="0"/>
            <a:r>
              <a:rPr lang="fr-FR"/>
              <a:t>Lorem ipsum dolor sit amet, consectetuer </a:t>
            </a:r>
          </a:p>
          <a:p>
            <a:pPr lvl="0"/>
            <a:r>
              <a:rPr lang="fr-FR" err="1"/>
              <a:t>adipiscing elit, sed diam nonummy nibh </a:t>
            </a:r>
          </a:p>
          <a:p>
            <a:pPr lvl="0"/>
            <a:r>
              <a:rPr lang="fr-FR" err="1"/>
              <a:t>euismod tincidunt ut laoreet dolore magna </a:t>
            </a:r>
          </a:p>
          <a:p>
            <a:pPr lvl="0"/>
            <a:r>
              <a:rPr lang="fr-FR" err="1"/>
              <a:t>aliquam erat volutpat. Ut wisi enim.</a:t>
            </a:r>
            <a:endParaRPr lang="en-GB"/>
          </a:p>
        </p:txBody>
      </p:sp>
      <p:grpSp>
        <p:nvGrpSpPr>
          <p:cNvPr id="26" name="Graphique 7">
            <a:extLst>
              <a:ext uri="{FF2B5EF4-FFF2-40B4-BE49-F238E27FC236}">
                <a16:creationId xmlns:a16="http://schemas.microsoft.com/office/drawing/2014/main" id="{9E03425A-7F67-1080-0C87-C9427ACA410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166" y="6329527"/>
            <a:ext cx="1071853" cy="275084"/>
            <a:chOff x="4768103" y="-471733"/>
            <a:chExt cx="744723" cy="191124"/>
          </a:xfrm>
          <a:solidFill>
            <a:schemeClr val="bg1"/>
          </a:solidFill>
        </p:grpSpPr>
        <p:sp>
          <p:nvSpPr>
            <p:cNvPr id="27" name="Forme libre : forme 9">
              <a:extLst>
                <a:ext uri="{FF2B5EF4-FFF2-40B4-BE49-F238E27FC236}">
                  <a16:creationId xmlns:a16="http://schemas.microsoft.com/office/drawing/2014/main" id="{92D99901-E2C4-4DCF-8B94-F24662AEAF2D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latin typeface="Sanofi Sans" panose="02010503030201020103" pitchFamily="2" charset="77"/>
              </a:endParaRPr>
            </a:p>
          </p:txBody>
        </p:sp>
        <p:sp>
          <p:nvSpPr>
            <p:cNvPr id="28" name="Forme libre : forme 10">
              <a:extLst>
                <a:ext uri="{FF2B5EF4-FFF2-40B4-BE49-F238E27FC236}">
                  <a16:creationId xmlns:a16="http://schemas.microsoft.com/office/drawing/2014/main" id="{BA6BC5B4-B7F5-CAED-265A-6E3DCDC0486E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  <a:latin typeface="Sanofi Sans" panose="02010503030201020103" pitchFamily="2" charset="77"/>
              </a:endParaRPr>
            </a:p>
          </p:txBody>
        </p:sp>
        <p:sp>
          <p:nvSpPr>
            <p:cNvPr id="29" name="Forme libre : forme 11">
              <a:extLst>
                <a:ext uri="{FF2B5EF4-FFF2-40B4-BE49-F238E27FC236}">
                  <a16:creationId xmlns:a16="http://schemas.microsoft.com/office/drawing/2014/main" id="{43E439A8-F103-3AB5-2494-CE44E3478A0E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latin typeface="Sanofi Sans" panose="02010503030201020103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9486066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7ABA74F-C66E-EFE5-0037-1BE55A1D4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49819" y="-1665669"/>
            <a:ext cx="9240200" cy="7322191"/>
          </a:xfrm>
        </p:spPr>
        <p:txBody>
          <a:bodyPr/>
          <a:lstStyle>
            <a:lvl1pPr algn="r">
              <a:defRPr sz="53332" b="0" i="1">
                <a:ln w="12700">
                  <a:solidFill>
                    <a:schemeClr val="accent2"/>
                  </a:solidFill>
                </a:ln>
                <a:noFill/>
                <a:latin typeface="Sanofi Serif" panose="02060503060201090102" pitchFamily="18" charset="77"/>
              </a:defRPr>
            </a:lvl1pPr>
          </a:lstStyle>
          <a:p>
            <a:pPr lvl="0"/>
            <a:r>
              <a:rPr lang="fr-FR"/>
              <a:t>01</a:t>
            </a:r>
            <a:endParaRPr lang="en-GB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850C01E-EF42-C727-E5CD-F9340FE9CA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135" y="2030155"/>
            <a:ext cx="6223592" cy="2797691"/>
          </a:xfrm>
        </p:spPr>
        <p:txBody>
          <a:bodyPr/>
          <a:lstStyle>
            <a:lvl1pPr>
              <a:lnSpc>
                <a:spcPct val="100000"/>
              </a:lnSpc>
              <a:defRPr sz="8800" b="0" i="1">
                <a:latin typeface="Sanofi Serif" panose="02060503060201090102" pitchFamily="18" charset="77"/>
              </a:defRPr>
            </a:lvl1pPr>
          </a:lstStyle>
          <a:p>
            <a:r>
              <a:rPr lang="fr-FR"/>
              <a:t>Principal </a:t>
            </a:r>
            <a:br>
              <a:rPr lang="fr-FR"/>
            </a:br>
            <a:r>
              <a:rPr lang="fr-FR"/>
              <a:t>title</a:t>
            </a:r>
            <a:endParaRPr lang="en-GB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F81BE6B8-FAD9-FE7C-47CE-02BAB1E1BA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3134" y="4969934"/>
            <a:ext cx="3266489" cy="880177"/>
          </a:xfrm>
        </p:spPr>
        <p:txBody>
          <a:bodyPr/>
          <a:lstStyle>
            <a:lvl1pPr>
              <a:defRPr sz="1067" b="0" i="0"/>
            </a:lvl1pPr>
          </a:lstStyle>
          <a:p>
            <a:pPr lvl="0"/>
            <a:r>
              <a:rPr lang="fr-FR"/>
              <a:t>Lorem ipsum dolor sit amet, consectetuer </a:t>
            </a:r>
          </a:p>
          <a:p>
            <a:pPr lvl="0"/>
            <a:r>
              <a:rPr lang="fr-FR" err="1"/>
              <a:t>adipiscing elit, sed diam nonummy nibh </a:t>
            </a:r>
          </a:p>
          <a:p>
            <a:pPr lvl="0"/>
            <a:r>
              <a:rPr lang="fr-FR" err="1"/>
              <a:t>euismod tincidunt ut laoreet dolore magna </a:t>
            </a:r>
          </a:p>
          <a:p>
            <a:pPr lvl="0"/>
            <a:r>
              <a:rPr lang="fr-FR" err="1"/>
              <a:t>aliquam erat volutpat. Ut wisi enim.</a:t>
            </a:r>
            <a:endParaRPr lang="en-GB"/>
          </a:p>
        </p:txBody>
      </p:sp>
      <p:pic>
        <p:nvPicPr>
          <p:cNvPr id="3" name="Picture 8" descr="Shape&#10;&#10;Description automatically generated with low confidence">
            <a:extLst>
              <a:ext uri="{FF2B5EF4-FFF2-40B4-BE49-F238E27FC236}">
                <a16:creationId xmlns:a16="http://schemas.microsoft.com/office/drawing/2014/main" id="{A050012F-03BE-80FB-2AE6-2639A42DCC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097" y="6128453"/>
            <a:ext cx="1542935" cy="71161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1501915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20CC99-2862-47B8-AA12-B455F7B7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Sanofi Sans" panose="02010503030201020103" pitchFamily="2" charset="77"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B2003F5C-CB72-4CF3-92F6-48DF799244F6}"/>
              </a:ext>
            </a:extLst>
          </p:cNvPr>
          <p:cNvSpPr>
            <a:spLocks noGrp="1"/>
          </p:cNvSpPr>
          <p:nvPr>
            <p:ph type="body" sz="quarter" idx="2" hasCustomPrompt="1"/>
          </p:nvPr>
        </p:nvSpPr>
        <p:spPr>
          <a:xfrm>
            <a:off x="444973" y="1428424"/>
            <a:ext cx="11304000" cy="287259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ct val="0"/>
              </a:spcAft>
              <a:defRPr sz="1867" b="0" i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56171-4788-4B4A-B8DB-98CB348C66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2033" y="1787589"/>
            <a:ext cx="11304000" cy="4278683"/>
          </a:xfrm>
        </p:spPr>
        <p:txBody>
          <a:bodyPr/>
          <a:lstStyle>
            <a:lvl1pPr>
              <a:defRPr b="0" i="0">
                <a:latin typeface="Sanofi Sans" panose="02010503030201020103" pitchFamily="2" charset="77"/>
              </a:defRPr>
            </a:lvl1pPr>
            <a:lvl2pPr>
              <a:defRPr b="0" i="0">
                <a:latin typeface="Sanofi Sans" panose="02010503030201020103" pitchFamily="2" charset="77"/>
              </a:defRPr>
            </a:lvl2pPr>
            <a:lvl3pPr>
              <a:defRPr b="0" i="0">
                <a:latin typeface="Sanofi Sans" panose="02010503030201020103" pitchFamily="2" charset="77"/>
              </a:defRPr>
            </a:lvl3pPr>
            <a:lvl4pPr>
              <a:defRPr b="0" i="0">
                <a:latin typeface="Sanofi Sans" panose="02010503030201020103" pitchFamily="2" charset="77"/>
              </a:defRPr>
            </a:lvl4pPr>
            <a:lvl5pPr>
              <a:defRPr b="0" i="0">
                <a:latin typeface="Sanofi Sans" panose="02010503030201020103" pitchFamily="2" charset="77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B1D4E-EF9E-D9A4-7C5C-51E33DAC1C43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 b="0" i="0">
                <a:latin typeface="Sanofi Sans" panose="02010503030201020103" pitchFamily="2" charset="77"/>
              </a:defRPr>
            </a:lvl1pPr>
          </a:lstStyle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CE4111-FD6C-60E8-ED51-6C73EB95F839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 b="0" i="0">
                <a:latin typeface="Sanofi Sans" panose="02010503030201020103" pitchFamily="2" charset="77"/>
              </a:defRPr>
            </a:lvl1pPr>
          </a:lstStyle>
          <a:p>
            <a:fld id="{2EB1A2A6-018C-487A-80EC-25FC6F1EE24C}" type="datetime1">
              <a:rPr lang="en-US" smtClean="0"/>
              <a:t>11/5/2025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A642AD8-B0E2-D9ED-F188-1C9CEC86A5E3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 vert="horz" lIns="0" tIns="0" rIns="0" bIns="0" rtlCol="0" anchor="b"/>
          <a:lstStyle>
            <a:lvl1pPr>
              <a:defRPr lang="fr-FR" smtClean="0"/>
            </a:lvl1pPr>
          </a:lstStyle>
          <a:p>
            <a:pPr algn="r"/>
            <a:fld id="{6B54B0F7-55DD-40D6-B7F4-70B586885C0B}" type="slidenum">
              <a:rPr lang="fr-FR" smtClean="0"/>
              <a:pPr algn="r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574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3C3353-532F-470C-976B-DF4E883F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0" y="385507"/>
            <a:ext cx="7644453" cy="960000"/>
          </a:xfrm>
        </p:spPr>
        <p:txBody>
          <a:bodyPr/>
          <a:lstStyle>
            <a:lvl1pPr>
              <a:defRPr b="0" i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F3196DAB-B773-4CB8-B0BB-E2663F2268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4" y="1428424"/>
            <a:ext cx="7644020" cy="287259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ct val="0"/>
              </a:spcAft>
              <a:defRPr sz="1867" b="0" i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BF4ECDC-1329-46C8-8342-5FD3297D56E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4" y="1787589"/>
            <a:ext cx="7644020" cy="4278683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8" name="Espace réservé pour une image  3">
            <a:extLst>
              <a:ext uri="{FF2B5EF4-FFF2-40B4-BE49-F238E27FC236}">
                <a16:creationId xmlns:a16="http://schemas.microsoft.com/office/drawing/2014/main" id="{CEC2E05F-5F9D-41D9-A40F-97C2869C7DDA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462400" y="0"/>
            <a:ext cx="3729600" cy="6858000"/>
          </a:xfrm>
        </p:spPr>
        <p:txBody>
          <a:bodyPr>
            <a:noAutofit/>
          </a:bodyPr>
          <a:lstStyle>
            <a:lvl1pPr>
              <a:defRPr b="0" i="0">
                <a:noFill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F68404-4078-B17F-4813-BA7646121289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A106B2-2CD7-EE19-12C2-78F07D9B6777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 b="0" i="0"/>
            </a:lvl1pPr>
          </a:lstStyle>
          <a:p>
            <a:fld id="{32445ADE-84A6-426F-98D2-48FC9081D9F3}" type="datetime1">
              <a:rPr lang="en-US" smtClean="0"/>
              <a:t>11/5/2025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A13D38-194B-6B72-337E-FE468EF85BF3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vert="horz" lIns="0" tIns="0" rIns="0" bIns="0" rtlCol="0" anchor="b"/>
          <a:lstStyle>
            <a:lvl1pPr>
              <a:defRPr lang="fr-FR" smtClean="0"/>
            </a:lvl1pPr>
          </a:lstStyle>
          <a:p>
            <a:pPr algn="r"/>
            <a:fld id="{6B54B0F7-55DD-40D6-B7F4-70B586885C0B}" type="slidenum">
              <a:rPr lang="fr-FR" smtClean="0"/>
              <a:pPr algn="r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5253941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D8BD9-8520-41B8-97B9-B2853F4C4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1" y="385507"/>
            <a:ext cx="5371001" cy="960000"/>
          </a:xfrm>
        </p:spPr>
        <p:txBody>
          <a:bodyPr/>
          <a:lstStyle>
            <a:lvl1pPr>
              <a:defRPr b="0" i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AF3408D4-3F1B-42DA-9498-07BBCDC902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4975" y="1428424"/>
            <a:ext cx="5370568" cy="287259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ct val="0"/>
              </a:spcAft>
              <a:defRPr sz="1867" b="0" i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 err="1"/>
              <a:t>Subtitle exemple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972CF1A-7155-4C76-B467-0170E3D53FE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5" y="1787589"/>
            <a:ext cx="5370568" cy="4278683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9" name="Espace réservé pour une image  3">
            <a:extLst>
              <a:ext uri="{FF2B5EF4-FFF2-40B4-BE49-F238E27FC236}">
                <a16:creationId xmlns:a16="http://schemas.microsoft.com/office/drawing/2014/main" id="{7E64057C-5A6F-41C9-B888-6149A71BAD6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0"/>
            <a:ext cx="6096000" cy="6858000"/>
          </a:xfrm>
        </p:spPr>
        <p:txBody>
          <a:bodyPr>
            <a:noAutofit/>
          </a:bodyPr>
          <a:lstStyle>
            <a:lvl1pPr>
              <a:defRPr b="0" i="0">
                <a:noFill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95A22C1-24A2-A92E-6374-B63F25599193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9ACA39-4BC7-5AC4-76B9-B56A48A55BBF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 b="0" i="0"/>
            </a:lvl1pPr>
          </a:lstStyle>
          <a:p>
            <a:fld id="{B91B1E43-4FEA-49C1-8890-5714C0610762}" type="datetime1">
              <a:rPr lang="en-US" smtClean="0"/>
              <a:t>11/5/2025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35421E6-F36E-183E-5372-92ED31FF8258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 vert="horz" lIns="0" tIns="0" rIns="0" bIns="0" rtlCol="0" anchor="b"/>
          <a:lstStyle>
            <a:lvl1pPr>
              <a:defRPr lang="fr-FR" smtClean="0"/>
            </a:lvl1pPr>
          </a:lstStyle>
          <a:p>
            <a:pPr algn="r"/>
            <a:fld id="{6B54B0F7-55DD-40D6-B7F4-70B586885C0B}" type="slidenum">
              <a:rPr lang="fr-FR" smtClean="0"/>
              <a:pPr algn="r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1459983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two columns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A80DD-522E-15F3-7C7C-1ED7FE2F9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EB4E48BE-B935-323D-EA39-C821EE1437F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444973" y="1428424"/>
            <a:ext cx="11304000" cy="287259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ct val="0"/>
              </a:spcAft>
              <a:defRPr sz="1867" b="0" i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40DB84D-8489-0AC0-2629-B21104954DC4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D04389-FFAB-E750-9515-20B585BA073B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 b="0" i="0"/>
            </a:lvl1pPr>
          </a:lstStyle>
          <a:p>
            <a:fld id="{0BA501FD-2FAF-45B3-BE64-C36C9F1F0D9E}" type="datetime1">
              <a:rPr lang="en-US" smtClean="0"/>
              <a:t>11/5/2025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96014C3-F39F-A66A-38F8-AC73717AC38C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 vert="horz" lIns="0" tIns="0" rIns="0" bIns="0" rtlCol="0" anchor="b"/>
          <a:lstStyle>
            <a:lvl1pPr>
              <a:defRPr lang="fr-FR" smtClean="0"/>
            </a:lvl1pPr>
          </a:lstStyle>
          <a:p>
            <a:pPr algn="r"/>
            <a:fld id="{6B54B0F7-55DD-40D6-B7F4-70B586885C0B}" type="slidenum">
              <a:rPr lang="fr-FR" smtClean="0"/>
              <a:pPr algn="r"/>
              <a:t>‹Nº›</a:t>
            </a:fld>
            <a:endParaRPr lang="fr-FR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78EA3A1-B277-6AAC-EF0A-CD81E8AD19B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5" y="1787589"/>
            <a:ext cx="5033283" cy="4278683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FF9BEFB-B71C-F7FE-4C40-6F9F6E6111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726456" y="1787589"/>
            <a:ext cx="5033283" cy="4278683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431389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276DEF-3CBF-476F-8A84-C6760A5FE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729600" cy="6858000"/>
          </a:xfrm>
          <a:prstGeom prst="rect">
            <a:avLst/>
          </a:prstGeom>
          <a:solidFill>
            <a:srgbClr val="E9E6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noProof="0">
              <a:latin typeface="Sanofi Sans" panose="02010503030201020103" pitchFamily="2" charset="77"/>
            </a:endParaRPr>
          </a:p>
        </p:txBody>
      </p:sp>
      <p:sp>
        <p:nvSpPr>
          <p:cNvPr id="61" name="Espace réservé du texte 4">
            <a:extLst>
              <a:ext uri="{FF2B5EF4-FFF2-40B4-BE49-F238E27FC236}">
                <a16:creationId xmlns:a16="http://schemas.microsoft.com/office/drawing/2014/main" id="{8D48725B-4307-4BEA-B9C9-15E0592A3B9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033427" y="385508"/>
            <a:ext cx="1178053" cy="2769081"/>
          </a:xfrm>
        </p:spPr>
        <p:txBody>
          <a:bodyPr anchor="t">
            <a:noAutofit/>
          </a:bodyPr>
          <a:lstStyle>
            <a:lvl1pPr algn="r">
              <a:lnSpc>
                <a:spcPct val="110000"/>
              </a:lnSpc>
              <a:defRPr sz="1867" b="0" i="0" cap="all" baseline="0">
                <a:solidFill>
                  <a:schemeClr val="tx1"/>
                </a:solidFill>
                <a:latin typeface="Sanofi Sans" panose="02010503030201020103" pitchFamily="2" charset="77"/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id="{0456B57B-663C-438F-BBF6-1AB9B756FE5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02082" y="418872"/>
            <a:ext cx="1379716" cy="532283"/>
          </a:xfrm>
        </p:spPr>
        <p:txBody>
          <a:bodyPr/>
          <a:lstStyle>
            <a:lvl1pPr algn="l">
              <a:lnSpc>
                <a:spcPct val="110000"/>
              </a:lnSpc>
              <a:defRPr sz="3467" b="0" i="0" cap="all" baseline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01</a:t>
            </a:r>
          </a:p>
        </p:txBody>
      </p:sp>
      <p:sp>
        <p:nvSpPr>
          <p:cNvPr id="44" name="Espace réservé pour une image  15">
            <a:extLst>
              <a:ext uri="{FF2B5EF4-FFF2-40B4-BE49-F238E27FC236}">
                <a16:creationId xmlns:a16="http://schemas.microsoft.com/office/drawing/2014/main" id="{6EC29CFA-5793-4C6C-80E1-231B1EAA433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402083" y="1341319"/>
            <a:ext cx="1379716" cy="1819200"/>
          </a:xfrm>
        </p:spPr>
        <p:txBody>
          <a:bodyPr>
            <a:noAutofit/>
          </a:bodyPr>
          <a:lstStyle>
            <a:lvl1pPr>
              <a:defRPr b="0" i="0">
                <a:noFill/>
                <a:latin typeface="Sanofi Sans" panose="02010503030201020103" pitchFamily="2" charset="77"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87E76F68-620B-4D77-BFEE-041D7315FC2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02083" y="3354077"/>
            <a:ext cx="1379716" cy="657177"/>
          </a:xfrm>
        </p:spPr>
        <p:txBody>
          <a:bodyPr/>
          <a:lstStyle>
            <a:lvl1pPr algn="l">
              <a:lnSpc>
                <a:spcPct val="125000"/>
              </a:lnSpc>
              <a:defRPr sz="1867" b="0" i="0">
                <a:solidFill>
                  <a:schemeClr val="accent2"/>
                </a:solidFill>
                <a:latin typeface="Sanofi Serif" panose="02060503060201090102" pitchFamily="18" charset="77"/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marL="0" marR="0" lvl="0" indent="0" algn="l" defTabSz="914377" rtl="0" eaLnBrk="1" fontAlgn="auto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fr-FR" noProof="0" err="1"/>
              <a:t>SubTitle</a:t>
            </a:r>
            <a:br>
              <a:rPr lang="fr-FR" noProof="0" err="1"/>
            </a:br>
            <a:r>
              <a:rPr lang="fr-FR" noProof="0" err="1"/>
              <a:t>Exemple</a:t>
            </a:r>
          </a:p>
        </p:txBody>
      </p:sp>
      <p:sp>
        <p:nvSpPr>
          <p:cNvPr id="54" name="Espace réservé du texte 4">
            <a:extLst>
              <a:ext uri="{FF2B5EF4-FFF2-40B4-BE49-F238E27FC236}">
                <a16:creationId xmlns:a16="http://schemas.microsoft.com/office/drawing/2014/main" id="{EB355F06-F117-4960-9CD2-3296D719777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402083" y="4199057"/>
            <a:ext cx="1379716" cy="2039967"/>
          </a:xfrm>
        </p:spPr>
        <p:txBody>
          <a:bodyPr/>
          <a:lstStyle>
            <a:lvl1pPr algn="l">
              <a:lnSpc>
                <a:spcPct val="125000"/>
              </a:lnSpc>
              <a:defRPr sz="1867" b="0" i="0">
                <a:solidFill>
                  <a:schemeClr val="tx1"/>
                </a:solidFill>
                <a:latin typeface="Sanofi Sans" panose="02010503030201020103" pitchFamily="2" charset="77"/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49" name="Espace réservé du texte 4">
            <a:extLst>
              <a:ext uri="{FF2B5EF4-FFF2-40B4-BE49-F238E27FC236}">
                <a16:creationId xmlns:a16="http://schemas.microsoft.com/office/drawing/2014/main" id="{D7722D17-99A8-4564-81CF-20F1F7F8DBD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061999" y="418872"/>
            <a:ext cx="1379715" cy="532283"/>
          </a:xfrm>
        </p:spPr>
        <p:txBody>
          <a:bodyPr/>
          <a:lstStyle>
            <a:lvl1pPr algn="l">
              <a:lnSpc>
                <a:spcPct val="110000"/>
              </a:lnSpc>
              <a:defRPr sz="3467" b="0" i="0" cap="all" baseline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02</a:t>
            </a:r>
          </a:p>
        </p:txBody>
      </p:sp>
      <p:sp>
        <p:nvSpPr>
          <p:cNvPr id="48" name="Espace réservé pour une image  15">
            <a:extLst>
              <a:ext uri="{FF2B5EF4-FFF2-40B4-BE49-F238E27FC236}">
                <a16:creationId xmlns:a16="http://schemas.microsoft.com/office/drawing/2014/main" id="{59EC3F46-5FB4-498B-9543-7330D6DD492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061999" y="1341319"/>
            <a:ext cx="1379716" cy="1819200"/>
          </a:xfrm>
        </p:spPr>
        <p:txBody>
          <a:bodyPr>
            <a:noAutofit/>
          </a:bodyPr>
          <a:lstStyle>
            <a:lvl1pPr>
              <a:defRPr b="0" i="0">
                <a:noFill/>
                <a:latin typeface="Sanofi Sans" panose="02010503030201020103" pitchFamily="2" charset="77"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55" name="Espace réservé du texte 4">
            <a:extLst>
              <a:ext uri="{FF2B5EF4-FFF2-40B4-BE49-F238E27FC236}">
                <a16:creationId xmlns:a16="http://schemas.microsoft.com/office/drawing/2014/main" id="{D86CBB7A-9502-4B85-850C-DF2587D4D6E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061998" y="3346376"/>
            <a:ext cx="1379716" cy="666825"/>
          </a:xfrm>
        </p:spPr>
        <p:txBody>
          <a:bodyPr/>
          <a:lstStyle>
            <a:lvl1pPr algn="l">
              <a:lnSpc>
                <a:spcPct val="125000"/>
              </a:lnSpc>
              <a:defRPr sz="1867" b="0" i="0">
                <a:solidFill>
                  <a:schemeClr val="accent2"/>
                </a:solidFill>
                <a:latin typeface="Sanofi Serif" panose="02060503060201090102" pitchFamily="18" charset="77"/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 err="1"/>
              <a:t>SubTitle</a:t>
            </a:r>
            <a:br>
              <a:rPr lang="fr-FR" noProof="0" err="1"/>
            </a:br>
            <a:r>
              <a:rPr lang="fr-FR" noProof="0" err="1"/>
              <a:t>Exemple</a:t>
            </a:r>
          </a:p>
        </p:txBody>
      </p:sp>
      <p:sp>
        <p:nvSpPr>
          <p:cNvPr id="56" name="Espace réservé du texte 4">
            <a:extLst>
              <a:ext uri="{FF2B5EF4-FFF2-40B4-BE49-F238E27FC236}">
                <a16:creationId xmlns:a16="http://schemas.microsoft.com/office/drawing/2014/main" id="{86544E69-3546-4BEE-9749-1A8EFA7DDE39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061998" y="4199057"/>
            <a:ext cx="1379716" cy="2039967"/>
          </a:xfrm>
        </p:spPr>
        <p:txBody>
          <a:bodyPr/>
          <a:lstStyle>
            <a:lvl1pPr algn="l">
              <a:lnSpc>
                <a:spcPct val="125000"/>
              </a:lnSpc>
              <a:defRPr sz="1867" b="0" i="0">
                <a:solidFill>
                  <a:schemeClr val="tx1"/>
                </a:solidFill>
                <a:latin typeface="Sanofi Sans" panose="02010503030201020103" pitchFamily="2" charset="77"/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51" name="Espace réservé du texte 4">
            <a:extLst>
              <a:ext uri="{FF2B5EF4-FFF2-40B4-BE49-F238E27FC236}">
                <a16:creationId xmlns:a16="http://schemas.microsoft.com/office/drawing/2014/main" id="{B0DC2D27-DE73-4D51-B4A4-D9CC4DC5A4E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721914" y="418872"/>
            <a:ext cx="1379713" cy="532283"/>
          </a:xfrm>
        </p:spPr>
        <p:txBody>
          <a:bodyPr/>
          <a:lstStyle>
            <a:lvl1pPr algn="l">
              <a:lnSpc>
                <a:spcPct val="110000"/>
              </a:lnSpc>
              <a:defRPr sz="3467" b="0" i="0" cap="all" baseline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03</a:t>
            </a:r>
          </a:p>
        </p:txBody>
      </p:sp>
      <p:sp>
        <p:nvSpPr>
          <p:cNvPr id="50" name="Espace réservé pour une image  15">
            <a:extLst>
              <a:ext uri="{FF2B5EF4-FFF2-40B4-BE49-F238E27FC236}">
                <a16:creationId xmlns:a16="http://schemas.microsoft.com/office/drawing/2014/main" id="{B20B9505-236E-4469-A51C-A2C7B71B271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721915" y="1341319"/>
            <a:ext cx="1379716" cy="1819200"/>
          </a:xfrm>
        </p:spPr>
        <p:txBody>
          <a:bodyPr>
            <a:noAutofit/>
          </a:bodyPr>
          <a:lstStyle>
            <a:lvl1pPr>
              <a:defRPr b="0" i="0">
                <a:noFill/>
                <a:latin typeface="Sanofi Sans" panose="02010503030201020103" pitchFamily="2" charset="77"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57" name="Espace réservé du texte 4">
            <a:extLst>
              <a:ext uri="{FF2B5EF4-FFF2-40B4-BE49-F238E27FC236}">
                <a16:creationId xmlns:a16="http://schemas.microsoft.com/office/drawing/2014/main" id="{75A5190F-9F87-4BAA-9B38-DA41741440E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21911" y="3346376"/>
            <a:ext cx="1379716" cy="666825"/>
          </a:xfrm>
        </p:spPr>
        <p:txBody>
          <a:bodyPr/>
          <a:lstStyle>
            <a:lvl1pPr algn="l">
              <a:lnSpc>
                <a:spcPct val="125000"/>
              </a:lnSpc>
              <a:defRPr sz="1867" b="0" i="0">
                <a:solidFill>
                  <a:schemeClr val="accent2"/>
                </a:solidFill>
                <a:latin typeface="Sanofi Serif" panose="02060503060201090102" pitchFamily="18" charset="77"/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 err="1"/>
              <a:t>SubTitle</a:t>
            </a:r>
            <a:br>
              <a:rPr lang="fr-FR" noProof="0" err="1"/>
            </a:br>
            <a:r>
              <a:rPr lang="fr-FR" noProof="0" err="1"/>
              <a:t>Exemple</a:t>
            </a:r>
          </a:p>
        </p:txBody>
      </p:sp>
      <p:sp>
        <p:nvSpPr>
          <p:cNvPr id="58" name="Espace réservé du texte 4">
            <a:extLst>
              <a:ext uri="{FF2B5EF4-FFF2-40B4-BE49-F238E27FC236}">
                <a16:creationId xmlns:a16="http://schemas.microsoft.com/office/drawing/2014/main" id="{FF1BBCD1-8544-421A-85E5-77CA0FA35FE4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721911" y="4199057"/>
            <a:ext cx="1379716" cy="2039967"/>
          </a:xfrm>
        </p:spPr>
        <p:txBody>
          <a:bodyPr/>
          <a:lstStyle>
            <a:lvl1pPr algn="l">
              <a:lnSpc>
                <a:spcPct val="125000"/>
              </a:lnSpc>
              <a:defRPr sz="1867" b="0" i="0">
                <a:solidFill>
                  <a:schemeClr val="tx1"/>
                </a:solidFill>
                <a:latin typeface="Sanofi Sans" panose="02010503030201020103" pitchFamily="2" charset="77"/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53" name="Espace réservé du texte 4">
            <a:extLst>
              <a:ext uri="{FF2B5EF4-FFF2-40B4-BE49-F238E27FC236}">
                <a16:creationId xmlns:a16="http://schemas.microsoft.com/office/drawing/2014/main" id="{6F5500B0-3264-4A96-BDF7-6321D671A88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381830" y="418872"/>
            <a:ext cx="1379713" cy="532283"/>
          </a:xfrm>
        </p:spPr>
        <p:txBody>
          <a:bodyPr/>
          <a:lstStyle>
            <a:lvl1pPr algn="l">
              <a:lnSpc>
                <a:spcPct val="110000"/>
              </a:lnSpc>
              <a:defRPr sz="3467" b="0" i="0" cap="all" baseline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04</a:t>
            </a:r>
          </a:p>
        </p:txBody>
      </p:sp>
      <p:sp>
        <p:nvSpPr>
          <p:cNvPr id="52" name="Espace réservé pour une image  15">
            <a:extLst>
              <a:ext uri="{FF2B5EF4-FFF2-40B4-BE49-F238E27FC236}">
                <a16:creationId xmlns:a16="http://schemas.microsoft.com/office/drawing/2014/main" id="{C7AF1FA3-8607-484E-960C-0DEC87C8B4B6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0381831" y="1341319"/>
            <a:ext cx="1379716" cy="1819200"/>
          </a:xfrm>
        </p:spPr>
        <p:txBody>
          <a:bodyPr>
            <a:noAutofit/>
          </a:bodyPr>
          <a:lstStyle>
            <a:lvl1pPr>
              <a:defRPr b="0" i="0">
                <a:noFill/>
                <a:latin typeface="Sanofi Sans" panose="02010503030201020103" pitchFamily="2" charset="77"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59" name="Espace réservé du texte 4">
            <a:extLst>
              <a:ext uri="{FF2B5EF4-FFF2-40B4-BE49-F238E27FC236}">
                <a16:creationId xmlns:a16="http://schemas.microsoft.com/office/drawing/2014/main" id="{BF822235-CF36-42FB-998B-784756CA5F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381823" y="3346376"/>
            <a:ext cx="1379716" cy="666825"/>
          </a:xfrm>
        </p:spPr>
        <p:txBody>
          <a:bodyPr/>
          <a:lstStyle>
            <a:lvl1pPr algn="l">
              <a:lnSpc>
                <a:spcPct val="125000"/>
              </a:lnSpc>
              <a:defRPr sz="1867" b="0" i="0">
                <a:solidFill>
                  <a:schemeClr val="accent2"/>
                </a:solidFill>
                <a:latin typeface="Sanofi Serif" panose="02060503060201090102" pitchFamily="18" charset="77"/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 err="1"/>
              <a:t>SubTitle</a:t>
            </a:r>
            <a:br>
              <a:rPr lang="fr-FR" noProof="0" err="1"/>
            </a:br>
            <a:r>
              <a:rPr lang="fr-FR" noProof="0" err="1"/>
              <a:t>Exemple</a:t>
            </a:r>
          </a:p>
        </p:txBody>
      </p:sp>
      <p:sp>
        <p:nvSpPr>
          <p:cNvPr id="60" name="Espace réservé du texte 4">
            <a:extLst>
              <a:ext uri="{FF2B5EF4-FFF2-40B4-BE49-F238E27FC236}">
                <a16:creationId xmlns:a16="http://schemas.microsoft.com/office/drawing/2014/main" id="{80EE59DB-9243-4843-902C-CEAFDD74F3BA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10381823" y="4199057"/>
            <a:ext cx="1379716" cy="2039967"/>
          </a:xfrm>
        </p:spPr>
        <p:txBody>
          <a:bodyPr/>
          <a:lstStyle>
            <a:lvl1pPr algn="l">
              <a:lnSpc>
                <a:spcPct val="125000"/>
              </a:lnSpc>
              <a:defRPr sz="1867" b="0" i="0">
                <a:solidFill>
                  <a:schemeClr val="tx1"/>
                </a:solidFill>
                <a:latin typeface="Sanofi Sans" panose="02010503030201020103" pitchFamily="2" charset="77"/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61507-8AFD-9705-9965-6874EEDD889A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>
            <a:lvl1pPr>
              <a:defRPr b="0" i="0">
                <a:latin typeface="Sanofi Sans" panose="02010503030201020103" pitchFamily="2" charset="77"/>
              </a:defRPr>
            </a:lvl1pPr>
          </a:lstStyle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20235B-FA42-4BE7-947B-F821D4289B09}"/>
              </a:ext>
            </a:extLst>
          </p:cNvPr>
          <p:cNvSpPr>
            <a:spLocks noGrp="1"/>
          </p:cNvSpPr>
          <p:nvPr>
            <p:ph type="dt" sz="half" idx="52"/>
          </p:nvPr>
        </p:nvSpPr>
        <p:spPr/>
        <p:txBody>
          <a:bodyPr/>
          <a:lstStyle>
            <a:lvl1pPr>
              <a:defRPr b="0" i="0">
                <a:latin typeface="Sanofi Sans" panose="02010503030201020103" pitchFamily="2" charset="77"/>
              </a:defRPr>
            </a:lvl1pPr>
          </a:lstStyle>
          <a:p>
            <a:fld id="{2697922A-7781-4072-BF7A-4E6A16A869CF}" type="datetime1">
              <a:rPr lang="en-US" smtClean="0"/>
              <a:t>11/5/2025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B29E3-354E-DD45-6FF1-140AEE56BA96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 vert="horz" lIns="0" tIns="0" rIns="0" bIns="0" rtlCol="0" anchor="b"/>
          <a:lstStyle>
            <a:lvl1pPr>
              <a:defRPr lang="fr-FR" smtClean="0"/>
            </a:lvl1pPr>
          </a:lstStyle>
          <a:p>
            <a:pPr algn="r"/>
            <a:fld id="{6B54B0F7-55DD-40D6-B7F4-70B586885C0B}" type="slidenum">
              <a:rPr lang="fr-FR" smtClean="0"/>
              <a:pPr algn="r"/>
              <a:t>‹Nº›</a:t>
            </a:fld>
            <a:endParaRPr lang="fr-FR"/>
          </a:p>
        </p:txBody>
      </p:sp>
      <p:pic>
        <p:nvPicPr>
          <p:cNvPr id="9" name="Picture 8" descr="Shape&#10;&#10;Description automatically generated with low confidence">
            <a:extLst>
              <a:ext uri="{FF2B5EF4-FFF2-40B4-BE49-F238E27FC236}">
                <a16:creationId xmlns:a16="http://schemas.microsoft.com/office/drawing/2014/main" id="{C4BF5A76-078C-F115-752B-DD5DBDA718C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097" y="6128453"/>
            <a:ext cx="1542935" cy="711616"/>
          </a:xfrm>
          <a:prstGeom prst="rect">
            <a:avLst/>
          </a:prstGeom>
          <a:ln>
            <a:noFill/>
          </a:ln>
        </p:spPr>
      </p:pic>
      <p:sp>
        <p:nvSpPr>
          <p:cNvPr id="10" name="Title 2">
            <a:extLst>
              <a:ext uri="{FF2B5EF4-FFF2-40B4-BE49-F238E27FC236}">
                <a16:creationId xmlns:a16="http://schemas.microsoft.com/office/drawing/2014/main" id="{23E3BE42-3DD8-2FFB-09F1-6D62151B0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0" y="385507"/>
            <a:ext cx="2825773" cy="960000"/>
          </a:xfrm>
        </p:spPr>
        <p:txBody>
          <a:bodyPr/>
          <a:lstStyle>
            <a:lvl1pPr>
              <a:defRPr b="0" i="0">
                <a:latin typeface="Sanofi Sans" panose="02010503030201020103" pitchFamily="2" charset="77"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27F207C8-DEEC-FD44-E9B2-7653410B43F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4975" y="1428424"/>
            <a:ext cx="2822400" cy="287259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ct val="0"/>
              </a:spcAft>
              <a:defRPr sz="1867" b="0" i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 err="1"/>
              <a:t>Subtitle</a:t>
            </a:r>
            <a:endParaRPr lang="fr-FR" noProof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2081585-27E8-1A95-B4DE-B7F5414675E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4" y="1787589"/>
            <a:ext cx="2825340" cy="4278683"/>
          </a:xfrm>
        </p:spPr>
        <p:txBody>
          <a:bodyPr/>
          <a:lstStyle>
            <a:lvl1pPr>
              <a:defRPr b="0" i="0">
                <a:latin typeface="Sanofi Sans" panose="02010503030201020103" pitchFamily="2" charset="77"/>
              </a:defRPr>
            </a:lvl1pPr>
            <a:lvl2pPr>
              <a:defRPr b="0" i="0">
                <a:latin typeface="Sanofi Sans" panose="02010503030201020103" pitchFamily="2" charset="77"/>
              </a:defRPr>
            </a:lvl2pPr>
            <a:lvl3pPr>
              <a:defRPr b="0" i="0">
                <a:latin typeface="Sanofi Sans" panose="02010503030201020103" pitchFamily="2" charset="77"/>
              </a:defRPr>
            </a:lvl3pPr>
            <a:lvl4pPr>
              <a:defRPr b="0" i="0">
                <a:latin typeface="Sanofi Sans" panose="02010503030201020103" pitchFamily="2" charset="77"/>
              </a:defRPr>
            </a:lvl4pPr>
            <a:lvl5pPr>
              <a:defRPr b="0" i="0">
                <a:latin typeface="Sanofi Sans" panose="02010503030201020103" pitchFamily="2" charset="77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429060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78E04-C85A-4D77-B8FB-BFFBFEFE7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4" name="Table Placeholder 3">
            <a:extLst>
              <a:ext uri="{FF2B5EF4-FFF2-40B4-BE49-F238E27FC236}">
                <a16:creationId xmlns:a16="http://schemas.microsoft.com/office/drawing/2014/main" id="{828EDE46-3F40-4CF0-8732-22A2312E12B6}"/>
              </a:ext>
            </a:extLst>
          </p:cNvPr>
          <p:cNvSpPr>
            <a:spLocks noGrp="1"/>
          </p:cNvSpPr>
          <p:nvPr>
            <p:ph type="tbl" sz="quarter" idx="23"/>
          </p:nvPr>
        </p:nvSpPr>
        <p:spPr>
          <a:xfrm>
            <a:off x="441384" y="1309863"/>
            <a:ext cx="11304000" cy="4636236"/>
          </a:xfrm>
        </p:spPr>
        <p:txBody>
          <a:bodyPr anchor="ctr"/>
          <a:lstStyle>
            <a:lvl1pPr algn="ctr">
              <a:defRPr b="0" i="0"/>
            </a:lvl1pPr>
          </a:lstStyle>
          <a:p>
            <a:r>
              <a:rPr lang="fr-FR"/>
              <a:t>Cliquez sur l'icône pour ajouter un tableau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BAF85-C7EF-E0BC-E504-BBA29ED55927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590B02-5AEE-07D5-3809-402035D462A3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 b="0" i="0"/>
            </a:lvl1pPr>
          </a:lstStyle>
          <a:p>
            <a:fld id="{0E587A10-8E69-40BC-BAAC-7F790FA89BB0}" type="datetime1">
              <a:rPr lang="en-US" smtClean="0"/>
              <a:t>11/5/2025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EDEE1-A1D7-06C7-B208-C606F9D8308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vert="horz" lIns="0" tIns="0" rIns="0" bIns="0" rtlCol="0" anchor="b"/>
          <a:lstStyle>
            <a:lvl1pPr>
              <a:defRPr lang="fr-FR" smtClean="0"/>
            </a:lvl1pPr>
          </a:lstStyle>
          <a:p>
            <a:pPr algn="r"/>
            <a:fld id="{6B54B0F7-55DD-40D6-B7F4-70B586885C0B}" type="slidenum">
              <a:rPr lang="fr-FR" smtClean="0"/>
              <a:pPr algn="r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69424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004D7A-10C4-34CE-F72C-6A6BBC59E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B30001-6B64-1145-701E-2C8C893BC8B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91CA3D-AA7B-5C60-7E4D-2B019FAB5ED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b="0" i="0"/>
            </a:lvl1pPr>
          </a:lstStyle>
          <a:p>
            <a:fld id="{82977F9D-6034-43ED-9740-BFE4F3BC9480}" type="datetime1">
              <a:rPr lang="en-US" smtClean="0"/>
              <a:t>11/5/2025</a:t>
            </a:fld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7BC42FB-27D4-71F0-7550-E0207D2F2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0" tIns="0" rIns="0" bIns="0" rtlCol="0" anchor="b"/>
          <a:lstStyle>
            <a:lvl1pPr>
              <a:defRPr lang="fr-FR" smtClean="0"/>
            </a:lvl1pPr>
          </a:lstStyle>
          <a:p>
            <a:pPr algn="r"/>
            <a:fld id="{6B54B0F7-55DD-40D6-B7F4-70B586885C0B}" type="slidenum">
              <a:rPr lang="fr-FR" smtClean="0"/>
              <a:pPr algn="r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326334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/>
    </p:ext>
  </p:extLs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Shape&#10;&#10;Description automatically generated with low confidence">
            <a:extLst>
              <a:ext uri="{FF2B5EF4-FFF2-40B4-BE49-F238E27FC236}">
                <a16:creationId xmlns:a16="http://schemas.microsoft.com/office/drawing/2014/main" id="{B4D1FA9B-02E0-56D6-0AA7-3349132544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097" y="6128453"/>
            <a:ext cx="1542935" cy="711616"/>
          </a:xfrm>
          <a:prstGeom prst="rect">
            <a:avLst/>
          </a:prstGeom>
          <a:ln>
            <a:noFill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2C55F3F-C20A-690A-819E-126C4875E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4968" y="6390647"/>
            <a:ext cx="635000" cy="27432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fr-FR" smtClean="0"/>
            </a:lvl1pPr>
          </a:lstStyle>
          <a:p>
            <a:pPr algn="r"/>
            <a:fld id="{6B54B0F7-55DD-40D6-B7F4-70B586885C0B}" type="slidenum">
              <a:rPr lang="fr-FR" smtClean="0"/>
              <a:pPr algn="r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6483364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2" pos="2880">
          <p15:clr>
            <a:srgbClr val="FBAE40"/>
          </p15:clr>
        </p15:guide>
      </p15:sldGuideLst>
    </p:ext>
  </p:extLs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rgbClr val="2300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984036"/>
            <a:ext cx="9144000" cy="889928"/>
          </a:xfrm>
        </p:spPr>
        <p:txBody>
          <a:bodyPr anchor="ctr">
            <a:normAutofit/>
          </a:bodyPr>
          <a:lstStyle>
            <a:lvl1pPr algn="ctr">
              <a:defRPr sz="5333" b="0" i="0">
                <a:solidFill>
                  <a:schemeClr val="tx2"/>
                </a:solidFill>
                <a:latin typeface="Sanofi Sans" panose="02010503030201020103" pitchFamily="2" charset="77"/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19" name="Espace réservé du graphique SmartArt 18">
            <a:extLst>
              <a:ext uri="{FF2B5EF4-FFF2-40B4-BE49-F238E27FC236}">
                <a16:creationId xmlns:a16="http://schemas.microsoft.com/office/drawing/2014/main" id="{B25D5AC7-4546-4A74-B36B-BA1B41C59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dgm" sz="quarter" idx="13"/>
          </p:nvPr>
        </p:nvSpPr>
        <p:spPr>
          <a:xfrm>
            <a:off x="6011445" y="4346936"/>
            <a:ext cx="169113" cy="167915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2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 b="0" i="0">
                <a:noFill/>
                <a:latin typeface="Sanofi Sans" panose="02010503030201020103" pitchFamily="2" charset="77"/>
              </a:defRPr>
            </a:lvl1pPr>
          </a:lstStyle>
          <a:p>
            <a:r>
              <a:rPr lang="fr-FR" noProof="0"/>
              <a:t>Cliquez sur l'icône pour ajouter un graphique SmartArt</a:t>
            </a:r>
            <a:endParaRPr lang="en-US" noProof="0"/>
          </a:p>
        </p:txBody>
      </p:sp>
      <p:sp>
        <p:nvSpPr>
          <p:cNvPr id="20" name="Espace réservé du graphique SmartArt 19">
            <a:extLst>
              <a:ext uri="{FF2B5EF4-FFF2-40B4-BE49-F238E27FC236}">
                <a16:creationId xmlns:a16="http://schemas.microsoft.com/office/drawing/2014/main" id="{FE783EC5-36F3-4916-B0D5-15355CAD8B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6011445" y="2362265"/>
            <a:ext cx="169113" cy="167915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2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 b="0" i="0">
                <a:noFill/>
                <a:latin typeface="Sanofi Sans" panose="02010503030201020103" pitchFamily="2" charset="77"/>
              </a:defRPr>
            </a:lvl1pPr>
          </a:lstStyle>
          <a:p>
            <a:r>
              <a:rPr lang="fr-FR" noProof="0"/>
              <a:t>Cliquez sur l'icône pour ajouter un graphique SmartArt</a:t>
            </a:r>
            <a:endParaRPr lang="en-US" noProof="0"/>
          </a:p>
        </p:txBody>
      </p:sp>
      <p:grpSp>
        <p:nvGrpSpPr>
          <p:cNvPr id="21" name="Graphique 7">
            <a:extLst>
              <a:ext uri="{FF2B5EF4-FFF2-40B4-BE49-F238E27FC236}">
                <a16:creationId xmlns:a16="http://schemas.microsoft.com/office/drawing/2014/main" id="{CCF15C7E-6A99-4286-A9D8-5CFB7F6C2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560063" y="6013890"/>
            <a:ext cx="1071853" cy="275084"/>
            <a:chOff x="4768103" y="-471733"/>
            <a:chExt cx="744723" cy="191124"/>
          </a:xfrm>
          <a:solidFill>
            <a:schemeClr val="bg1"/>
          </a:solidFill>
        </p:grpSpPr>
        <p:sp>
          <p:nvSpPr>
            <p:cNvPr id="22" name="Forme libre : forme 9">
              <a:extLst>
                <a:ext uri="{FF2B5EF4-FFF2-40B4-BE49-F238E27FC236}">
                  <a16:creationId xmlns:a16="http://schemas.microsoft.com/office/drawing/2014/main" id="{6694094C-70CE-4AC8-A396-70F4CAC44E42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latin typeface="Sanofi Sans" panose="02010503030201020103" pitchFamily="2" charset="77"/>
              </a:endParaRPr>
            </a:p>
          </p:txBody>
        </p:sp>
        <p:sp>
          <p:nvSpPr>
            <p:cNvPr id="23" name="Forme libre : forme 10">
              <a:extLst>
                <a:ext uri="{FF2B5EF4-FFF2-40B4-BE49-F238E27FC236}">
                  <a16:creationId xmlns:a16="http://schemas.microsoft.com/office/drawing/2014/main" id="{F0CC9C0D-B090-476A-A414-384A1818254E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  <a:latin typeface="Sanofi Sans" panose="02010503030201020103" pitchFamily="2" charset="77"/>
              </a:endParaRPr>
            </a:p>
          </p:txBody>
        </p:sp>
        <p:sp>
          <p:nvSpPr>
            <p:cNvPr id="24" name="Forme libre : forme 11">
              <a:extLst>
                <a:ext uri="{FF2B5EF4-FFF2-40B4-BE49-F238E27FC236}">
                  <a16:creationId xmlns:a16="http://schemas.microsoft.com/office/drawing/2014/main" id="{6DE4ADDB-0CA9-4651-BF0C-18EF0C881B3A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grpFill/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latin typeface="Sanofi Sans" panose="02010503030201020103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8968857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Cover Logo (Light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6B40EEC9-55BA-32A9-B98C-BF150C1858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668" y="1680359"/>
            <a:ext cx="4794816" cy="3497283"/>
          </a:xfrm>
        </p:spPr>
        <p:txBody>
          <a:bodyPr/>
          <a:lstStyle>
            <a:lvl1pPr>
              <a:lnSpc>
                <a:spcPct val="80000"/>
              </a:lnSpc>
              <a:defRPr sz="8800" b="0" i="0">
                <a:solidFill>
                  <a:schemeClr val="bg1"/>
                </a:solidFill>
                <a:latin typeface="Sanofi Sans" panose="02010503030201020103" pitchFamily="2" charset="77"/>
              </a:defRPr>
            </a:lvl1pPr>
          </a:lstStyle>
          <a:p>
            <a:r>
              <a:rPr lang="fr-FR" err="1"/>
              <a:t>Thank </a:t>
            </a:r>
            <a:br>
              <a:rPr lang="fr-FR" err="1"/>
            </a:br>
            <a:r>
              <a:rPr lang="fr-FR" err="1"/>
              <a:t>you</a:t>
            </a:r>
            <a:endParaRPr lang="en-GB"/>
          </a:p>
        </p:txBody>
      </p:sp>
      <p:pic>
        <p:nvPicPr>
          <p:cNvPr id="12" name="Graphique 11">
            <a:extLst>
              <a:ext uri="{FF2B5EF4-FFF2-40B4-BE49-F238E27FC236}">
                <a16:creationId xmlns:a16="http://schemas.microsoft.com/office/drawing/2014/main" id="{3998C44D-F23A-A14D-CF75-A93317E0CE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16778" y="1058835"/>
            <a:ext cx="4349623" cy="4926181"/>
          </a:xfrm>
          <a:prstGeom prst="rect">
            <a:avLst/>
          </a:prstGeom>
        </p:spPr>
      </p:pic>
      <p:pic>
        <p:nvPicPr>
          <p:cNvPr id="2" name="Graphique 1">
            <a:extLst>
              <a:ext uri="{FF2B5EF4-FFF2-40B4-BE49-F238E27FC236}">
                <a16:creationId xmlns:a16="http://schemas.microsoft.com/office/drawing/2014/main" id="{A0CEDB32-51DA-66E2-331A-F4B02A32C6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3669" y="6081387"/>
            <a:ext cx="1022865" cy="26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947375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Cover Logo (Light)">
    <p:bg>
      <p:bgPr>
        <a:solidFill>
          <a:srgbClr val="F3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6B40EEC9-55BA-32A9-B98C-BF150C1858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668" y="1680359"/>
            <a:ext cx="4794816" cy="3497283"/>
          </a:xfrm>
        </p:spPr>
        <p:txBody>
          <a:bodyPr/>
          <a:lstStyle>
            <a:lvl1pPr>
              <a:lnSpc>
                <a:spcPct val="80000"/>
              </a:lnSpc>
              <a:defRPr sz="8800" b="0" i="0">
                <a:latin typeface="Sanofi Sans" panose="02010503030201020103" pitchFamily="2" charset="77"/>
              </a:defRPr>
            </a:lvl1pPr>
          </a:lstStyle>
          <a:p>
            <a:r>
              <a:rPr lang="fr-FR" err="1"/>
              <a:t>Thank </a:t>
            </a:r>
            <a:br>
              <a:rPr lang="fr-FR" err="1"/>
            </a:br>
            <a:r>
              <a:rPr lang="fr-FR" err="1"/>
              <a:t>you</a:t>
            </a:r>
            <a:endParaRPr lang="en-GB"/>
          </a:p>
        </p:txBody>
      </p:sp>
      <p:pic>
        <p:nvPicPr>
          <p:cNvPr id="12" name="Graphique 11">
            <a:extLst>
              <a:ext uri="{FF2B5EF4-FFF2-40B4-BE49-F238E27FC236}">
                <a16:creationId xmlns:a16="http://schemas.microsoft.com/office/drawing/2014/main" id="{3998C44D-F23A-A14D-CF75-A93317E0CE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16778" y="1058835"/>
            <a:ext cx="4349623" cy="4926181"/>
          </a:xfrm>
          <a:prstGeom prst="rect">
            <a:avLst/>
          </a:prstGeom>
        </p:spPr>
      </p:pic>
      <p:pic>
        <p:nvPicPr>
          <p:cNvPr id="15" name="Graphique 14">
            <a:extLst>
              <a:ext uri="{FF2B5EF4-FFF2-40B4-BE49-F238E27FC236}">
                <a16:creationId xmlns:a16="http://schemas.microsoft.com/office/drawing/2014/main" id="{1A619FD0-FBEB-99C3-8291-C945FD6BDF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3669" y="6081387"/>
            <a:ext cx="1022865" cy="26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627493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Cover Logo (Light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6B40EEC9-55BA-32A9-B98C-BF150C1858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668" y="1680359"/>
            <a:ext cx="4794816" cy="3497283"/>
          </a:xfrm>
        </p:spPr>
        <p:txBody>
          <a:bodyPr/>
          <a:lstStyle>
            <a:lvl1pPr>
              <a:lnSpc>
                <a:spcPct val="80000"/>
              </a:lnSpc>
              <a:defRPr sz="8800" b="0" i="0">
                <a:solidFill>
                  <a:schemeClr val="bg1"/>
                </a:solidFill>
                <a:latin typeface="Sanofi Sans" panose="02010503030201020103" pitchFamily="2" charset="77"/>
              </a:defRPr>
            </a:lvl1pPr>
          </a:lstStyle>
          <a:p>
            <a:r>
              <a:rPr lang="fr-FR" err="1"/>
              <a:t>Thank </a:t>
            </a:r>
            <a:br>
              <a:rPr lang="fr-FR" err="1"/>
            </a:br>
            <a:r>
              <a:rPr lang="fr-FR" err="1"/>
              <a:t>you</a:t>
            </a:r>
            <a:endParaRPr lang="en-GB"/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1A619FD0-FBEB-99C3-8291-C945FD6BDF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3669" y="6081387"/>
            <a:ext cx="1022865" cy="260415"/>
          </a:xfrm>
          <a:prstGeom prst="rect">
            <a:avLst/>
          </a:prstGeom>
        </p:spPr>
      </p:pic>
      <p:pic>
        <p:nvPicPr>
          <p:cNvPr id="2" name="Graphique 1">
            <a:extLst>
              <a:ext uri="{FF2B5EF4-FFF2-40B4-BE49-F238E27FC236}">
                <a16:creationId xmlns:a16="http://schemas.microsoft.com/office/drawing/2014/main" id="{4AA6D030-A355-1267-78EF-03703F1B67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013905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Cover Logo (Light)">
    <p:bg>
      <p:bgPr>
        <a:solidFill>
          <a:srgbClr val="F3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6B40EEC9-55BA-32A9-B98C-BF150C1858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668" y="1680359"/>
            <a:ext cx="4794816" cy="3497283"/>
          </a:xfrm>
        </p:spPr>
        <p:txBody>
          <a:bodyPr/>
          <a:lstStyle>
            <a:lvl1pPr>
              <a:lnSpc>
                <a:spcPct val="80000"/>
              </a:lnSpc>
              <a:defRPr sz="8800" b="0" i="0">
                <a:latin typeface="Sanofi Sans" panose="02010503030201020103" pitchFamily="2" charset="77"/>
              </a:defRPr>
            </a:lvl1pPr>
          </a:lstStyle>
          <a:p>
            <a:r>
              <a:rPr lang="fr-FR" err="1"/>
              <a:t>Thank </a:t>
            </a:r>
            <a:br>
              <a:rPr lang="fr-FR" err="1"/>
            </a:br>
            <a:r>
              <a:rPr lang="fr-FR" err="1"/>
              <a:t>you</a:t>
            </a:r>
            <a:endParaRPr lang="en-GB"/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1A619FD0-FBEB-99C3-8291-C945FD6BDF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3669" y="6081387"/>
            <a:ext cx="1022865" cy="260415"/>
          </a:xfrm>
          <a:prstGeom prst="rect">
            <a:avLst/>
          </a:prstGeom>
        </p:spPr>
      </p:pic>
      <p:pic>
        <p:nvPicPr>
          <p:cNvPr id="2" name="Graphique 1">
            <a:extLst>
              <a:ext uri="{FF2B5EF4-FFF2-40B4-BE49-F238E27FC236}">
                <a16:creationId xmlns:a16="http://schemas.microsoft.com/office/drawing/2014/main" id="{4AA6D030-A355-1267-78EF-03703F1B67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995627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Cover Logo (Light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>
            <a:extLst>
              <a:ext uri="{FF2B5EF4-FFF2-40B4-BE49-F238E27FC236}">
                <a16:creationId xmlns:a16="http://schemas.microsoft.com/office/drawing/2014/main" id="{628081E0-C02D-B72F-9EE9-9E138AA6F8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81829" y="1246020"/>
            <a:ext cx="3628340" cy="4109289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7B7C9592-08B1-2A89-B95C-CD855437CA4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78583" y="5992833"/>
            <a:ext cx="1226215" cy="31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321224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Cover Logo (Light)">
    <p:bg>
      <p:bgPr>
        <a:solidFill>
          <a:srgbClr val="F3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>
            <a:extLst>
              <a:ext uri="{FF2B5EF4-FFF2-40B4-BE49-F238E27FC236}">
                <a16:creationId xmlns:a16="http://schemas.microsoft.com/office/drawing/2014/main" id="{628081E0-C02D-B72F-9EE9-9E138AA6F8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81829" y="1246020"/>
            <a:ext cx="3628340" cy="4109289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7B7C9592-08B1-2A89-B95C-CD855437CA4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78583" y="5992833"/>
            <a:ext cx="1226215" cy="31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671399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over Title with Image (Light)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1AB0F57C-0BDD-489A-8A1B-5EDF19A942B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817152" y="0"/>
            <a:ext cx="6374848" cy="6858000"/>
          </a:xfrm>
          <a:custGeom>
            <a:avLst/>
            <a:gdLst>
              <a:gd name="connsiteX0" fmla="*/ 1107901 w 4781136"/>
              <a:gd name="connsiteY0" fmla="*/ 0 h 5143500"/>
              <a:gd name="connsiteX1" fmla="*/ 4781136 w 4781136"/>
              <a:gd name="connsiteY1" fmla="*/ 0 h 5143500"/>
              <a:gd name="connsiteX2" fmla="*/ 4781136 w 4781136"/>
              <a:gd name="connsiteY2" fmla="*/ 5143500 h 5143500"/>
              <a:gd name="connsiteX3" fmla="*/ 989018 w 4781136"/>
              <a:gd name="connsiteY3" fmla="*/ 5143500 h 5143500"/>
              <a:gd name="connsiteX4" fmla="*/ 919683 w 4781136"/>
              <a:gd name="connsiteY4" fmla="*/ 5081299 h 5143500"/>
              <a:gd name="connsiteX5" fmla="*/ 1 w 4781136"/>
              <a:gd name="connsiteY5" fmla="*/ 2622891 h 5143500"/>
              <a:gd name="connsiteX6" fmla="*/ 937787 w 4781136"/>
              <a:gd name="connsiteY6" fmla="*/ 14597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81136" h="5143500">
                <a:moveTo>
                  <a:pt x="1107901" y="0"/>
                </a:moveTo>
                <a:lnTo>
                  <a:pt x="4781136" y="0"/>
                </a:lnTo>
                <a:lnTo>
                  <a:pt x="4781136" y="5143500"/>
                </a:lnTo>
                <a:lnTo>
                  <a:pt x="989018" y="5143500"/>
                </a:lnTo>
                <a:lnTo>
                  <a:pt x="919683" y="5081299"/>
                </a:lnTo>
                <a:cubicBezTo>
                  <a:pt x="336550" y="4498301"/>
                  <a:pt x="-121" y="3656845"/>
                  <a:pt x="1" y="2622891"/>
                </a:cubicBezTo>
                <a:cubicBezTo>
                  <a:pt x="1" y="1564827"/>
                  <a:pt x="336658" y="723140"/>
                  <a:pt x="937787" y="14597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noFill/>
              </a:defRPr>
            </a:lvl1pPr>
          </a:lstStyle>
          <a:p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3A67B22-0891-114A-1BBE-8CD7C00CC6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4968" y="6427327"/>
            <a:ext cx="635000" cy="27432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fr-FR" smtClean="0"/>
            </a:lvl1pPr>
          </a:lstStyle>
          <a:p>
            <a:pPr algn="r"/>
            <a:fld id="{6B54B0F7-55DD-40D6-B7F4-70B586885C0B}" type="slidenum">
              <a:rPr lang="fr-FR" smtClean="0"/>
              <a:pPr algn="r"/>
              <a:t>‹Nº›</a:t>
            </a:fld>
            <a:endParaRPr lang="fr-FR"/>
          </a:p>
        </p:txBody>
      </p:sp>
      <p:sp>
        <p:nvSpPr>
          <p:cNvPr id="7" name="Espace réservé du graphique SmartArt 11">
            <a:extLst>
              <a:ext uri="{FF2B5EF4-FFF2-40B4-BE49-F238E27FC236}">
                <a16:creationId xmlns:a16="http://schemas.microsoft.com/office/drawing/2014/main" id="{14A227DF-8F75-C72E-EFB3-F40F54AD4B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2951314" y="1255427"/>
            <a:ext cx="193375" cy="192000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2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 sz="267" b="0" i="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8" name="Espace réservé du graphique SmartArt 11">
            <a:extLst>
              <a:ext uri="{FF2B5EF4-FFF2-40B4-BE49-F238E27FC236}">
                <a16:creationId xmlns:a16="http://schemas.microsoft.com/office/drawing/2014/main" id="{B96B0558-7E47-01DC-2FAA-E42A8F702B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dgm" sz="quarter" idx="19"/>
          </p:nvPr>
        </p:nvSpPr>
        <p:spPr>
          <a:xfrm>
            <a:off x="2951314" y="4798585"/>
            <a:ext cx="193375" cy="192000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2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 sz="267" b="0" i="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pic>
        <p:nvPicPr>
          <p:cNvPr id="10" name="Picture 8" descr="Shape&#10;&#10;Description automatically generated with low confidence">
            <a:extLst>
              <a:ext uri="{FF2B5EF4-FFF2-40B4-BE49-F238E27FC236}">
                <a16:creationId xmlns:a16="http://schemas.microsoft.com/office/drawing/2014/main" id="{20F4E530-A736-FFC2-3A46-B98709A966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6533" y="6128453"/>
            <a:ext cx="1542935" cy="71161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953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56171-4788-4B4A-B8DB-98CB348C66F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3" y="1943799"/>
            <a:ext cx="11304000" cy="4295223"/>
          </a:xfrm>
        </p:spPr>
        <p:txBody>
          <a:bodyPr/>
          <a:lstStyle>
            <a:lvl1pPr>
              <a:defRPr b="0" i="0">
                <a:latin typeface="Sanofi Sans" panose="02010503030201020103" pitchFamily="2" charset="77"/>
              </a:defRPr>
            </a:lvl1pPr>
            <a:lvl2pPr>
              <a:defRPr b="0" i="0">
                <a:latin typeface="Sanofi Sans" panose="02010503030201020103" pitchFamily="2" charset="77"/>
              </a:defRPr>
            </a:lvl2pPr>
            <a:lvl3pPr>
              <a:defRPr b="0" i="0">
                <a:latin typeface="Sanofi Sans" panose="02010503030201020103" pitchFamily="2" charset="77"/>
              </a:defRPr>
            </a:lvl3pPr>
            <a:lvl4pPr>
              <a:defRPr b="0" i="0">
                <a:latin typeface="Sanofi Sans" panose="02010503030201020103" pitchFamily="2" charset="77"/>
              </a:defRPr>
            </a:lvl4pPr>
            <a:lvl5pPr>
              <a:defRPr b="0" i="0">
                <a:latin typeface="Sanofi Sans" panose="02010503030201020103" pitchFamily="2" charset="77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E214CB94-27AF-41B7-A363-829DCFEBE7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3" y="1577578"/>
            <a:ext cx="11304000" cy="246221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ct val="0"/>
              </a:spcAft>
              <a:defRPr sz="1600" b="0" i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7577A6-F24A-4B6D-B7E1-FB31180BD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Sanofi Sans" panose="02010503030201020103" pitchFamily="2" charset="77"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6A2A584-006E-FA67-E436-BA5C6CA21E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06993" y="6440855"/>
            <a:ext cx="5974080" cy="222173"/>
          </a:xfrm>
          <a:prstGeom prst="rect">
            <a:avLst/>
          </a:prstGeom>
        </p:spPr>
        <p:txBody>
          <a:bodyPr vert="horz" wrap="square" lIns="0" tIns="0" rIns="0" bIns="0" rtlCol="0" anchor="b"/>
          <a:lstStyle>
            <a:lvl1pPr algn="ctr">
              <a:defRPr sz="1200" b="0" i="0" cap="none" baseline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Corporate Presentation 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7DD1202-FA89-A330-9E7C-5D4DBB8D5A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4968" y="6390647"/>
            <a:ext cx="635000" cy="27432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fr-FR" smtClean="0"/>
            </a:lvl1pPr>
          </a:lstStyle>
          <a:p>
            <a:pPr algn="r"/>
            <a:fld id="{6B54B0F7-55DD-40D6-B7F4-70B586885C0B}" type="slidenum">
              <a:rPr lang="fr-FR" smtClean="0"/>
              <a:pPr algn="r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18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Disposition personnalisé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454E57-11F2-0D8B-8BE1-C1F701113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877" y="316819"/>
            <a:ext cx="11387323" cy="690187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2E8184-C6AF-400A-6049-BE59FD721F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06993" y="6440855"/>
            <a:ext cx="5974080" cy="222173"/>
          </a:xfrm>
          <a:prstGeom prst="rect">
            <a:avLst/>
          </a:prstGeom>
        </p:spPr>
        <p:txBody>
          <a:bodyPr vert="horz" wrap="square" lIns="0" tIns="0" rIns="0" bIns="0" rtlCol="0" anchor="b"/>
          <a:lstStyle>
            <a:lvl1pPr algn="ctr">
              <a:defRPr sz="1200" b="0" i="0" cap="none" baseline="0">
                <a:solidFill>
                  <a:schemeClr val="bg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Corporate Presentation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24CEF-B33E-46D4-70D4-84AED35A83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4968" y="6390647"/>
            <a:ext cx="635000" cy="27432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fr-FR" smtClean="0">
                <a:solidFill>
                  <a:schemeClr val="bg1"/>
                </a:solidFill>
              </a:defRPr>
            </a:lvl1pPr>
          </a:lstStyle>
          <a:p>
            <a:pPr algn="r"/>
            <a:fld id="{6B54B0F7-55DD-40D6-B7F4-70B586885C0B}" type="slidenum">
              <a:rPr lang="fr-FR" smtClean="0"/>
              <a:pPr algn="r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3481091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, Content and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276DEF-3CBF-476F-8A84-C6760A5FE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729600" cy="6858000"/>
          </a:xfrm>
          <a:prstGeom prst="rect">
            <a:avLst/>
          </a:prstGeom>
          <a:solidFill>
            <a:srgbClr val="E9E6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noProof="0">
              <a:latin typeface="Sanofi Sans" panose="02010503030201020103" pitchFamily="2" charset="77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8F4FADB-EEC5-45D2-AA5E-7A0D798F1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984" y="385507"/>
            <a:ext cx="2824073" cy="960000"/>
          </a:xfrm>
        </p:spPr>
        <p:txBody>
          <a:bodyPr/>
          <a:lstStyle>
            <a:lvl1pPr>
              <a:defRPr b="0" i="0">
                <a:latin typeface="Sanofi Sans" panose="02010503030201020103" pitchFamily="2" charset="77"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3" name="Espace réservé du texte 4">
            <a:extLst>
              <a:ext uri="{FF2B5EF4-FFF2-40B4-BE49-F238E27FC236}">
                <a16:creationId xmlns:a16="http://schemas.microsoft.com/office/drawing/2014/main" id="{47966520-9FD5-42B3-AD18-E492CBBE356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11356" y="1428424"/>
            <a:ext cx="2822400" cy="287259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ct val="0"/>
              </a:spcAft>
              <a:defRPr sz="1867" b="0" i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 err="1"/>
              <a:t>subtitle</a:t>
            </a:r>
            <a:endParaRPr lang="fr-FR" noProof="0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4E0BC0F4-D286-4029-9886-E5C53C4FB52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08417" y="1759072"/>
            <a:ext cx="2822400" cy="4276969"/>
          </a:xfrm>
        </p:spPr>
        <p:txBody>
          <a:bodyPr/>
          <a:lstStyle>
            <a:lvl1pPr>
              <a:defRPr b="0" i="0">
                <a:latin typeface="Sanofi Sans" panose="02010503030201020103" pitchFamily="2" charset="77"/>
              </a:defRPr>
            </a:lvl1pPr>
            <a:lvl2pPr>
              <a:defRPr b="0" i="0">
                <a:latin typeface="Sanofi Sans" panose="02010503030201020103" pitchFamily="2" charset="77"/>
              </a:defRPr>
            </a:lvl2pPr>
            <a:lvl3pPr>
              <a:defRPr b="0" i="0">
                <a:latin typeface="Sanofi Sans" panose="02010503030201020103" pitchFamily="2" charset="77"/>
              </a:defRPr>
            </a:lvl3pPr>
            <a:lvl4pPr>
              <a:defRPr b="0" i="0">
                <a:latin typeface="Sanofi Sans" panose="02010503030201020103" pitchFamily="2" charset="77"/>
              </a:defRPr>
            </a:lvl4pPr>
            <a:lvl5pPr>
              <a:defRPr b="0" i="0">
                <a:latin typeface="Sanofi Sans" panose="02010503030201020103" pitchFamily="2" charset="77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1" name="Espace réservé du texte 4">
            <a:extLst>
              <a:ext uri="{FF2B5EF4-FFF2-40B4-BE49-F238E27FC236}">
                <a16:creationId xmlns:a16="http://schemas.microsoft.com/office/drawing/2014/main" id="{8D48725B-4307-4BEA-B9C9-15E0592A3B9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033427" y="465721"/>
            <a:ext cx="1178053" cy="2769081"/>
          </a:xfrm>
        </p:spPr>
        <p:txBody>
          <a:bodyPr anchor="t">
            <a:noAutofit/>
          </a:bodyPr>
          <a:lstStyle>
            <a:lvl1pPr algn="r">
              <a:lnSpc>
                <a:spcPct val="110000"/>
              </a:lnSpc>
              <a:defRPr sz="1867" b="0" i="0" cap="all" baseline="0">
                <a:solidFill>
                  <a:schemeClr val="tx1"/>
                </a:solidFill>
                <a:latin typeface="Sanofi Sans" panose="02010503030201020103" pitchFamily="2" charset="77"/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id="{0456B57B-663C-438F-BBF6-1AB9B756FE5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02082" y="499085"/>
            <a:ext cx="1379716" cy="532283"/>
          </a:xfrm>
        </p:spPr>
        <p:txBody>
          <a:bodyPr/>
          <a:lstStyle>
            <a:lvl1pPr algn="l">
              <a:lnSpc>
                <a:spcPct val="110000"/>
              </a:lnSpc>
              <a:defRPr sz="3467" b="0" i="0" cap="all" baseline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01</a:t>
            </a:r>
          </a:p>
        </p:txBody>
      </p:sp>
      <p:sp>
        <p:nvSpPr>
          <p:cNvPr id="44" name="Espace réservé pour une image  15">
            <a:extLst>
              <a:ext uri="{FF2B5EF4-FFF2-40B4-BE49-F238E27FC236}">
                <a16:creationId xmlns:a16="http://schemas.microsoft.com/office/drawing/2014/main" id="{6EC29CFA-5793-4C6C-80E1-231B1EAA433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402083" y="1341319"/>
            <a:ext cx="1379716" cy="1819200"/>
          </a:xfrm>
        </p:spPr>
        <p:txBody>
          <a:bodyPr>
            <a:noAutofit/>
          </a:bodyPr>
          <a:lstStyle>
            <a:lvl1pPr>
              <a:defRPr b="0" i="0">
                <a:noFill/>
                <a:latin typeface="Sanofi Sans" panose="02010503030201020103" pitchFamily="2" charset="77"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87E76F68-620B-4D77-BFEE-041D7315FC2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02083" y="3354077"/>
            <a:ext cx="1379716" cy="657177"/>
          </a:xfrm>
        </p:spPr>
        <p:txBody>
          <a:bodyPr/>
          <a:lstStyle>
            <a:lvl1pPr algn="l">
              <a:lnSpc>
                <a:spcPct val="125000"/>
              </a:lnSpc>
              <a:defRPr sz="1867" b="0" i="1">
                <a:solidFill>
                  <a:schemeClr val="accent2"/>
                </a:solidFill>
                <a:latin typeface="Sanofi Serif" panose="02060503060201090102" pitchFamily="18" charset="77"/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marL="0" marR="0" lvl="0" indent="0" algn="l" defTabSz="914377" rtl="0" eaLnBrk="1" fontAlgn="auto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fr-FR" noProof="0" err="1"/>
              <a:t>SubTitle</a:t>
            </a:r>
            <a:br>
              <a:rPr lang="fr-FR" noProof="0" err="1"/>
            </a:br>
            <a:r>
              <a:rPr lang="fr-FR" noProof="0" err="1"/>
              <a:t>Exemple</a:t>
            </a:r>
          </a:p>
        </p:txBody>
      </p:sp>
      <p:sp>
        <p:nvSpPr>
          <p:cNvPr id="54" name="Espace réservé du texte 4">
            <a:extLst>
              <a:ext uri="{FF2B5EF4-FFF2-40B4-BE49-F238E27FC236}">
                <a16:creationId xmlns:a16="http://schemas.microsoft.com/office/drawing/2014/main" id="{EB355F06-F117-4960-9CD2-3296D719777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402083" y="4199057"/>
            <a:ext cx="1379716" cy="2039967"/>
          </a:xfrm>
        </p:spPr>
        <p:txBody>
          <a:bodyPr/>
          <a:lstStyle>
            <a:lvl1pPr algn="l">
              <a:lnSpc>
                <a:spcPct val="125000"/>
              </a:lnSpc>
              <a:defRPr sz="1867" b="0" i="0">
                <a:solidFill>
                  <a:schemeClr val="tx1"/>
                </a:solidFill>
                <a:latin typeface="Sanofi Sans" panose="02010503030201020103" pitchFamily="2" charset="77"/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49" name="Espace réservé du texte 4">
            <a:extLst>
              <a:ext uri="{FF2B5EF4-FFF2-40B4-BE49-F238E27FC236}">
                <a16:creationId xmlns:a16="http://schemas.microsoft.com/office/drawing/2014/main" id="{D7722D17-99A8-4564-81CF-20F1F7F8DBD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061999" y="499085"/>
            <a:ext cx="1379715" cy="532283"/>
          </a:xfrm>
        </p:spPr>
        <p:txBody>
          <a:bodyPr/>
          <a:lstStyle>
            <a:lvl1pPr algn="l">
              <a:lnSpc>
                <a:spcPct val="110000"/>
              </a:lnSpc>
              <a:defRPr sz="3467" b="0" i="0" cap="all" baseline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02</a:t>
            </a:r>
          </a:p>
        </p:txBody>
      </p:sp>
      <p:sp>
        <p:nvSpPr>
          <p:cNvPr id="48" name="Espace réservé pour une image  15">
            <a:extLst>
              <a:ext uri="{FF2B5EF4-FFF2-40B4-BE49-F238E27FC236}">
                <a16:creationId xmlns:a16="http://schemas.microsoft.com/office/drawing/2014/main" id="{59EC3F46-5FB4-498B-9543-7330D6DD492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061999" y="1341319"/>
            <a:ext cx="1379716" cy="1819200"/>
          </a:xfrm>
        </p:spPr>
        <p:txBody>
          <a:bodyPr>
            <a:noAutofit/>
          </a:bodyPr>
          <a:lstStyle>
            <a:lvl1pPr>
              <a:defRPr b="0" i="0">
                <a:noFill/>
                <a:latin typeface="Sanofi Sans" panose="02010503030201020103" pitchFamily="2" charset="77"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55" name="Espace réservé du texte 4">
            <a:extLst>
              <a:ext uri="{FF2B5EF4-FFF2-40B4-BE49-F238E27FC236}">
                <a16:creationId xmlns:a16="http://schemas.microsoft.com/office/drawing/2014/main" id="{D86CBB7A-9502-4B85-850C-DF2587D4D6E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061998" y="3346376"/>
            <a:ext cx="1379716" cy="666825"/>
          </a:xfrm>
        </p:spPr>
        <p:txBody>
          <a:bodyPr/>
          <a:lstStyle>
            <a:lvl1pPr algn="l">
              <a:lnSpc>
                <a:spcPct val="125000"/>
              </a:lnSpc>
              <a:defRPr sz="1867" b="0" i="1">
                <a:solidFill>
                  <a:schemeClr val="accent2"/>
                </a:solidFill>
                <a:latin typeface="Sanofi Serif" panose="02060503060201090102" pitchFamily="18" charset="77"/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 err="1"/>
              <a:t>SubTitle</a:t>
            </a:r>
            <a:br>
              <a:rPr lang="fr-FR" noProof="0" err="1"/>
            </a:br>
            <a:r>
              <a:rPr lang="fr-FR" noProof="0" err="1"/>
              <a:t>Exemple</a:t>
            </a:r>
          </a:p>
        </p:txBody>
      </p:sp>
      <p:sp>
        <p:nvSpPr>
          <p:cNvPr id="56" name="Espace réservé du texte 4">
            <a:extLst>
              <a:ext uri="{FF2B5EF4-FFF2-40B4-BE49-F238E27FC236}">
                <a16:creationId xmlns:a16="http://schemas.microsoft.com/office/drawing/2014/main" id="{86544E69-3546-4BEE-9749-1A8EFA7DDE39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061998" y="4199057"/>
            <a:ext cx="1379716" cy="2039967"/>
          </a:xfrm>
        </p:spPr>
        <p:txBody>
          <a:bodyPr/>
          <a:lstStyle>
            <a:lvl1pPr algn="l">
              <a:lnSpc>
                <a:spcPct val="125000"/>
              </a:lnSpc>
              <a:defRPr sz="1867" b="0" i="0">
                <a:solidFill>
                  <a:schemeClr val="tx1"/>
                </a:solidFill>
                <a:latin typeface="Sanofi Sans" panose="02010503030201020103" pitchFamily="2" charset="77"/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51" name="Espace réservé du texte 4">
            <a:extLst>
              <a:ext uri="{FF2B5EF4-FFF2-40B4-BE49-F238E27FC236}">
                <a16:creationId xmlns:a16="http://schemas.microsoft.com/office/drawing/2014/main" id="{B0DC2D27-DE73-4D51-B4A4-D9CC4DC5A4E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721914" y="499085"/>
            <a:ext cx="1379713" cy="532283"/>
          </a:xfrm>
        </p:spPr>
        <p:txBody>
          <a:bodyPr/>
          <a:lstStyle>
            <a:lvl1pPr algn="l">
              <a:lnSpc>
                <a:spcPct val="110000"/>
              </a:lnSpc>
              <a:defRPr sz="3467" b="0" i="0" cap="all" baseline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03</a:t>
            </a:r>
          </a:p>
        </p:txBody>
      </p:sp>
      <p:sp>
        <p:nvSpPr>
          <p:cNvPr id="50" name="Espace réservé pour une image  15">
            <a:extLst>
              <a:ext uri="{FF2B5EF4-FFF2-40B4-BE49-F238E27FC236}">
                <a16:creationId xmlns:a16="http://schemas.microsoft.com/office/drawing/2014/main" id="{B20B9505-236E-4469-A51C-A2C7B71B271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721915" y="1341319"/>
            <a:ext cx="1379716" cy="1819200"/>
          </a:xfrm>
        </p:spPr>
        <p:txBody>
          <a:bodyPr>
            <a:noAutofit/>
          </a:bodyPr>
          <a:lstStyle>
            <a:lvl1pPr>
              <a:defRPr b="0" i="0">
                <a:noFill/>
                <a:latin typeface="Sanofi Sans" panose="02010503030201020103" pitchFamily="2" charset="77"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57" name="Espace réservé du texte 4">
            <a:extLst>
              <a:ext uri="{FF2B5EF4-FFF2-40B4-BE49-F238E27FC236}">
                <a16:creationId xmlns:a16="http://schemas.microsoft.com/office/drawing/2014/main" id="{75A5190F-9F87-4BAA-9B38-DA41741440E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21911" y="3346376"/>
            <a:ext cx="1379716" cy="666825"/>
          </a:xfrm>
        </p:spPr>
        <p:txBody>
          <a:bodyPr/>
          <a:lstStyle>
            <a:lvl1pPr algn="l">
              <a:lnSpc>
                <a:spcPct val="125000"/>
              </a:lnSpc>
              <a:defRPr sz="1867" b="0" i="1">
                <a:solidFill>
                  <a:schemeClr val="accent2"/>
                </a:solidFill>
                <a:latin typeface="Sanofi Serif" panose="02060503060201090102" pitchFamily="18" charset="77"/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 err="1"/>
              <a:t>SubTitle</a:t>
            </a:r>
            <a:br>
              <a:rPr lang="fr-FR" noProof="0" err="1"/>
            </a:br>
            <a:r>
              <a:rPr lang="fr-FR" noProof="0" err="1"/>
              <a:t>Exemple</a:t>
            </a:r>
          </a:p>
        </p:txBody>
      </p:sp>
      <p:sp>
        <p:nvSpPr>
          <p:cNvPr id="58" name="Espace réservé du texte 4">
            <a:extLst>
              <a:ext uri="{FF2B5EF4-FFF2-40B4-BE49-F238E27FC236}">
                <a16:creationId xmlns:a16="http://schemas.microsoft.com/office/drawing/2014/main" id="{FF1BBCD1-8544-421A-85E5-77CA0FA35FE4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721911" y="4199057"/>
            <a:ext cx="1379716" cy="2039967"/>
          </a:xfrm>
        </p:spPr>
        <p:txBody>
          <a:bodyPr/>
          <a:lstStyle>
            <a:lvl1pPr algn="l">
              <a:lnSpc>
                <a:spcPct val="125000"/>
              </a:lnSpc>
              <a:defRPr sz="1867" b="0" i="0">
                <a:solidFill>
                  <a:schemeClr val="tx1"/>
                </a:solidFill>
                <a:latin typeface="Sanofi Sans" panose="02010503030201020103" pitchFamily="2" charset="77"/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53" name="Espace réservé du texte 4">
            <a:extLst>
              <a:ext uri="{FF2B5EF4-FFF2-40B4-BE49-F238E27FC236}">
                <a16:creationId xmlns:a16="http://schemas.microsoft.com/office/drawing/2014/main" id="{6F5500B0-3264-4A96-BDF7-6321D671A88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381830" y="499085"/>
            <a:ext cx="1379713" cy="532283"/>
          </a:xfrm>
        </p:spPr>
        <p:txBody>
          <a:bodyPr/>
          <a:lstStyle>
            <a:lvl1pPr algn="l">
              <a:lnSpc>
                <a:spcPct val="110000"/>
              </a:lnSpc>
              <a:defRPr sz="3467" b="0" i="0" cap="all" baseline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28594" indent="-228594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67"/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noProof="0"/>
              <a:t>04</a:t>
            </a:r>
          </a:p>
        </p:txBody>
      </p:sp>
      <p:sp>
        <p:nvSpPr>
          <p:cNvPr id="52" name="Espace réservé pour une image  15">
            <a:extLst>
              <a:ext uri="{FF2B5EF4-FFF2-40B4-BE49-F238E27FC236}">
                <a16:creationId xmlns:a16="http://schemas.microsoft.com/office/drawing/2014/main" id="{C7AF1FA3-8607-484E-960C-0DEC87C8B4B6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0381831" y="1341319"/>
            <a:ext cx="1379716" cy="1819200"/>
          </a:xfrm>
        </p:spPr>
        <p:txBody>
          <a:bodyPr>
            <a:noAutofit/>
          </a:bodyPr>
          <a:lstStyle>
            <a:lvl1pPr>
              <a:defRPr b="0" i="0">
                <a:noFill/>
                <a:latin typeface="Sanofi Sans" panose="02010503030201020103" pitchFamily="2" charset="77"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59" name="Espace réservé du texte 4">
            <a:extLst>
              <a:ext uri="{FF2B5EF4-FFF2-40B4-BE49-F238E27FC236}">
                <a16:creationId xmlns:a16="http://schemas.microsoft.com/office/drawing/2014/main" id="{BF822235-CF36-42FB-998B-784756CA5F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381823" y="3346376"/>
            <a:ext cx="1379716" cy="666825"/>
          </a:xfrm>
        </p:spPr>
        <p:txBody>
          <a:bodyPr/>
          <a:lstStyle>
            <a:lvl1pPr algn="l">
              <a:lnSpc>
                <a:spcPct val="125000"/>
              </a:lnSpc>
              <a:defRPr sz="1867" b="0" i="1">
                <a:solidFill>
                  <a:schemeClr val="accent2"/>
                </a:solidFill>
                <a:latin typeface="Sanofi Serif" panose="02060503060201090102" pitchFamily="18" charset="77"/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1467"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 err="1"/>
              <a:t>SubTitle</a:t>
            </a:r>
            <a:br>
              <a:rPr lang="fr-FR" noProof="0" err="1"/>
            </a:br>
            <a:r>
              <a:rPr lang="fr-FR" noProof="0" err="1"/>
              <a:t>Exemple</a:t>
            </a:r>
          </a:p>
        </p:txBody>
      </p:sp>
      <p:sp>
        <p:nvSpPr>
          <p:cNvPr id="60" name="Espace réservé du texte 4">
            <a:extLst>
              <a:ext uri="{FF2B5EF4-FFF2-40B4-BE49-F238E27FC236}">
                <a16:creationId xmlns:a16="http://schemas.microsoft.com/office/drawing/2014/main" id="{80EE59DB-9243-4843-902C-CEAFDD74F3BA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10381823" y="4199057"/>
            <a:ext cx="1379716" cy="2039967"/>
          </a:xfrm>
        </p:spPr>
        <p:txBody>
          <a:bodyPr/>
          <a:lstStyle>
            <a:lvl1pPr algn="l">
              <a:lnSpc>
                <a:spcPct val="125000"/>
              </a:lnSpc>
              <a:defRPr sz="1867" b="0" i="0">
                <a:solidFill>
                  <a:schemeClr val="tx1"/>
                </a:solidFill>
                <a:latin typeface="Sanofi Sans" panose="02010503030201020103" pitchFamily="2" charset="77"/>
              </a:defRPr>
            </a:lvl1pPr>
            <a:lvl2pPr marL="0" indent="0">
              <a:lnSpc>
                <a:spcPts val="1600"/>
              </a:lnSpc>
              <a:spcAft>
                <a:spcPts val="533"/>
              </a:spcAft>
              <a:buFont typeface="Arial" panose="020B0604020202020204" pitchFamily="34" charset="0"/>
              <a:buNone/>
              <a:defRPr sz="933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8CC3B5E-4295-6255-B4DC-214084B9DDCC}"/>
              </a:ext>
            </a:extLst>
          </p:cNvPr>
          <p:cNvCxnSpPr/>
          <p:nvPr userDrawn="1"/>
        </p:nvCxnSpPr>
        <p:spPr>
          <a:xfrm>
            <a:off x="4033427" y="350520"/>
            <a:ext cx="7823293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8" descr="Shape&#10;&#10;Description automatically generated with low confidence">
            <a:extLst>
              <a:ext uri="{FF2B5EF4-FFF2-40B4-BE49-F238E27FC236}">
                <a16:creationId xmlns:a16="http://schemas.microsoft.com/office/drawing/2014/main" id="{CB4F6CAA-6D0A-210D-CBAC-87D1842288B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097" y="6128453"/>
            <a:ext cx="1542935" cy="711616"/>
          </a:xfrm>
          <a:prstGeom prst="rect">
            <a:avLst/>
          </a:prstGeom>
          <a:ln>
            <a:noFill/>
          </a:ln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84F71F8-3084-E5BB-3F71-8E083AC067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04899" y="6440855"/>
            <a:ext cx="5974080" cy="222173"/>
          </a:xfrm>
          <a:prstGeom prst="rect">
            <a:avLst/>
          </a:prstGeom>
        </p:spPr>
        <p:txBody>
          <a:bodyPr vert="horz" wrap="square" lIns="0" tIns="0" rIns="0" bIns="0" rtlCol="0" anchor="b"/>
          <a:lstStyle>
            <a:lvl1pPr algn="ctr">
              <a:defRPr sz="1200" b="0" i="0" cap="none" baseline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Corporate Presentation 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637F55D-D65B-67D4-0D32-3A4361AED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4968" y="6390647"/>
            <a:ext cx="635000" cy="27432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fr-FR" smtClean="0"/>
            </a:lvl1pPr>
          </a:lstStyle>
          <a:p>
            <a:pPr algn="r"/>
            <a:fld id="{6B54B0F7-55DD-40D6-B7F4-70B586885C0B}" type="slidenum">
              <a:rPr lang="fr-FR" smtClean="0"/>
              <a:pPr algn="r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4568747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isual &amp;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4">
            <a:extLst>
              <a:ext uri="{FF2B5EF4-FFF2-40B4-BE49-F238E27FC236}">
                <a16:creationId xmlns:a16="http://schemas.microsoft.com/office/drawing/2014/main" id="{A9C87EC2-E64E-484A-95D3-C315B5A38C2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21408" y="3905491"/>
            <a:ext cx="1391493" cy="2170845"/>
          </a:xfrm>
        </p:spPr>
        <p:txBody>
          <a:bodyPr>
            <a:noAutofit/>
          </a:bodyPr>
          <a:lstStyle>
            <a:lvl1pPr marL="228594" marR="0" indent="-228594" algn="l" defTabSz="914377" rtl="0" eaLnBrk="1" fontAlgn="auto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Blip>
                <a:blip r:embed="rId2"/>
              </a:buBlip>
              <a:defRPr sz="667" b="0" i="0">
                <a:latin typeface="Sanofi Sans" panose="02010503030201020103" pitchFamily="2" charset="77"/>
              </a:defRPr>
            </a:lvl1pPr>
            <a:lvl2pPr marL="0" indent="0">
              <a:lnSpc>
                <a:spcPct val="125000"/>
              </a:lnSpc>
              <a:spcAft>
                <a:spcPts val="267"/>
              </a:spcAft>
              <a:buFont typeface="Arial" panose="020B0604020202020204" pitchFamily="34" charset="0"/>
              <a:buNone/>
              <a:defRPr sz="1000" b="0" i="0">
                <a:solidFill>
                  <a:schemeClr val="accent2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1"/>
            <a:r>
              <a:rPr lang="en-US" noProof="0"/>
              <a:t>Title Column 1</a:t>
            </a:r>
            <a:br>
              <a:rPr lang="en-US" noProof="0"/>
            </a:br>
            <a:r>
              <a:rPr lang="en-US" noProof="0"/>
              <a:t>Chasing Purple Verdana 7,5pt</a:t>
            </a:r>
          </a:p>
          <a:p>
            <a:pPr lvl="0"/>
            <a:endParaRPr lang="en-US" noProof="0"/>
          </a:p>
          <a:p>
            <a:pPr marL="71998" marR="0" lvl="0" indent="-71998" algn="l" defTabSz="914377" rtl="0" eaLnBrk="1" fontAlgn="auto" latinLnBrk="0" hangingPunct="1">
              <a:lnSpc>
                <a:spcPts val="933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US" noProof="0"/>
              <a:t>Bullet point list with</a:t>
            </a:r>
            <a:br>
              <a:rPr lang="en-US" noProof="0"/>
            </a:br>
            <a:r>
              <a:rPr lang="en-US" noProof="0"/>
              <a:t>personalized Sanofi dot – texts in Verdana 5pt</a:t>
            </a:r>
          </a:p>
          <a:p>
            <a:pPr marL="71998" marR="0" lvl="0" indent="-71998" algn="l" defTabSz="914377" rtl="0" eaLnBrk="1" fontAlgn="auto" latinLnBrk="0" hangingPunct="1">
              <a:lnSpc>
                <a:spcPts val="933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US" noProof="0"/>
              <a:t>Second line</a:t>
            </a:r>
          </a:p>
          <a:p>
            <a:pPr marL="71998" marR="0" lvl="0" indent="-71998" algn="l" defTabSz="914377" rtl="0" eaLnBrk="1" fontAlgn="auto" latinLnBrk="0" hangingPunct="1">
              <a:lnSpc>
                <a:spcPts val="933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US" noProof="0"/>
              <a:t>Third Line</a:t>
            </a:r>
          </a:p>
          <a:p>
            <a:pPr marL="71998" marR="0" lvl="0" indent="-71998" algn="l" defTabSz="914377" rtl="0" eaLnBrk="1" fontAlgn="auto" latinLnBrk="0" hangingPunct="1">
              <a:lnSpc>
                <a:spcPts val="933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endParaRPr lang="en-US" noProof="0"/>
          </a:p>
        </p:txBody>
      </p:sp>
      <p:sp>
        <p:nvSpPr>
          <p:cNvPr id="25" name="Espace réservé pour une image  8">
            <a:extLst>
              <a:ext uri="{FF2B5EF4-FFF2-40B4-BE49-F238E27FC236}">
                <a16:creationId xmlns:a16="http://schemas.microsoft.com/office/drawing/2014/main" id="{C39C5CD1-48A3-4FD3-8112-25C19BD8D92B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44975" y="1484956"/>
            <a:ext cx="4128000" cy="4098739"/>
          </a:xfrm>
          <a:custGeom>
            <a:avLst/>
            <a:gdLst>
              <a:gd name="connsiteX0" fmla="*/ 2060531 w 4210385"/>
              <a:gd name="connsiteY0" fmla="*/ 0 h 4180540"/>
              <a:gd name="connsiteX1" fmla="*/ 4210385 w 4210385"/>
              <a:gd name="connsiteY1" fmla="*/ 2090481 h 4180540"/>
              <a:gd name="connsiteX2" fmla="*/ 2150107 w 4210385"/>
              <a:gd name="connsiteY2" fmla="*/ 4180540 h 4180540"/>
              <a:gd name="connsiteX3" fmla="*/ 1 w 4210385"/>
              <a:gd name="connsiteY3" fmla="*/ 2090329 h 4180540"/>
              <a:gd name="connsiteX4" fmla="*/ 2060531 w 4210385"/>
              <a:gd name="connsiteY4" fmla="*/ 0 h 418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0385" h="4180540">
                <a:moveTo>
                  <a:pt x="2060531" y="0"/>
                </a:moveTo>
                <a:cubicBezTo>
                  <a:pt x="3374243" y="0"/>
                  <a:pt x="4210385" y="776533"/>
                  <a:pt x="4210385" y="2090481"/>
                </a:cubicBezTo>
                <a:cubicBezTo>
                  <a:pt x="4210536" y="3374486"/>
                  <a:pt x="3374209" y="4180389"/>
                  <a:pt x="2150107" y="4180540"/>
                </a:cubicBezTo>
                <a:cubicBezTo>
                  <a:pt x="806184" y="4180422"/>
                  <a:pt x="-117" y="3374334"/>
                  <a:pt x="1" y="2090329"/>
                </a:cubicBezTo>
                <a:cubicBezTo>
                  <a:pt x="-16" y="776398"/>
                  <a:pt x="806217" y="34"/>
                  <a:pt x="2060531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b="0" i="0">
                <a:noFill/>
                <a:latin typeface="Sanofi Sans" panose="02010503030201020103" pitchFamily="2" charset="77"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26" name="Espace réservé pour une image  8">
            <a:extLst>
              <a:ext uri="{FF2B5EF4-FFF2-40B4-BE49-F238E27FC236}">
                <a16:creationId xmlns:a16="http://schemas.microsoft.com/office/drawing/2014/main" id="{877CF915-392C-4C9E-9231-933278F733C0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5419650" y="2816877"/>
            <a:ext cx="918511" cy="912000"/>
          </a:xfrm>
          <a:custGeom>
            <a:avLst/>
            <a:gdLst>
              <a:gd name="connsiteX0" fmla="*/ 2060531 w 4210385"/>
              <a:gd name="connsiteY0" fmla="*/ 0 h 4180540"/>
              <a:gd name="connsiteX1" fmla="*/ 4210385 w 4210385"/>
              <a:gd name="connsiteY1" fmla="*/ 2090481 h 4180540"/>
              <a:gd name="connsiteX2" fmla="*/ 2150107 w 4210385"/>
              <a:gd name="connsiteY2" fmla="*/ 4180540 h 4180540"/>
              <a:gd name="connsiteX3" fmla="*/ 1 w 4210385"/>
              <a:gd name="connsiteY3" fmla="*/ 2090329 h 4180540"/>
              <a:gd name="connsiteX4" fmla="*/ 2060531 w 4210385"/>
              <a:gd name="connsiteY4" fmla="*/ 0 h 418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0385" h="4180540">
                <a:moveTo>
                  <a:pt x="2060531" y="0"/>
                </a:moveTo>
                <a:cubicBezTo>
                  <a:pt x="3374243" y="0"/>
                  <a:pt x="4210385" y="776533"/>
                  <a:pt x="4210385" y="2090481"/>
                </a:cubicBezTo>
                <a:cubicBezTo>
                  <a:pt x="4210536" y="3374486"/>
                  <a:pt x="3374209" y="4180389"/>
                  <a:pt x="2150107" y="4180540"/>
                </a:cubicBezTo>
                <a:cubicBezTo>
                  <a:pt x="806184" y="4180422"/>
                  <a:pt x="-117" y="3374334"/>
                  <a:pt x="1" y="2090329"/>
                </a:cubicBezTo>
                <a:cubicBezTo>
                  <a:pt x="-16" y="776398"/>
                  <a:pt x="806217" y="34"/>
                  <a:pt x="2060531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sz="133" b="0" i="0">
                <a:noFill/>
                <a:latin typeface="Sanofi Sans" panose="02010503030201020103" pitchFamily="2" charset="77"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12" name="Espace réservé du texte 4">
            <a:extLst>
              <a:ext uri="{FF2B5EF4-FFF2-40B4-BE49-F238E27FC236}">
                <a16:creationId xmlns:a16="http://schemas.microsoft.com/office/drawing/2014/main" id="{8FF31C7D-2B5A-45F9-9558-5B765C5A4D4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058240" y="3902317"/>
            <a:ext cx="1391493" cy="2174020"/>
          </a:xfrm>
        </p:spPr>
        <p:txBody>
          <a:bodyPr>
            <a:noAutofit/>
          </a:bodyPr>
          <a:lstStyle>
            <a:lvl1pPr marL="228594" marR="0" indent="-228594" algn="l" defTabSz="914377" rtl="0" eaLnBrk="1" fontAlgn="auto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Blip>
                <a:blip r:embed="rId2"/>
              </a:buBlip>
              <a:defRPr sz="667" b="0" i="0">
                <a:latin typeface="Sanofi Sans" panose="02010503030201020103" pitchFamily="2" charset="77"/>
              </a:defRPr>
            </a:lvl1pPr>
            <a:lvl2pPr marL="0" marR="0" indent="0" algn="l" defTabSz="914377" rtl="0" eaLnBrk="1" fontAlgn="auto" latinLnBrk="0" hangingPunct="1">
              <a:lnSpc>
                <a:spcPct val="125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None/>
              <a:defRPr sz="1000" b="0" i="0">
                <a:solidFill>
                  <a:schemeClr val="accent2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marL="0" marR="0" lvl="1" indent="0" algn="l" defTabSz="914377" rtl="0" eaLnBrk="1" fontAlgn="auto" latinLnBrk="0" hangingPunct="1">
              <a:lnSpc>
                <a:spcPts val="1333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noProof="0"/>
              <a:t>Title Column 2 Chasing Purple Verdana 7,5pt</a:t>
            </a:r>
          </a:p>
          <a:p>
            <a:pPr lvl="0"/>
            <a:endParaRPr lang="en-US" noProof="0"/>
          </a:p>
          <a:p>
            <a:pPr marL="71998" marR="0" lvl="0" indent="-71998" algn="l" defTabSz="914377" rtl="0" eaLnBrk="1" fontAlgn="auto" latinLnBrk="0" hangingPunct="1">
              <a:lnSpc>
                <a:spcPts val="933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US" noProof="0"/>
              <a:t>Bullet point list with</a:t>
            </a:r>
            <a:br>
              <a:rPr lang="en-US" noProof="0"/>
            </a:br>
            <a:r>
              <a:rPr lang="en-US" noProof="0"/>
              <a:t>personalized Sanofi dot - texts in Verdana 5pt</a:t>
            </a:r>
          </a:p>
          <a:p>
            <a:pPr marL="71998" marR="0" lvl="0" indent="-71998" algn="l" defTabSz="914377" rtl="0" eaLnBrk="1" fontAlgn="auto" latinLnBrk="0" hangingPunct="1">
              <a:lnSpc>
                <a:spcPts val="933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US" noProof="0"/>
              <a:t>Second line</a:t>
            </a:r>
          </a:p>
          <a:p>
            <a:pPr marL="71998" marR="0" lvl="0" indent="-71998" algn="l" defTabSz="914377" rtl="0" eaLnBrk="1" fontAlgn="auto" latinLnBrk="0" hangingPunct="1">
              <a:lnSpc>
                <a:spcPts val="933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US" noProof="0"/>
              <a:t>Third Line</a:t>
            </a:r>
          </a:p>
        </p:txBody>
      </p:sp>
      <p:sp>
        <p:nvSpPr>
          <p:cNvPr id="13" name="Espace réservé pour une image  8">
            <a:extLst>
              <a:ext uri="{FF2B5EF4-FFF2-40B4-BE49-F238E27FC236}">
                <a16:creationId xmlns:a16="http://schemas.microsoft.com/office/drawing/2014/main" id="{4C7F2E51-ABA8-4F5A-9037-C8CCEEB2507A}"/>
              </a:ext>
            </a:extLst>
          </p:cNvPr>
          <p:cNvSpPr>
            <a:spLocks noGrp="1" noChangeAspect="1"/>
          </p:cNvSpPr>
          <p:nvPr>
            <p:ph type="pic" sz="quarter" idx="36"/>
          </p:nvPr>
        </p:nvSpPr>
        <p:spPr>
          <a:xfrm>
            <a:off x="7058241" y="2816877"/>
            <a:ext cx="918511" cy="912000"/>
          </a:xfrm>
          <a:custGeom>
            <a:avLst/>
            <a:gdLst>
              <a:gd name="connsiteX0" fmla="*/ 2060531 w 4210385"/>
              <a:gd name="connsiteY0" fmla="*/ 0 h 4180540"/>
              <a:gd name="connsiteX1" fmla="*/ 4210385 w 4210385"/>
              <a:gd name="connsiteY1" fmla="*/ 2090481 h 4180540"/>
              <a:gd name="connsiteX2" fmla="*/ 2150107 w 4210385"/>
              <a:gd name="connsiteY2" fmla="*/ 4180540 h 4180540"/>
              <a:gd name="connsiteX3" fmla="*/ 1 w 4210385"/>
              <a:gd name="connsiteY3" fmla="*/ 2090329 h 4180540"/>
              <a:gd name="connsiteX4" fmla="*/ 2060531 w 4210385"/>
              <a:gd name="connsiteY4" fmla="*/ 0 h 418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0385" h="4180540">
                <a:moveTo>
                  <a:pt x="2060531" y="0"/>
                </a:moveTo>
                <a:cubicBezTo>
                  <a:pt x="3374243" y="0"/>
                  <a:pt x="4210385" y="776533"/>
                  <a:pt x="4210385" y="2090481"/>
                </a:cubicBezTo>
                <a:cubicBezTo>
                  <a:pt x="4210536" y="3374486"/>
                  <a:pt x="3374209" y="4180389"/>
                  <a:pt x="2150107" y="4180540"/>
                </a:cubicBezTo>
                <a:cubicBezTo>
                  <a:pt x="806184" y="4180422"/>
                  <a:pt x="-117" y="3374334"/>
                  <a:pt x="1" y="2090329"/>
                </a:cubicBezTo>
                <a:cubicBezTo>
                  <a:pt x="-16" y="776398"/>
                  <a:pt x="806217" y="34"/>
                  <a:pt x="2060531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sz="133" b="0" i="0">
                <a:noFill/>
                <a:latin typeface="Sanofi Sans" panose="02010503030201020103" pitchFamily="2" charset="77"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84F2DB17-D453-4702-B19E-065E0C624B4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717707" y="3902315"/>
            <a:ext cx="1391493" cy="2174021"/>
          </a:xfrm>
        </p:spPr>
        <p:txBody>
          <a:bodyPr>
            <a:noAutofit/>
          </a:bodyPr>
          <a:lstStyle>
            <a:lvl1pPr marL="228594" marR="0" indent="-228594" algn="l" defTabSz="914377" rtl="0" eaLnBrk="1" fontAlgn="auto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Blip>
                <a:blip r:embed="rId2"/>
              </a:buBlip>
              <a:defRPr sz="667" b="0" i="0">
                <a:latin typeface="Sanofi Sans" panose="02010503030201020103" pitchFamily="2" charset="77"/>
              </a:defRPr>
            </a:lvl1pPr>
            <a:lvl2pPr marL="0" marR="0" indent="0" algn="l" defTabSz="914377" rtl="0" eaLnBrk="1" fontAlgn="auto" latinLnBrk="0" hangingPunct="1">
              <a:lnSpc>
                <a:spcPct val="125000"/>
              </a:lnSpc>
              <a:spcBef>
                <a:spcPct val="0"/>
              </a:spcBef>
              <a:spcAft>
                <a:spcPts val="267"/>
              </a:spcAft>
              <a:buClrTx/>
              <a:buSzTx/>
              <a:buFont typeface="Arial" panose="020B0604020202020204" pitchFamily="34" charset="0"/>
              <a:buNone/>
              <a:defRPr sz="1000" b="0" i="0">
                <a:solidFill>
                  <a:schemeClr val="accent2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marL="0" marR="0" lvl="1" indent="0" algn="l" defTabSz="914377" rtl="0" eaLnBrk="1" fontAlgn="auto" latinLnBrk="0" hangingPunct="1">
              <a:lnSpc>
                <a:spcPts val="1333"/>
              </a:lnSpc>
              <a:spcBef>
                <a:spcPct val="0"/>
              </a:spcBef>
              <a:spcAft>
                <a:spcPts val="267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noProof="0"/>
              <a:t>Title Column 3 Chasing Purple Verdana 7,5pt</a:t>
            </a:r>
          </a:p>
          <a:p>
            <a:pPr lvl="0"/>
            <a:endParaRPr lang="en-US" noProof="0"/>
          </a:p>
          <a:p>
            <a:pPr marL="71998" marR="0" lvl="0" indent="-71998" algn="l" defTabSz="914377" rtl="0" eaLnBrk="1" fontAlgn="auto" latinLnBrk="0" hangingPunct="1">
              <a:lnSpc>
                <a:spcPts val="933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US" noProof="0"/>
              <a:t>Bullet point list with</a:t>
            </a:r>
            <a:br>
              <a:rPr lang="en-US" noProof="0"/>
            </a:br>
            <a:r>
              <a:rPr lang="en-US" noProof="0"/>
              <a:t>personalized Sanofi dot - texts in Verdana 5pt</a:t>
            </a:r>
          </a:p>
          <a:p>
            <a:pPr marL="71998" marR="0" lvl="0" indent="-71998" algn="l" defTabSz="914377" rtl="0" eaLnBrk="1" fontAlgn="auto" latinLnBrk="0" hangingPunct="1">
              <a:lnSpc>
                <a:spcPts val="933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US" noProof="0"/>
              <a:t>Second line</a:t>
            </a:r>
          </a:p>
          <a:p>
            <a:pPr marL="71998" marR="0" lvl="0" indent="-71998" algn="l" defTabSz="914377" rtl="0" eaLnBrk="1" fontAlgn="auto" latinLnBrk="0" hangingPunct="1">
              <a:lnSpc>
                <a:spcPts val="933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US" noProof="0"/>
              <a:t>Third Line</a:t>
            </a:r>
          </a:p>
          <a:p>
            <a:pPr lvl="0"/>
            <a:endParaRPr lang="en-US" noProof="0"/>
          </a:p>
        </p:txBody>
      </p:sp>
      <p:sp>
        <p:nvSpPr>
          <p:cNvPr id="16" name="Espace réservé pour une image  8">
            <a:extLst>
              <a:ext uri="{FF2B5EF4-FFF2-40B4-BE49-F238E27FC236}">
                <a16:creationId xmlns:a16="http://schemas.microsoft.com/office/drawing/2014/main" id="{372F035A-F8CD-4ACE-99B9-4C5DF57FF218}"/>
              </a:ext>
            </a:extLst>
          </p:cNvPr>
          <p:cNvSpPr>
            <a:spLocks noGrp="1" noChangeAspect="1"/>
          </p:cNvSpPr>
          <p:nvPr>
            <p:ph type="pic" sz="quarter" idx="38"/>
          </p:nvPr>
        </p:nvSpPr>
        <p:spPr>
          <a:xfrm>
            <a:off x="8717707" y="2816877"/>
            <a:ext cx="918511" cy="912000"/>
          </a:xfrm>
          <a:custGeom>
            <a:avLst/>
            <a:gdLst>
              <a:gd name="connsiteX0" fmla="*/ 2060531 w 4210385"/>
              <a:gd name="connsiteY0" fmla="*/ 0 h 4180540"/>
              <a:gd name="connsiteX1" fmla="*/ 4210385 w 4210385"/>
              <a:gd name="connsiteY1" fmla="*/ 2090481 h 4180540"/>
              <a:gd name="connsiteX2" fmla="*/ 2150107 w 4210385"/>
              <a:gd name="connsiteY2" fmla="*/ 4180540 h 4180540"/>
              <a:gd name="connsiteX3" fmla="*/ 1 w 4210385"/>
              <a:gd name="connsiteY3" fmla="*/ 2090329 h 4180540"/>
              <a:gd name="connsiteX4" fmla="*/ 2060531 w 4210385"/>
              <a:gd name="connsiteY4" fmla="*/ 0 h 418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0385" h="4180540">
                <a:moveTo>
                  <a:pt x="2060531" y="0"/>
                </a:moveTo>
                <a:cubicBezTo>
                  <a:pt x="3374243" y="0"/>
                  <a:pt x="4210385" y="776533"/>
                  <a:pt x="4210385" y="2090481"/>
                </a:cubicBezTo>
                <a:cubicBezTo>
                  <a:pt x="4210536" y="3374486"/>
                  <a:pt x="3374209" y="4180389"/>
                  <a:pt x="2150107" y="4180540"/>
                </a:cubicBezTo>
                <a:cubicBezTo>
                  <a:pt x="806184" y="4180422"/>
                  <a:pt x="-117" y="3374334"/>
                  <a:pt x="1" y="2090329"/>
                </a:cubicBezTo>
                <a:cubicBezTo>
                  <a:pt x="-16" y="776398"/>
                  <a:pt x="806217" y="34"/>
                  <a:pt x="2060531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sz="133" b="0" i="0">
                <a:noFill/>
                <a:latin typeface="Sanofi Sans" panose="02010503030201020103" pitchFamily="2" charset="77"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17" name="Espace réservé du texte 4">
            <a:extLst>
              <a:ext uri="{FF2B5EF4-FFF2-40B4-BE49-F238E27FC236}">
                <a16:creationId xmlns:a16="http://schemas.microsoft.com/office/drawing/2014/main" id="{46406451-C45A-4687-8337-80D27181283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354539" y="3900205"/>
            <a:ext cx="1391493" cy="2176131"/>
          </a:xfrm>
        </p:spPr>
        <p:txBody>
          <a:bodyPr>
            <a:noAutofit/>
          </a:bodyPr>
          <a:lstStyle>
            <a:lvl1pPr marL="228594" marR="0" indent="-228594" algn="l" defTabSz="914377" rtl="0" eaLnBrk="1" fontAlgn="auto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Blip>
                <a:blip r:embed="rId2"/>
              </a:buBlip>
              <a:defRPr sz="667" b="0" i="0">
                <a:latin typeface="Sanofi Sans" panose="02010503030201020103" pitchFamily="2" charset="77"/>
              </a:defRPr>
            </a:lvl1pPr>
            <a:lvl2pPr marL="0" marR="0" indent="0" algn="l" defTabSz="914377" rtl="0" eaLnBrk="1" fontAlgn="auto" latinLnBrk="0" hangingPunct="1">
              <a:lnSpc>
                <a:spcPct val="125000"/>
              </a:lnSpc>
              <a:spcBef>
                <a:spcPct val="0"/>
              </a:spcBef>
              <a:spcAft>
                <a:spcPts val="267"/>
              </a:spcAft>
              <a:buClrTx/>
              <a:buSzTx/>
              <a:buFont typeface="Arial" panose="020B0604020202020204" pitchFamily="34" charset="0"/>
              <a:buNone/>
              <a:defRPr sz="1000" b="0" i="0">
                <a:solidFill>
                  <a:schemeClr val="accent2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10000"/>
              </a:lnSpc>
              <a:defRPr sz="1067">
                <a:latin typeface="+mj-lt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marL="0" marR="0" lvl="1" indent="0" algn="l" defTabSz="914377" rtl="0" eaLnBrk="1" fontAlgn="auto" latinLnBrk="0" hangingPunct="1">
              <a:lnSpc>
                <a:spcPts val="1333"/>
              </a:lnSpc>
              <a:spcBef>
                <a:spcPct val="0"/>
              </a:spcBef>
              <a:spcAft>
                <a:spcPts val="267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noProof="0"/>
              <a:t>Title Column 4 Chasing Purple Verdana 7,5pt</a:t>
            </a:r>
          </a:p>
          <a:p>
            <a:pPr lvl="0"/>
            <a:endParaRPr lang="en-US" noProof="0"/>
          </a:p>
          <a:p>
            <a:pPr marL="71998" marR="0" lvl="0" indent="-71998" algn="l" defTabSz="914377" rtl="0" eaLnBrk="1" fontAlgn="auto" latinLnBrk="0" hangingPunct="1">
              <a:lnSpc>
                <a:spcPts val="933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US" noProof="0"/>
              <a:t>Bullet point list with personalized Sanofi dot - texts in Verdana 5pt</a:t>
            </a:r>
          </a:p>
          <a:p>
            <a:pPr marL="71998" marR="0" lvl="0" indent="-71998" algn="l" defTabSz="914377" rtl="0" eaLnBrk="1" fontAlgn="auto" latinLnBrk="0" hangingPunct="1">
              <a:lnSpc>
                <a:spcPts val="933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US" noProof="0"/>
              <a:t>Second line</a:t>
            </a:r>
          </a:p>
          <a:p>
            <a:pPr marL="71998" marR="0" lvl="0" indent="-71998" algn="l" defTabSz="914377" rtl="0" eaLnBrk="1" fontAlgn="auto" latinLnBrk="0" hangingPunct="1">
              <a:lnSpc>
                <a:spcPts val="933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US" noProof="0"/>
              <a:t>Third Line</a:t>
            </a:r>
          </a:p>
        </p:txBody>
      </p:sp>
      <p:sp>
        <p:nvSpPr>
          <p:cNvPr id="18" name="Espace réservé pour une image  8">
            <a:extLst>
              <a:ext uri="{FF2B5EF4-FFF2-40B4-BE49-F238E27FC236}">
                <a16:creationId xmlns:a16="http://schemas.microsoft.com/office/drawing/2014/main" id="{BFF91B72-FE8D-4E96-8F5D-0506EA882BB5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>
          <a:xfrm>
            <a:off x="10356298" y="2816877"/>
            <a:ext cx="918511" cy="912000"/>
          </a:xfrm>
          <a:custGeom>
            <a:avLst/>
            <a:gdLst>
              <a:gd name="connsiteX0" fmla="*/ 2060531 w 4210385"/>
              <a:gd name="connsiteY0" fmla="*/ 0 h 4180540"/>
              <a:gd name="connsiteX1" fmla="*/ 4210385 w 4210385"/>
              <a:gd name="connsiteY1" fmla="*/ 2090481 h 4180540"/>
              <a:gd name="connsiteX2" fmla="*/ 2150107 w 4210385"/>
              <a:gd name="connsiteY2" fmla="*/ 4180540 h 4180540"/>
              <a:gd name="connsiteX3" fmla="*/ 1 w 4210385"/>
              <a:gd name="connsiteY3" fmla="*/ 2090329 h 4180540"/>
              <a:gd name="connsiteX4" fmla="*/ 2060531 w 4210385"/>
              <a:gd name="connsiteY4" fmla="*/ 0 h 418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0385" h="4180540">
                <a:moveTo>
                  <a:pt x="2060531" y="0"/>
                </a:moveTo>
                <a:cubicBezTo>
                  <a:pt x="3374243" y="0"/>
                  <a:pt x="4210385" y="776533"/>
                  <a:pt x="4210385" y="2090481"/>
                </a:cubicBezTo>
                <a:cubicBezTo>
                  <a:pt x="4210536" y="3374486"/>
                  <a:pt x="3374209" y="4180389"/>
                  <a:pt x="2150107" y="4180540"/>
                </a:cubicBezTo>
                <a:cubicBezTo>
                  <a:pt x="806184" y="4180422"/>
                  <a:pt x="-117" y="3374334"/>
                  <a:pt x="1" y="2090329"/>
                </a:cubicBezTo>
                <a:cubicBezTo>
                  <a:pt x="-16" y="776398"/>
                  <a:pt x="806217" y="34"/>
                  <a:pt x="2060531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sz="133" b="0" i="0">
                <a:noFill/>
                <a:latin typeface="Sanofi Sans" panose="02010503030201020103" pitchFamily="2" charset="77"/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2974E98B-F9E8-419E-91E4-51E3364BAFB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973" y="425183"/>
            <a:ext cx="11304000" cy="164148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spcAft>
                <a:spcPct val="0"/>
              </a:spcAft>
              <a:defRPr lang="fr-FR" sz="1067" b="0" i="0" kern="1200" err="1" smtClean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defRPr sz="533" b="0" i="0" cap="all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400"/>
              </a:spcBef>
              <a:tabLst>
                <a:tab pos="836063" algn="l"/>
              </a:tabLst>
              <a:defRPr sz="533"/>
            </a:lvl3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22" name="Espace réservé du texte 4">
            <a:extLst>
              <a:ext uri="{FF2B5EF4-FFF2-40B4-BE49-F238E27FC236}">
                <a16:creationId xmlns:a16="http://schemas.microsoft.com/office/drawing/2014/main" id="{D1CABF73-739E-4F65-87EE-6E76601F265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417825" y="1577578"/>
            <a:ext cx="6331148" cy="246221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ct val="0"/>
              </a:spcAft>
              <a:defRPr sz="1600" b="0" i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4779AEC4-102A-4C92-BE0B-E482213D0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7824" y="710401"/>
            <a:ext cx="6337376" cy="748247"/>
          </a:xfrm>
        </p:spPr>
        <p:txBody>
          <a:bodyPr/>
          <a:lstStyle>
            <a:lvl1pPr>
              <a:defRPr b="0" i="0">
                <a:latin typeface="Sanofi Sans" panose="02010503030201020103" pitchFamily="2" charset="77"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9CA68-E1EA-70C1-5702-6AB0DFD169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08960" y="6440855"/>
            <a:ext cx="5974080" cy="222173"/>
          </a:xfrm>
          <a:prstGeom prst="rect">
            <a:avLst/>
          </a:prstGeom>
        </p:spPr>
        <p:txBody>
          <a:bodyPr vert="horz" wrap="square" lIns="0" tIns="0" rIns="0" bIns="0" rtlCol="0" anchor="b"/>
          <a:lstStyle>
            <a:lvl1pPr algn="ctr">
              <a:defRPr sz="1200" b="0" i="0" cap="none" baseline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Corporate Presentation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1D391-AD4D-BDDD-938D-AEC65C38B3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4968" y="6390647"/>
            <a:ext cx="635000" cy="27432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fr-FR" smtClean="0"/>
            </a:lvl1pPr>
          </a:lstStyle>
          <a:p>
            <a:pPr algn="r"/>
            <a:fld id="{6B54B0F7-55DD-40D6-B7F4-70B586885C0B}" type="slidenum">
              <a:rPr lang="fr-FR" smtClean="0"/>
              <a:pPr algn="r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477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 descr="Shape&#10;&#10;Description automatically generated with low confidence">
            <a:extLst>
              <a:ext uri="{FF2B5EF4-FFF2-40B4-BE49-F238E27FC236}">
                <a16:creationId xmlns:a16="http://schemas.microsoft.com/office/drawing/2014/main" id="{3DBCA23E-5329-FD0E-0294-995736FC62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097" y="6128453"/>
            <a:ext cx="1542935" cy="711616"/>
          </a:xfrm>
          <a:prstGeom prst="rect">
            <a:avLst/>
          </a:prstGeom>
          <a:ln>
            <a:noFill/>
          </a:ln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90C03D8-016D-DB0D-2EBA-15E183DF86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08960" y="6440855"/>
            <a:ext cx="5974080" cy="222173"/>
          </a:xfrm>
          <a:prstGeom prst="rect">
            <a:avLst/>
          </a:prstGeom>
        </p:spPr>
        <p:txBody>
          <a:bodyPr vert="horz" wrap="square" lIns="0" tIns="0" rIns="0" bIns="0" rtlCol="0" anchor="b"/>
          <a:lstStyle>
            <a:lvl1pPr algn="ctr">
              <a:defRPr sz="1200" b="0" i="0" cap="none" baseline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Corporate Presentation 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700D95C-6FAA-0789-2AAA-BD742A5C88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4968" y="6390647"/>
            <a:ext cx="635000" cy="27432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fr-FR" smtClean="0"/>
            </a:lvl1pPr>
          </a:lstStyle>
          <a:p>
            <a:pPr algn="r"/>
            <a:fld id="{6B54B0F7-55DD-40D6-B7F4-70B586885C0B}" type="slidenum">
              <a:rPr lang="fr-FR" smtClean="0"/>
              <a:pPr algn="r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1469544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ext next t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DADB73FE-3DD7-43D3-EC41-450B4CEABDD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5143500"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noFill/>
              </a:defRPr>
            </a:lvl1pPr>
          </a:lstStyle>
          <a:p>
            <a:r>
              <a:rPr lang="en-GB"/>
              <a:t>Click icon to add picture</a:t>
            </a:r>
            <a:endParaRPr lang="fr-FR"/>
          </a:p>
        </p:txBody>
      </p:sp>
      <p:sp>
        <p:nvSpPr>
          <p:cNvPr id="12" name="Espace réservé du graphique SmartArt 11">
            <a:extLst>
              <a:ext uri="{FF2B5EF4-FFF2-40B4-BE49-F238E27FC236}">
                <a16:creationId xmlns:a16="http://schemas.microsoft.com/office/drawing/2014/main" id="{0F580B26-21D6-4630-AE3D-FB359C1C883E}"/>
              </a:ext>
            </a:extLst>
          </p:cNvPr>
          <p:cNvSpPr>
            <a:spLocks noGrp="1" noChangeAspect="1"/>
          </p:cNvSpPr>
          <p:nvPr>
            <p:ph type="dgm" sz="quarter" idx="14"/>
          </p:nvPr>
        </p:nvSpPr>
        <p:spPr>
          <a:xfrm>
            <a:off x="9216309" y="1901915"/>
            <a:ext cx="96687" cy="96000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2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 b="0" i="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fr-FR"/>
          </a:p>
        </p:txBody>
      </p:sp>
      <p:sp>
        <p:nvSpPr>
          <p:cNvPr id="17" name="Espace réservé du graphique SmartArt 11">
            <a:extLst>
              <a:ext uri="{FF2B5EF4-FFF2-40B4-BE49-F238E27FC236}">
                <a16:creationId xmlns:a16="http://schemas.microsoft.com/office/drawing/2014/main" id="{16B17374-481A-4CE6-8974-CA84865A03CA}"/>
              </a:ext>
            </a:extLst>
          </p:cNvPr>
          <p:cNvSpPr>
            <a:spLocks noGrp="1" noChangeAspect="1"/>
          </p:cNvSpPr>
          <p:nvPr>
            <p:ph type="dgm" sz="quarter" idx="19"/>
          </p:nvPr>
        </p:nvSpPr>
        <p:spPr>
          <a:xfrm>
            <a:off x="9216309" y="4860087"/>
            <a:ext cx="96687" cy="96000"/>
          </a:xfrm>
          <a:custGeom>
            <a:avLst/>
            <a:gdLst>
              <a:gd name="connsiteX0" fmla="*/ 122355 w 250013"/>
              <a:gd name="connsiteY0" fmla="*/ 0 h 248243"/>
              <a:gd name="connsiteX1" fmla="*/ 250013 w 250013"/>
              <a:gd name="connsiteY1" fmla="*/ 124134 h 248243"/>
              <a:gd name="connsiteX2" fmla="*/ 127674 w 250013"/>
              <a:gd name="connsiteY2" fmla="*/ 248243 h 248243"/>
              <a:gd name="connsiteX3" fmla="*/ 1 w 250013"/>
              <a:gd name="connsiteY3" fmla="*/ 124125 h 248243"/>
              <a:gd name="connsiteX4" fmla="*/ 122355 w 250013"/>
              <a:gd name="connsiteY4" fmla="*/ 0 h 24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12" h="248243">
                <a:moveTo>
                  <a:pt x="122355" y="0"/>
                </a:moveTo>
                <a:cubicBezTo>
                  <a:pt x="200363" y="0"/>
                  <a:pt x="250013" y="46111"/>
                  <a:pt x="250013" y="124134"/>
                </a:cubicBezTo>
                <a:cubicBezTo>
                  <a:pt x="250022" y="200379"/>
                  <a:pt x="200361" y="248234"/>
                  <a:pt x="127674" y="248243"/>
                </a:cubicBezTo>
                <a:cubicBezTo>
                  <a:pt x="47872" y="248236"/>
                  <a:pt x="-6" y="200370"/>
                  <a:pt x="1" y="124125"/>
                </a:cubicBezTo>
                <a:cubicBezTo>
                  <a:pt x="0" y="46103"/>
                  <a:pt x="47874" y="2"/>
                  <a:pt x="122355" y="0"/>
                </a:cubicBezTo>
                <a:close/>
              </a:path>
            </a:pathLst>
          </a:custGeom>
          <a:solidFill>
            <a:schemeClr val="accent2"/>
          </a:solidFill>
          <a:ln w="22225">
            <a:noFill/>
          </a:ln>
        </p:spPr>
        <p:txBody>
          <a:bodyPr wrap="square">
            <a:noAutofit/>
          </a:bodyPr>
          <a:lstStyle>
            <a:lvl1pPr>
              <a:defRPr b="0" i="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fr-FR"/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013E5883-7FD1-4C44-9ADB-EE49A089146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206602" y="2500883"/>
            <a:ext cx="4103397" cy="973837"/>
          </a:xfrm>
        </p:spPr>
        <p:txBody>
          <a:bodyPr anchor="b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fr-FR" sz="3200" b="0" i="0" kern="1200" err="1" smtClean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91" indent="0" algn="ctr">
              <a:lnSpc>
                <a:spcPct val="100000"/>
              </a:lnSpc>
              <a:buFont typeface="Arial" panose="020B0604020202020204" pitchFamily="34" charset="0"/>
              <a:buNone/>
              <a:defRPr sz="2667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EF5BFE2C-3893-4574-8E43-0A067887093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206602" y="3490415"/>
            <a:ext cx="4103397" cy="537959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3333" b="0" i="1" kern="1200">
                <a:solidFill>
                  <a:schemeClr val="accent2"/>
                </a:solidFill>
                <a:latin typeface="Sanofi Serif" panose="02060503060201090102" pitchFamily="18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91" indent="0" algn="ctr">
              <a:lnSpc>
                <a:spcPct val="100000"/>
              </a:lnSpc>
              <a:buFont typeface="Arial" panose="020B0604020202020204" pitchFamily="34" charset="0"/>
              <a:buNone/>
              <a:defRPr sz="3333" b="0" i="1">
                <a:solidFill>
                  <a:schemeClr val="accent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GB"/>
              <a:t>Subtitle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E331AD24-1AAB-440A-917D-3BB2B9658DC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06602" y="4113499"/>
            <a:ext cx="4103397" cy="331244"/>
          </a:xfrm>
        </p:spPr>
        <p:txBody>
          <a:bodyPr anchor="t">
            <a:noAutofit/>
          </a:bodyPr>
          <a:lstStyle>
            <a:lvl1pPr algn="ctr">
              <a:lnSpc>
                <a:spcPct val="96000"/>
              </a:lnSpc>
              <a:spcAft>
                <a:spcPts val="1333"/>
              </a:spcAft>
              <a:defRPr lang="en-US" sz="1867" b="0" i="0" kern="120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391" indent="0" algn="l">
              <a:lnSpc>
                <a:spcPct val="100000"/>
              </a:lnSpc>
              <a:buFont typeface="Arial" panose="020B0604020202020204" pitchFamily="34" charset="0"/>
              <a:buNone/>
              <a:defRPr lang="en-US" sz="1600" b="0" i="0" kern="1200" noProof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lnSpc>
                <a:spcPct val="100000"/>
              </a:lnSpc>
              <a:spcBef>
                <a:spcPts val="1333"/>
              </a:spcBef>
              <a:defRPr/>
            </a:lvl3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004D2415-DF7A-9042-0927-3811D17E6D88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>
            <a:off x="6166367" y="6319008"/>
            <a:ext cx="5974080" cy="222173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r>
              <a:rPr lang="en-US"/>
              <a:t>Corporate Presentation </a:t>
            </a:r>
          </a:p>
        </p:txBody>
      </p:sp>
    </p:spTree>
    <p:extLst>
      <p:ext uri="{BB962C8B-B14F-4D97-AF65-F5344CB8AC3E}">
        <p14:creationId xmlns:p14="http://schemas.microsoft.com/office/powerpoint/2010/main" val="286387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bg>
      <p:bgPr>
        <a:solidFill>
          <a:srgbClr val="F5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56171-4788-4B4A-B8DB-98CB348C66F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3" y="1943799"/>
            <a:ext cx="11304000" cy="4295223"/>
          </a:xfrm>
        </p:spPr>
        <p:txBody>
          <a:bodyPr/>
          <a:lstStyle>
            <a:lvl1pPr>
              <a:defRPr b="0" i="0">
                <a:latin typeface="Sanofi Sans" panose="02010503030201020103" pitchFamily="2" charset="77"/>
              </a:defRPr>
            </a:lvl1pPr>
            <a:lvl2pPr>
              <a:defRPr b="0" i="0">
                <a:latin typeface="Sanofi Sans" panose="02010503030201020103" pitchFamily="2" charset="77"/>
              </a:defRPr>
            </a:lvl2pPr>
            <a:lvl3pPr>
              <a:defRPr b="0" i="0">
                <a:latin typeface="Sanofi Sans" panose="02010503030201020103" pitchFamily="2" charset="77"/>
              </a:defRPr>
            </a:lvl3pPr>
            <a:lvl4pPr>
              <a:defRPr b="0" i="0">
                <a:latin typeface="Sanofi Sans" panose="02010503030201020103" pitchFamily="2" charset="77"/>
              </a:defRPr>
            </a:lvl4pPr>
            <a:lvl5pPr>
              <a:defRPr b="0" i="0">
                <a:latin typeface="Sanofi Sans" panose="02010503030201020103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E214CB94-27AF-41B7-A363-829DCFEBE7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3" y="1577578"/>
            <a:ext cx="11304000" cy="246221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ct val="0"/>
              </a:spcAft>
              <a:defRPr sz="1600" b="0" i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7577A6-F24A-4B6D-B7E1-FB31180BD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Sanofi Sans" panose="02010503030201020103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11C356-E5BA-372D-E830-E953F0B2C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08960" y="6440855"/>
            <a:ext cx="5974080" cy="222173"/>
          </a:xfrm>
          <a:prstGeom prst="rect">
            <a:avLst/>
          </a:prstGeom>
        </p:spPr>
        <p:txBody>
          <a:bodyPr vert="horz" wrap="square" lIns="0" tIns="0" rIns="0" bIns="0" rtlCol="0" anchor="b"/>
          <a:lstStyle>
            <a:lvl1pPr algn="ctr">
              <a:defRPr sz="1200" b="0" i="0" cap="none" baseline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Corporate Presentation 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A0E4FC6-FDCF-A3D3-A59E-5FD1F2B6D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4968" y="6390647"/>
            <a:ext cx="635000" cy="27432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fr-FR" smtClean="0"/>
            </a:lvl1pPr>
          </a:lstStyle>
          <a:p>
            <a:pPr algn="r"/>
            <a:fld id="{6B54B0F7-55DD-40D6-B7F4-70B586885C0B}" type="slidenum">
              <a:rPr lang="fr-FR" smtClean="0"/>
              <a:pPr algn="r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784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 e contenuto">
    <p:bg>
      <p:bgPr>
        <a:solidFill>
          <a:srgbClr val="F5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020C0A00-28D4-4C67-B162-D686D6845C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internal use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3FC96125-BC0F-469E-BA75-F4F2916D502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973" y="425183"/>
            <a:ext cx="11304000" cy="164148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lang="fr-FR" sz="1067" b="0" i="0" kern="12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533" b="0" i="0" cap="all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400"/>
              </a:spcBef>
              <a:tabLst>
                <a:tab pos="836042" algn="l"/>
              </a:tabLst>
              <a:defRPr sz="533"/>
            </a:lvl3pPr>
          </a:lstStyle>
          <a:p>
            <a:pPr lv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56171-4788-4B4A-B8DB-98CB348C66F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033" y="1943801"/>
            <a:ext cx="11304000" cy="429522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E214CB94-27AF-41B7-A363-829DCFEBE7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973" y="1577579"/>
            <a:ext cx="11304000" cy="246221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533"/>
              </a:spcBef>
              <a:buFont typeface="Arial" panose="020B0604020202020204" pitchFamily="34" charset="0"/>
              <a:buNone/>
              <a:defRPr sz="1600"/>
            </a:lvl2pPr>
            <a:lvl3pPr>
              <a:lnSpc>
                <a:spcPct val="110000"/>
              </a:lnSpc>
              <a:defRPr lang="en-US" sz="133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7577A6-F24A-4B6D-B7E1-FB31180BD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4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26" Type="http://schemas.openxmlformats.org/officeDocument/2006/relationships/slideLayout" Target="../slideLayouts/slideLayout40.xml"/><Relationship Id="rId39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48.xml"/><Relationship Id="rId42" Type="http://schemas.openxmlformats.org/officeDocument/2006/relationships/slideLayout" Target="../slideLayouts/slideLayout56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9" Type="http://schemas.openxmlformats.org/officeDocument/2006/relationships/slideLayout" Target="../slideLayouts/slideLayout43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38.xml"/><Relationship Id="rId32" Type="http://schemas.openxmlformats.org/officeDocument/2006/relationships/slideLayout" Target="../slideLayouts/slideLayout46.xml"/><Relationship Id="rId37" Type="http://schemas.openxmlformats.org/officeDocument/2006/relationships/slideLayout" Target="../slideLayouts/slideLayout51.xml"/><Relationship Id="rId40" Type="http://schemas.openxmlformats.org/officeDocument/2006/relationships/slideLayout" Target="../slideLayouts/slideLayout54.xml"/><Relationship Id="rId45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slideLayout" Target="../slideLayouts/slideLayout37.xml"/><Relationship Id="rId28" Type="http://schemas.openxmlformats.org/officeDocument/2006/relationships/slideLayout" Target="../slideLayouts/slideLayout42.xml"/><Relationship Id="rId36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31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58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Relationship Id="rId27" Type="http://schemas.openxmlformats.org/officeDocument/2006/relationships/slideLayout" Target="../slideLayouts/slideLayout41.xml"/><Relationship Id="rId30" Type="http://schemas.openxmlformats.org/officeDocument/2006/relationships/slideLayout" Target="../slideLayouts/slideLayout44.xml"/><Relationship Id="rId35" Type="http://schemas.openxmlformats.org/officeDocument/2006/relationships/slideLayout" Target="../slideLayouts/slideLayout49.xml"/><Relationship Id="rId43" Type="http://schemas.openxmlformats.org/officeDocument/2006/relationships/slideLayout" Target="../slideLayouts/slideLayout57.xml"/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5" Type="http://schemas.openxmlformats.org/officeDocument/2006/relationships/slideLayout" Target="../slideLayouts/slideLayout39.xml"/><Relationship Id="rId33" Type="http://schemas.openxmlformats.org/officeDocument/2006/relationships/slideLayout" Target="../slideLayouts/slideLayout47.xml"/><Relationship Id="rId38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34.xml"/><Relationship Id="rId41" Type="http://schemas.openxmlformats.org/officeDocument/2006/relationships/slideLayout" Target="../slideLayouts/slideLayout5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26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1.xml"/><Relationship Id="rId21" Type="http://schemas.openxmlformats.org/officeDocument/2006/relationships/slideLayout" Target="../slideLayouts/slideLayout79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5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29" Type="http://schemas.openxmlformats.org/officeDocument/2006/relationships/tags" Target="../tags/tag1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24" Type="http://schemas.openxmlformats.org/officeDocument/2006/relationships/slideLayout" Target="../slideLayouts/slideLayout82.xml"/><Relationship Id="rId32" Type="http://schemas.openxmlformats.org/officeDocument/2006/relationships/image" Target="../media/image13.png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23" Type="http://schemas.openxmlformats.org/officeDocument/2006/relationships/slideLayout" Target="../slideLayouts/slideLayout81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31" Type="http://schemas.openxmlformats.org/officeDocument/2006/relationships/image" Target="../media/image12.emf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Relationship Id="rId22" Type="http://schemas.openxmlformats.org/officeDocument/2006/relationships/slideLayout" Target="../slideLayouts/slideLayout80.xml"/><Relationship Id="rId27" Type="http://schemas.openxmlformats.org/officeDocument/2006/relationships/slideLayout" Target="../slideLayouts/slideLayout85.xml"/><Relationship Id="rId30" Type="http://schemas.openxmlformats.org/officeDocument/2006/relationships/oleObject" Target="../embeddings/oleObject1.bin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8.xml"/><Relationship Id="rId18" Type="http://schemas.openxmlformats.org/officeDocument/2006/relationships/slideLayout" Target="../slideLayouts/slideLayout103.xml"/><Relationship Id="rId26" Type="http://schemas.openxmlformats.org/officeDocument/2006/relationships/slideLayout" Target="../slideLayouts/slideLayout111.xml"/><Relationship Id="rId39" Type="http://schemas.openxmlformats.org/officeDocument/2006/relationships/image" Target="../media/image12.emf"/><Relationship Id="rId21" Type="http://schemas.openxmlformats.org/officeDocument/2006/relationships/slideLayout" Target="../slideLayouts/slideLayout106.xml"/><Relationship Id="rId34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17" Type="http://schemas.openxmlformats.org/officeDocument/2006/relationships/slideLayout" Target="../slideLayouts/slideLayout102.xml"/><Relationship Id="rId25" Type="http://schemas.openxmlformats.org/officeDocument/2006/relationships/slideLayout" Target="../slideLayouts/slideLayout110.xml"/><Relationship Id="rId33" Type="http://schemas.openxmlformats.org/officeDocument/2006/relationships/slideLayout" Target="../slideLayouts/slideLayout118.xml"/><Relationship Id="rId38" Type="http://schemas.openxmlformats.org/officeDocument/2006/relationships/oleObject" Target="../embeddings/oleObject2.bin"/><Relationship Id="rId2" Type="http://schemas.openxmlformats.org/officeDocument/2006/relationships/slideLayout" Target="../slideLayouts/slideLayout87.xml"/><Relationship Id="rId16" Type="http://schemas.openxmlformats.org/officeDocument/2006/relationships/slideLayout" Target="../slideLayouts/slideLayout101.xml"/><Relationship Id="rId20" Type="http://schemas.openxmlformats.org/officeDocument/2006/relationships/slideLayout" Target="../slideLayouts/slideLayout105.xml"/><Relationship Id="rId29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24" Type="http://schemas.openxmlformats.org/officeDocument/2006/relationships/slideLayout" Target="../slideLayouts/slideLayout109.xml"/><Relationship Id="rId32" Type="http://schemas.openxmlformats.org/officeDocument/2006/relationships/slideLayout" Target="../slideLayouts/slideLayout117.xml"/><Relationship Id="rId37" Type="http://schemas.openxmlformats.org/officeDocument/2006/relationships/tags" Target="../tags/tag2.xml"/><Relationship Id="rId40" Type="http://schemas.openxmlformats.org/officeDocument/2006/relationships/image" Target="../media/image20.png"/><Relationship Id="rId5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100.xml"/><Relationship Id="rId23" Type="http://schemas.openxmlformats.org/officeDocument/2006/relationships/slideLayout" Target="../slideLayouts/slideLayout108.xml"/><Relationship Id="rId28" Type="http://schemas.openxmlformats.org/officeDocument/2006/relationships/slideLayout" Target="../slideLayouts/slideLayout113.xml"/><Relationship Id="rId36" Type="http://schemas.openxmlformats.org/officeDocument/2006/relationships/theme" Target="../theme/theme4.xml"/><Relationship Id="rId10" Type="http://schemas.openxmlformats.org/officeDocument/2006/relationships/slideLayout" Target="../slideLayouts/slideLayout95.xml"/><Relationship Id="rId19" Type="http://schemas.openxmlformats.org/officeDocument/2006/relationships/slideLayout" Target="../slideLayouts/slideLayout104.xml"/><Relationship Id="rId31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Relationship Id="rId22" Type="http://schemas.openxmlformats.org/officeDocument/2006/relationships/slideLayout" Target="../slideLayouts/slideLayout107.xml"/><Relationship Id="rId27" Type="http://schemas.openxmlformats.org/officeDocument/2006/relationships/slideLayout" Target="../slideLayouts/slideLayout112.xml"/><Relationship Id="rId30" Type="http://schemas.openxmlformats.org/officeDocument/2006/relationships/slideLayout" Target="../slideLayouts/slideLayout115.xml"/><Relationship Id="rId35" Type="http://schemas.openxmlformats.org/officeDocument/2006/relationships/slideLayout" Target="../slideLayouts/slideLayout120.xml"/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slideLayout" Target="../slideLayouts/slideLayout138.xml"/><Relationship Id="rId26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23.xml"/><Relationship Id="rId21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slideLayout" Target="../slideLayouts/slideLayout137.xml"/><Relationship Id="rId25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20" Type="http://schemas.openxmlformats.org/officeDocument/2006/relationships/slideLayout" Target="../slideLayouts/slideLayout140.xml"/><Relationship Id="rId29" Type="http://schemas.openxmlformats.org/officeDocument/2006/relationships/tags" Target="../tags/tag4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24" Type="http://schemas.openxmlformats.org/officeDocument/2006/relationships/slideLayout" Target="../slideLayouts/slideLayout144.xml"/><Relationship Id="rId32" Type="http://schemas.openxmlformats.org/officeDocument/2006/relationships/image" Target="../media/image13.png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23" Type="http://schemas.openxmlformats.org/officeDocument/2006/relationships/slideLayout" Target="../slideLayouts/slideLayout143.xml"/><Relationship Id="rId28" Type="http://schemas.openxmlformats.org/officeDocument/2006/relationships/theme" Target="../theme/theme5.xml"/><Relationship Id="rId10" Type="http://schemas.openxmlformats.org/officeDocument/2006/relationships/slideLayout" Target="../slideLayouts/slideLayout130.xml"/><Relationship Id="rId19" Type="http://schemas.openxmlformats.org/officeDocument/2006/relationships/slideLayout" Target="../slideLayouts/slideLayout139.xml"/><Relationship Id="rId31" Type="http://schemas.openxmlformats.org/officeDocument/2006/relationships/image" Target="../media/image28.emf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Relationship Id="rId22" Type="http://schemas.openxmlformats.org/officeDocument/2006/relationships/slideLayout" Target="../slideLayouts/slideLayout142.xml"/><Relationship Id="rId27" Type="http://schemas.openxmlformats.org/officeDocument/2006/relationships/slideLayout" Target="../slideLayouts/slideLayout147.xml"/><Relationship Id="rId30" Type="http://schemas.openxmlformats.org/officeDocument/2006/relationships/oleObject" Target="../embeddings/oleObject4.bin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26" Type="http://schemas.openxmlformats.org/officeDocument/2006/relationships/slideLayout" Target="../slideLayouts/slideLayout173.xml"/><Relationship Id="rId39" Type="http://schemas.openxmlformats.org/officeDocument/2006/relationships/slideLayout" Target="../slideLayouts/slideLayout186.xml"/><Relationship Id="rId21" Type="http://schemas.openxmlformats.org/officeDocument/2006/relationships/slideLayout" Target="../slideLayouts/slideLayout168.xml"/><Relationship Id="rId34" Type="http://schemas.openxmlformats.org/officeDocument/2006/relationships/slideLayout" Target="../slideLayouts/slideLayout181.xml"/><Relationship Id="rId42" Type="http://schemas.openxmlformats.org/officeDocument/2006/relationships/slideLayout" Target="../slideLayouts/slideLayout189.xml"/><Relationship Id="rId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9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24" Type="http://schemas.openxmlformats.org/officeDocument/2006/relationships/slideLayout" Target="../slideLayouts/slideLayout171.xml"/><Relationship Id="rId32" Type="http://schemas.openxmlformats.org/officeDocument/2006/relationships/slideLayout" Target="../slideLayouts/slideLayout179.xml"/><Relationship Id="rId37" Type="http://schemas.openxmlformats.org/officeDocument/2006/relationships/slideLayout" Target="../slideLayouts/slideLayout184.xml"/><Relationship Id="rId40" Type="http://schemas.openxmlformats.org/officeDocument/2006/relationships/slideLayout" Target="../slideLayouts/slideLayout187.xml"/><Relationship Id="rId45" Type="http://schemas.openxmlformats.org/officeDocument/2006/relationships/image" Target="../media/image32.png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23" Type="http://schemas.openxmlformats.org/officeDocument/2006/relationships/slideLayout" Target="../slideLayouts/slideLayout170.xml"/><Relationship Id="rId28" Type="http://schemas.openxmlformats.org/officeDocument/2006/relationships/slideLayout" Target="../slideLayouts/slideLayout175.xml"/><Relationship Id="rId36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66.xml"/><Relationship Id="rId31" Type="http://schemas.openxmlformats.org/officeDocument/2006/relationships/slideLayout" Target="../slideLayouts/slideLayout178.xml"/><Relationship Id="rId44" Type="http://schemas.openxmlformats.org/officeDocument/2006/relationships/theme" Target="../theme/theme6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Relationship Id="rId22" Type="http://schemas.openxmlformats.org/officeDocument/2006/relationships/slideLayout" Target="../slideLayouts/slideLayout169.xml"/><Relationship Id="rId27" Type="http://schemas.openxmlformats.org/officeDocument/2006/relationships/slideLayout" Target="../slideLayouts/slideLayout174.xml"/><Relationship Id="rId30" Type="http://schemas.openxmlformats.org/officeDocument/2006/relationships/slideLayout" Target="../slideLayouts/slideLayout177.xml"/><Relationship Id="rId35" Type="http://schemas.openxmlformats.org/officeDocument/2006/relationships/slideLayout" Target="../slideLayouts/slideLayout182.xml"/><Relationship Id="rId43" Type="http://schemas.openxmlformats.org/officeDocument/2006/relationships/slideLayout" Target="../slideLayouts/slideLayout190.xml"/><Relationship Id="rId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5" Type="http://schemas.openxmlformats.org/officeDocument/2006/relationships/slideLayout" Target="../slideLayouts/slideLayout172.xml"/><Relationship Id="rId33" Type="http://schemas.openxmlformats.org/officeDocument/2006/relationships/slideLayout" Target="../slideLayouts/slideLayout180.xml"/><Relationship Id="rId38" Type="http://schemas.openxmlformats.org/officeDocument/2006/relationships/slideLayout" Target="../slideLayouts/slideLayout185.xml"/><Relationship Id="rId20" Type="http://schemas.openxmlformats.org/officeDocument/2006/relationships/slideLayout" Target="../slideLayouts/slideLayout167.xml"/><Relationship Id="rId41" Type="http://schemas.openxmlformats.org/officeDocument/2006/relationships/slideLayout" Target="../slideLayouts/slideLayout1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D627ACD-D743-1DF1-19B9-2D87969AF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EB5A98C-7F9E-9F68-0257-13F234EF6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B7BD7F-1EA1-25A2-2CF4-B145FEC295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380714-243F-4C04-87A0-3FEC8045A55A}" type="datetimeFigureOut">
              <a:rPr lang="es-AR" smtClean="0"/>
              <a:t>5/11/2025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D43E2E-5EFF-8CC6-3BB4-97509550B1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BF159D-D74F-0EEE-5991-6B3E010043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EFA78C-7780-4E01-8BB5-5B992EB633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58076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800" r:id="rId13"/>
    <p:sldLayoutId id="214748380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0;p10">
            <a:extLst>
              <a:ext uri="{FF2B5EF4-FFF2-40B4-BE49-F238E27FC236}">
                <a16:creationId xmlns:a16="http://schemas.microsoft.com/office/drawing/2014/main" id="{CC9E887B-78F0-504D-A503-AD6B4B5D831A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727544" y="6579657"/>
            <a:ext cx="464457" cy="164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ctr" rtl="0">
              <a:spcBef>
                <a:spcPts val="0"/>
              </a:spcBef>
              <a:buNone/>
              <a:defRPr sz="1067" b="1" i="0" u="none" strike="noStrike" cap="none">
                <a:solidFill>
                  <a:srgbClr val="888888"/>
                </a:solidFill>
                <a:latin typeface="Montserrat SemiBold" pitchFamily="2" charset="77"/>
                <a:ea typeface="Montserrat SemiBold" pitchFamily="2" charset="77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68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9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700" r:id="rId27"/>
    <p:sldLayoutId id="2147483701" r:id="rId28"/>
    <p:sldLayoutId id="2147483702" r:id="rId29"/>
    <p:sldLayoutId id="2147483703" r:id="rId30"/>
    <p:sldLayoutId id="2147483714" r:id="rId31"/>
    <p:sldLayoutId id="2147483715" r:id="rId32"/>
    <p:sldLayoutId id="2147483716" r:id="rId33"/>
    <p:sldLayoutId id="2147483717" r:id="rId34"/>
    <p:sldLayoutId id="2147483720" r:id="rId35"/>
    <p:sldLayoutId id="2147483721" r:id="rId36"/>
    <p:sldLayoutId id="2147483722" r:id="rId37"/>
    <p:sldLayoutId id="2147483723" r:id="rId38"/>
    <p:sldLayoutId id="2147483724" r:id="rId39"/>
    <p:sldLayoutId id="2147483725" r:id="rId40"/>
    <p:sldLayoutId id="2147483726" r:id="rId41"/>
    <p:sldLayoutId id="2147483727" r:id="rId42"/>
    <p:sldLayoutId id="2147483728" r:id="rId43"/>
    <p:sldLayoutId id="2147483729" r:id="rId44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8B81FAE-20F5-4F66-90AC-5491E48EBA9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3482088572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444" imgH="443" progId="TCLayout.ActiveDocument.1">
                  <p:embed/>
                </p:oleObj>
              </mc:Choice>
              <mc:Fallback>
                <p:oleObj name="think-cell Slide" r:id="rId30" imgW="444" imgH="4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8B81FAE-20F5-4F66-90AC-5491E48EBA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1600" y="710401"/>
            <a:ext cx="11313600" cy="74824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600" y="1944000"/>
            <a:ext cx="11304000" cy="429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66442" y="6479322"/>
            <a:ext cx="6459117" cy="17033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noProof="0"/>
              <a:t>internal use</a:t>
            </a:r>
          </a:p>
        </p:txBody>
      </p:sp>
      <p:sp>
        <p:nvSpPr>
          <p:cNvPr id="29" name="Espace réservé de la date 28">
            <a:extLst>
              <a:ext uri="{FF2B5EF4-FFF2-40B4-BE49-F238E27FC236}">
                <a16:creationId xmlns:a16="http://schemas.microsoft.com/office/drawing/2014/main" id="{B6D8E440-8C31-4584-85CD-3DE2B7815CCC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4724400" y="6106773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67" b="0" i="0" spc="27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noProof="0"/>
              <a:t>XX . XX . XXXX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1114968" y="6427327"/>
            <a:ext cx="635000" cy="2743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17" name="Forme libre : forme 9">
            <a:extLst>
              <a:ext uri="{FF2B5EF4-FFF2-40B4-BE49-F238E27FC236}">
                <a16:creationId xmlns:a16="http://schemas.microsoft.com/office/drawing/2014/main" id="{A881F5C4-317B-425E-B915-8F11F339271F}"/>
              </a:ext>
            </a:extLst>
          </p:cNvPr>
          <p:cNvSpPr>
            <a:spLocks noChangeAspect="1"/>
          </p:cNvSpPr>
          <p:nvPr userDrawn="1"/>
        </p:nvSpPr>
        <p:spPr>
          <a:xfrm>
            <a:off x="441599" y="6330316"/>
            <a:ext cx="1073008" cy="273600"/>
          </a:xfrm>
          <a:custGeom>
            <a:avLst/>
            <a:gdLst>
              <a:gd name="connsiteX0" fmla="*/ 689325 w 740699"/>
              <a:gd name="connsiteY0" fmla="*/ 7347 h 191096"/>
              <a:gd name="connsiteX1" fmla="*/ 688790 w 740699"/>
              <a:gd name="connsiteY1" fmla="*/ 10847 h 191096"/>
              <a:gd name="connsiteX2" fmla="*/ 686092 w 740699"/>
              <a:gd name="connsiteY2" fmla="*/ 24840 h 191096"/>
              <a:gd name="connsiteX3" fmla="*/ 680980 w 740699"/>
              <a:gd name="connsiteY3" fmla="*/ 29953 h 191096"/>
              <a:gd name="connsiteX4" fmla="*/ 667797 w 740699"/>
              <a:gd name="connsiteY4" fmla="*/ 28608 h 191096"/>
              <a:gd name="connsiteX5" fmla="*/ 646528 w 740699"/>
              <a:gd name="connsiteY5" fmla="*/ 50946 h 191096"/>
              <a:gd name="connsiteX6" fmla="*/ 646528 w 740699"/>
              <a:gd name="connsiteY6" fmla="*/ 53911 h 191096"/>
              <a:gd name="connsiteX7" fmla="*/ 680712 w 740699"/>
              <a:gd name="connsiteY7" fmla="*/ 53911 h 191096"/>
              <a:gd name="connsiteX8" fmla="*/ 686092 w 740699"/>
              <a:gd name="connsiteY8" fmla="*/ 59559 h 191096"/>
              <a:gd name="connsiteX9" fmla="*/ 686092 w 740699"/>
              <a:gd name="connsiteY9" fmla="*/ 78130 h 191096"/>
              <a:gd name="connsiteX10" fmla="*/ 680712 w 740699"/>
              <a:gd name="connsiteY10" fmla="*/ 83518 h 191096"/>
              <a:gd name="connsiteX11" fmla="*/ 646528 w 740699"/>
              <a:gd name="connsiteY11" fmla="*/ 83518 h 191096"/>
              <a:gd name="connsiteX12" fmla="*/ 646528 w 740699"/>
              <a:gd name="connsiteY12" fmla="*/ 183097 h 191096"/>
              <a:gd name="connsiteX13" fmla="*/ 641148 w 740699"/>
              <a:gd name="connsiteY13" fmla="*/ 188485 h 191096"/>
              <a:gd name="connsiteX14" fmla="*/ 617197 w 740699"/>
              <a:gd name="connsiteY14" fmla="*/ 188485 h 191096"/>
              <a:gd name="connsiteX15" fmla="*/ 611809 w 740699"/>
              <a:gd name="connsiteY15" fmla="*/ 183097 h 191096"/>
              <a:gd name="connsiteX16" fmla="*/ 611809 w 740699"/>
              <a:gd name="connsiteY16" fmla="*/ 56602 h 191096"/>
              <a:gd name="connsiteX17" fmla="*/ 666987 w 740699"/>
              <a:gd name="connsiteY17" fmla="*/ 79 h 191096"/>
              <a:gd name="connsiteX18" fmla="*/ 683945 w 740699"/>
              <a:gd name="connsiteY18" fmla="*/ 1966 h 191096"/>
              <a:gd name="connsiteX19" fmla="*/ 689325 w 740699"/>
              <a:gd name="connsiteY19" fmla="*/ 7347 h 191096"/>
              <a:gd name="connsiteX20" fmla="*/ 741003 w 740699"/>
              <a:gd name="connsiteY20" fmla="*/ 59292 h 191096"/>
              <a:gd name="connsiteX21" fmla="*/ 741003 w 740699"/>
              <a:gd name="connsiteY21" fmla="*/ 183097 h 191096"/>
              <a:gd name="connsiteX22" fmla="*/ 735615 w 740699"/>
              <a:gd name="connsiteY22" fmla="*/ 188485 h 191096"/>
              <a:gd name="connsiteX23" fmla="*/ 711396 w 740699"/>
              <a:gd name="connsiteY23" fmla="*/ 188485 h 191096"/>
              <a:gd name="connsiteX24" fmla="*/ 706008 w 740699"/>
              <a:gd name="connsiteY24" fmla="*/ 183097 h 191096"/>
              <a:gd name="connsiteX25" fmla="*/ 706008 w 740699"/>
              <a:gd name="connsiteY25" fmla="*/ 59292 h 191096"/>
              <a:gd name="connsiteX26" fmla="*/ 711396 w 740699"/>
              <a:gd name="connsiteY26" fmla="*/ 53911 h 191096"/>
              <a:gd name="connsiteX27" fmla="*/ 735615 w 740699"/>
              <a:gd name="connsiteY27" fmla="*/ 53911 h 191096"/>
              <a:gd name="connsiteX28" fmla="*/ 741003 w 740699"/>
              <a:gd name="connsiteY28" fmla="*/ 59292 h 191096"/>
              <a:gd name="connsiteX29" fmla="*/ 518954 w 740699"/>
              <a:gd name="connsiteY29" fmla="*/ 158879 h 191096"/>
              <a:gd name="connsiteX30" fmla="*/ 485847 w 740699"/>
              <a:gd name="connsiteY30" fmla="*/ 121195 h 191096"/>
              <a:gd name="connsiteX31" fmla="*/ 517074 w 740699"/>
              <a:gd name="connsiteY31" fmla="*/ 83518 h 191096"/>
              <a:gd name="connsiteX32" fmla="*/ 550173 w 740699"/>
              <a:gd name="connsiteY32" fmla="*/ 121195 h 191096"/>
              <a:gd name="connsiteX33" fmla="*/ 518954 w 740699"/>
              <a:gd name="connsiteY33" fmla="*/ 158879 h 191096"/>
              <a:gd name="connsiteX34" fmla="*/ 517074 w 740699"/>
              <a:gd name="connsiteY34" fmla="*/ 51221 h 191096"/>
              <a:gd name="connsiteX35" fmla="*/ 450317 w 740699"/>
              <a:gd name="connsiteY35" fmla="*/ 121195 h 191096"/>
              <a:gd name="connsiteX36" fmla="*/ 518954 w 740699"/>
              <a:gd name="connsiteY36" fmla="*/ 191176 h 191096"/>
              <a:gd name="connsiteX37" fmla="*/ 585702 w 740699"/>
              <a:gd name="connsiteY37" fmla="*/ 121195 h 191096"/>
              <a:gd name="connsiteX38" fmla="*/ 517074 w 740699"/>
              <a:gd name="connsiteY38" fmla="*/ 51221 h 191096"/>
              <a:gd name="connsiteX39" fmla="*/ 424486 w 740699"/>
              <a:gd name="connsiteY39" fmla="*/ 101813 h 191096"/>
              <a:gd name="connsiteX40" fmla="*/ 424486 w 740699"/>
              <a:gd name="connsiteY40" fmla="*/ 183097 h 191096"/>
              <a:gd name="connsiteX41" fmla="*/ 419098 w 740699"/>
              <a:gd name="connsiteY41" fmla="*/ 188485 h 191096"/>
              <a:gd name="connsiteX42" fmla="*/ 394880 w 740699"/>
              <a:gd name="connsiteY42" fmla="*/ 188485 h 191096"/>
              <a:gd name="connsiteX43" fmla="*/ 389492 w 740699"/>
              <a:gd name="connsiteY43" fmla="*/ 183097 h 191096"/>
              <a:gd name="connsiteX44" fmla="*/ 389492 w 740699"/>
              <a:gd name="connsiteY44" fmla="*/ 106391 h 191096"/>
              <a:gd name="connsiteX45" fmla="*/ 363385 w 740699"/>
              <a:gd name="connsiteY45" fmla="*/ 83518 h 191096"/>
              <a:gd name="connsiteX46" fmla="*/ 343469 w 740699"/>
              <a:gd name="connsiteY46" fmla="*/ 85665 h 191096"/>
              <a:gd name="connsiteX47" fmla="*/ 337012 w 740699"/>
              <a:gd name="connsiteY47" fmla="*/ 92666 h 191096"/>
              <a:gd name="connsiteX48" fmla="*/ 337012 w 740699"/>
              <a:gd name="connsiteY48" fmla="*/ 183097 h 191096"/>
              <a:gd name="connsiteX49" fmla="*/ 331624 w 740699"/>
              <a:gd name="connsiteY49" fmla="*/ 188485 h 191096"/>
              <a:gd name="connsiteX50" fmla="*/ 307405 w 740699"/>
              <a:gd name="connsiteY50" fmla="*/ 188485 h 191096"/>
              <a:gd name="connsiteX51" fmla="*/ 302017 w 740699"/>
              <a:gd name="connsiteY51" fmla="*/ 183097 h 191096"/>
              <a:gd name="connsiteX52" fmla="*/ 302017 w 740699"/>
              <a:gd name="connsiteY52" fmla="*/ 71672 h 191096"/>
              <a:gd name="connsiteX53" fmla="*/ 308750 w 740699"/>
              <a:gd name="connsiteY53" fmla="*/ 60904 h 191096"/>
              <a:gd name="connsiteX54" fmla="*/ 362850 w 740699"/>
              <a:gd name="connsiteY54" fmla="*/ 51221 h 191096"/>
              <a:gd name="connsiteX55" fmla="*/ 424486 w 740699"/>
              <a:gd name="connsiteY55" fmla="*/ 101813 h 191096"/>
              <a:gd name="connsiteX56" fmla="*/ 122497 w 740699"/>
              <a:gd name="connsiteY56" fmla="*/ 167759 h 191096"/>
              <a:gd name="connsiteX57" fmla="*/ 120342 w 740699"/>
              <a:gd name="connsiteY57" fmla="*/ 183097 h 191096"/>
              <a:gd name="connsiteX58" fmla="*/ 113350 w 740699"/>
              <a:gd name="connsiteY58" fmla="*/ 188485 h 191096"/>
              <a:gd name="connsiteX59" fmla="*/ 89123 w 740699"/>
              <a:gd name="connsiteY59" fmla="*/ 188485 h 191096"/>
              <a:gd name="connsiteX60" fmla="*/ 85088 w 740699"/>
              <a:gd name="connsiteY60" fmla="*/ 184718 h 191096"/>
              <a:gd name="connsiteX61" fmla="*/ 85356 w 740699"/>
              <a:gd name="connsiteY61" fmla="*/ 183097 h 191096"/>
              <a:gd name="connsiteX62" fmla="*/ 86968 w 740699"/>
              <a:gd name="connsiteY62" fmla="*/ 173140 h 191096"/>
              <a:gd name="connsiteX63" fmla="*/ 303 w 740699"/>
              <a:gd name="connsiteY63" fmla="*/ 98589 h 191096"/>
              <a:gd name="connsiteX64" fmla="*/ 59517 w 740699"/>
              <a:gd name="connsiteY64" fmla="*/ 50144 h 191096"/>
              <a:gd name="connsiteX65" fmla="*/ 115230 w 740699"/>
              <a:gd name="connsiteY65" fmla="*/ 64404 h 191096"/>
              <a:gd name="connsiteX66" fmla="*/ 118462 w 740699"/>
              <a:gd name="connsiteY66" fmla="*/ 69792 h 191096"/>
              <a:gd name="connsiteX67" fmla="*/ 117385 w 740699"/>
              <a:gd name="connsiteY67" fmla="*/ 74362 h 191096"/>
              <a:gd name="connsiteX68" fmla="*/ 109039 w 740699"/>
              <a:gd name="connsiteY68" fmla="*/ 92131 h 191096"/>
              <a:gd name="connsiteX69" fmla="*/ 103116 w 740699"/>
              <a:gd name="connsiteY69" fmla="*/ 95899 h 191096"/>
              <a:gd name="connsiteX70" fmla="*/ 99081 w 740699"/>
              <a:gd name="connsiteY70" fmla="*/ 94821 h 191096"/>
              <a:gd name="connsiteX71" fmla="*/ 58439 w 740699"/>
              <a:gd name="connsiteY71" fmla="*/ 82708 h 191096"/>
              <a:gd name="connsiteX72" fmla="*/ 35833 w 740699"/>
              <a:gd name="connsiteY72" fmla="*/ 96166 h 191096"/>
              <a:gd name="connsiteX73" fmla="*/ 122497 w 740699"/>
              <a:gd name="connsiteY73" fmla="*/ 167759 h 191096"/>
              <a:gd name="connsiteX74" fmla="*/ 234191 w 740699"/>
              <a:gd name="connsiteY74" fmla="*/ 149189 h 191096"/>
              <a:gd name="connsiteX75" fmla="*/ 227466 w 740699"/>
              <a:gd name="connsiteY75" fmla="*/ 156456 h 191096"/>
              <a:gd name="connsiteX76" fmla="*/ 209162 w 740699"/>
              <a:gd name="connsiteY76" fmla="*/ 158879 h 191096"/>
              <a:gd name="connsiteX77" fmla="*/ 175788 w 740699"/>
              <a:gd name="connsiteY77" fmla="*/ 121195 h 191096"/>
              <a:gd name="connsiteX78" fmla="*/ 209162 w 740699"/>
              <a:gd name="connsiteY78" fmla="*/ 83518 h 191096"/>
              <a:gd name="connsiteX79" fmla="*/ 227466 w 740699"/>
              <a:gd name="connsiteY79" fmla="*/ 85941 h 191096"/>
              <a:gd name="connsiteX80" fmla="*/ 234191 w 740699"/>
              <a:gd name="connsiteY80" fmla="*/ 93201 h 191096"/>
              <a:gd name="connsiteX81" fmla="*/ 234191 w 740699"/>
              <a:gd name="connsiteY81" fmla="*/ 149189 h 191096"/>
              <a:gd name="connsiteX82" fmla="*/ 262452 w 740699"/>
              <a:gd name="connsiteY82" fmla="*/ 61179 h 191096"/>
              <a:gd name="connsiteX83" fmla="*/ 209430 w 740699"/>
              <a:gd name="connsiteY83" fmla="*/ 51221 h 191096"/>
              <a:gd name="connsiteX84" fmla="*/ 140258 w 740699"/>
              <a:gd name="connsiteY84" fmla="*/ 121195 h 191096"/>
              <a:gd name="connsiteX85" fmla="*/ 208895 w 740699"/>
              <a:gd name="connsiteY85" fmla="*/ 191176 h 191096"/>
              <a:gd name="connsiteX86" fmla="*/ 262452 w 740699"/>
              <a:gd name="connsiteY86" fmla="*/ 180407 h 191096"/>
              <a:gd name="connsiteX87" fmla="*/ 269185 w 740699"/>
              <a:gd name="connsiteY87" fmla="*/ 169639 h 191096"/>
              <a:gd name="connsiteX88" fmla="*/ 269185 w 740699"/>
              <a:gd name="connsiteY88" fmla="*/ 71940 h 191096"/>
              <a:gd name="connsiteX89" fmla="*/ 262452 w 740699"/>
              <a:gd name="connsiteY89" fmla="*/ 61179 h 19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740699" h="191096">
                <a:moveTo>
                  <a:pt x="689325" y="7347"/>
                </a:moveTo>
                <a:cubicBezTo>
                  <a:pt x="689325" y="8511"/>
                  <a:pt x="689026" y="9604"/>
                  <a:pt x="688790" y="10847"/>
                </a:cubicBezTo>
                <a:lnTo>
                  <a:pt x="686092" y="24840"/>
                </a:lnTo>
                <a:cubicBezTo>
                  <a:pt x="685558" y="28073"/>
                  <a:pt x="684213" y="29953"/>
                  <a:pt x="680980" y="29953"/>
                </a:cubicBezTo>
                <a:cubicBezTo>
                  <a:pt x="678974" y="29953"/>
                  <a:pt x="673177" y="28608"/>
                  <a:pt x="667797" y="28608"/>
                </a:cubicBezTo>
                <a:cubicBezTo>
                  <a:pt x="652993" y="28608"/>
                  <a:pt x="646528" y="36143"/>
                  <a:pt x="646528" y="50946"/>
                </a:cubicBezTo>
                <a:lnTo>
                  <a:pt x="646528" y="53911"/>
                </a:lnTo>
                <a:lnTo>
                  <a:pt x="680712" y="53911"/>
                </a:lnTo>
                <a:cubicBezTo>
                  <a:pt x="684213" y="53911"/>
                  <a:pt x="686092" y="56059"/>
                  <a:pt x="686092" y="59559"/>
                </a:cubicBezTo>
                <a:lnTo>
                  <a:pt x="686092" y="78130"/>
                </a:lnTo>
                <a:cubicBezTo>
                  <a:pt x="686092" y="81363"/>
                  <a:pt x="684213" y="83518"/>
                  <a:pt x="680712" y="83518"/>
                </a:cubicBezTo>
                <a:lnTo>
                  <a:pt x="646528" y="83518"/>
                </a:lnTo>
                <a:lnTo>
                  <a:pt x="646528" y="183097"/>
                </a:lnTo>
                <a:cubicBezTo>
                  <a:pt x="646528" y="186330"/>
                  <a:pt x="644380" y="188485"/>
                  <a:pt x="641148" y="188485"/>
                </a:cubicBezTo>
                <a:lnTo>
                  <a:pt x="617197" y="188485"/>
                </a:lnTo>
                <a:cubicBezTo>
                  <a:pt x="613964" y="188485"/>
                  <a:pt x="611809" y="186330"/>
                  <a:pt x="611809" y="183097"/>
                </a:cubicBezTo>
                <a:lnTo>
                  <a:pt x="611809" y="56602"/>
                </a:lnTo>
                <a:cubicBezTo>
                  <a:pt x="611809" y="17839"/>
                  <a:pt x="633612" y="79"/>
                  <a:pt x="666987" y="79"/>
                </a:cubicBezTo>
                <a:cubicBezTo>
                  <a:pt x="672729" y="79"/>
                  <a:pt x="678557" y="621"/>
                  <a:pt x="683945" y="1966"/>
                </a:cubicBezTo>
                <a:cubicBezTo>
                  <a:pt x="687713" y="2769"/>
                  <a:pt x="689325" y="4358"/>
                  <a:pt x="689325" y="7347"/>
                </a:cubicBezTo>
                <a:moveTo>
                  <a:pt x="741003" y="59292"/>
                </a:moveTo>
                <a:lnTo>
                  <a:pt x="741003" y="183097"/>
                </a:lnTo>
                <a:cubicBezTo>
                  <a:pt x="741003" y="186330"/>
                  <a:pt x="738848" y="188485"/>
                  <a:pt x="735615" y="188485"/>
                </a:cubicBezTo>
                <a:lnTo>
                  <a:pt x="711396" y="188485"/>
                </a:lnTo>
                <a:cubicBezTo>
                  <a:pt x="708164" y="188485"/>
                  <a:pt x="706008" y="186330"/>
                  <a:pt x="706008" y="183097"/>
                </a:cubicBezTo>
                <a:lnTo>
                  <a:pt x="706008" y="59292"/>
                </a:lnTo>
                <a:cubicBezTo>
                  <a:pt x="706008" y="56059"/>
                  <a:pt x="708164" y="53911"/>
                  <a:pt x="711396" y="53911"/>
                </a:cubicBezTo>
                <a:lnTo>
                  <a:pt x="735615" y="53911"/>
                </a:lnTo>
                <a:cubicBezTo>
                  <a:pt x="738848" y="53911"/>
                  <a:pt x="741003" y="56059"/>
                  <a:pt x="741003" y="59292"/>
                </a:cubicBezTo>
                <a:moveTo>
                  <a:pt x="518954" y="158879"/>
                </a:moveTo>
                <a:cubicBezTo>
                  <a:pt x="499038" y="158879"/>
                  <a:pt x="485847" y="145956"/>
                  <a:pt x="485847" y="121195"/>
                </a:cubicBezTo>
                <a:cubicBezTo>
                  <a:pt x="485847" y="96433"/>
                  <a:pt x="499038" y="83518"/>
                  <a:pt x="517074" y="83518"/>
                </a:cubicBezTo>
                <a:cubicBezTo>
                  <a:pt x="536990" y="83518"/>
                  <a:pt x="550173" y="96433"/>
                  <a:pt x="550173" y="121195"/>
                </a:cubicBezTo>
                <a:cubicBezTo>
                  <a:pt x="550173" y="145956"/>
                  <a:pt x="536990" y="158879"/>
                  <a:pt x="518954" y="158879"/>
                </a:cubicBezTo>
                <a:moveTo>
                  <a:pt x="517074" y="51221"/>
                </a:moveTo>
                <a:cubicBezTo>
                  <a:pt x="476699" y="51221"/>
                  <a:pt x="450317" y="80553"/>
                  <a:pt x="450317" y="121195"/>
                </a:cubicBezTo>
                <a:cubicBezTo>
                  <a:pt x="450317" y="161837"/>
                  <a:pt x="476699" y="191176"/>
                  <a:pt x="518954" y="191176"/>
                </a:cubicBezTo>
                <a:cubicBezTo>
                  <a:pt x="559328" y="191176"/>
                  <a:pt x="585702" y="161837"/>
                  <a:pt x="585702" y="121195"/>
                </a:cubicBezTo>
                <a:cubicBezTo>
                  <a:pt x="585702" y="80553"/>
                  <a:pt x="559328" y="51221"/>
                  <a:pt x="517074" y="51221"/>
                </a:cubicBezTo>
                <a:moveTo>
                  <a:pt x="424486" y="101813"/>
                </a:moveTo>
                <a:lnTo>
                  <a:pt x="424486" y="183097"/>
                </a:lnTo>
                <a:cubicBezTo>
                  <a:pt x="424486" y="186330"/>
                  <a:pt x="422331" y="188485"/>
                  <a:pt x="419098" y="188485"/>
                </a:cubicBezTo>
                <a:lnTo>
                  <a:pt x="394880" y="188485"/>
                </a:lnTo>
                <a:cubicBezTo>
                  <a:pt x="391647" y="188485"/>
                  <a:pt x="389492" y="186330"/>
                  <a:pt x="389492" y="183097"/>
                </a:cubicBezTo>
                <a:lnTo>
                  <a:pt x="389492" y="106391"/>
                </a:lnTo>
                <a:cubicBezTo>
                  <a:pt x="389492" y="90243"/>
                  <a:pt x="377921" y="83518"/>
                  <a:pt x="363385" y="83518"/>
                </a:cubicBezTo>
                <a:cubicBezTo>
                  <a:pt x="355040" y="83518"/>
                  <a:pt x="350470" y="84053"/>
                  <a:pt x="343469" y="85665"/>
                </a:cubicBezTo>
                <a:cubicBezTo>
                  <a:pt x="339159" y="86743"/>
                  <a:pt x="337012" y="88631"/>
                  <a:pt x="337012" y="92666"/>
                </a:cubicBezTo>
                <a:lnTo>
                  <a:pt x="337012" y="183097"/>
                </a:lnTo>
                <a:cubicBezTo>
                  <a:pt x="337012" y="186330"/>
                  <a:pt x="334856" y="188485"/>
                  <a:pt x="331624" y="188485"/>
                </a:cubicBezTo>
                <a:lnTo>
                  <a:pt x="307405" y="188485"/>
                </a:lnTo>
                <a:cubicBezTo>
                  <a:pt x="304172" y="188485"/>
                  <a:pt x="302017" y="186330"/>
                  <a:pt x="302017" y="183097"/>
                </a:cubicBezTo>
                <a:lnTo>
                  <a:pt x="302017" y="71672"/>
                </a:lnTo>
                <a:cubicBezTo>
                  <a:pt x="302017" y="65482"/>
                  <a:pt x="304982" y="62249"/>
                  <a:pt x="308750" y="60904"/>
                </a:cubicBezTo>
                <a:cubicBezTo>
                  <a:pt x="328399" y="53911"/>
                  <a:pt x="346970" y="51221"/>
                  <a:pt x="362850" y="51221"/>
                </a:cubicBezTo>
                <a:cubicBezTo>
                  <a:pt x="404295" y="51221"/>
                  <a:pt x="424486" y="68982"/>
                  <a:pt x="424486" y="101813"/>
                </a:cubicBezTo>
                <a:moveTo>
                  <a:pt x="122497" y="167759"/>
                </a:moveTo>
                <a:cubicBezTo>
                  <a:pt x="122497" y="172337"/>
                  <a:pt x="121963" y="178528"/>
                  <a:pt x="120342" y="183097"/>
                </a:cubicBezTo>
                <a:cubicBezTo>
                  <a:pt x="118997" y="187140"/>
                  <a:pt x="117385" y="188485"/>
                  <a:pt x="113350" y="188485"/>
                </a:cubicBezTo>
                <a:lnTo>
                  <a:pt x="89123" y="188485"/>
                </a:lnTo>
                <a:cubicBezTo>
                  <a:pt x="86433" y="188485"/>
                  <a:pt x="85088" y="186865"/>
                  <a:pt x="85088" y="184718"/>
                </a:cubicBezTo>
                <a:cubicBezTo>
                  <a:pt x="85088" y="184175"/>
                  <a:pt x="85088" y="183640"/>
                  <a:pt x="85356" y="183097"/>
                </a:cubicBezTo>
                <a:cubicBezTo>
                  <a:pt x="86433" y="179597"/>
                  <a:pt x="86968" y="177175"/>
                  <a:pt x="86968" y="173140"/>
                </a:cubicBezTo>
                <a:cubicBezTo>
                  <a:pt x="86968" y="133559"/>
                  <a:pt x="303" y="155646"/>
                  <a:pt x="303" y="98589"/>
                </a:cubicBezTo>
                <a:cubicBezTo>
                  <a:pt x="303" y="69517"/>
                  <a:pt x="23452" y="50144"/>
                  <a:pt x="59517" y="50144"/>
                </a:cubicBezTo>
                <a:cubicBezTo>
                  <a:pt x="78623" y="50144"/>
                  <a:pt x="98546" y="54714"/>
                  <a:pt x="115230" y="64404"/>
                </a:cubicBezTo>
                <a:cubicBezTo>
                  <a:pt x="117393" y="65490"/>
                  <a:pt x="118462" y="67637"/>
                  <a:pt x="118462" y="69792"/>
                </a:cubicBezTo>
                <a:cubicBezTo>
                  <a:pt x="118462" y="71137"/>
                  <a:pt x="118164" y="72710"/>
                  <a:pt x="117385" y="74362"/>
                </a:cubicBezTo>
                <a:lnTo>
                  <a:pt x="109039" y="92131"/>
                </a:lnTo>
                <a:cubicBezTo>
                  <a:pt x="107962" y="94553"/>
                  <a:pt x="105539" y="95899"/>
                  <a:pt x="103116" y="95899"/>
                </a:cubicBezTo>
                <a:cubicBezTo>
                  <a:pt x="101771" y="95899"/>
                  <a:pt x="100426" y="95623"/>
                  <a:pt x="99081" y="94821"/>
                </a:cubicBezTo>
                <a:cubicBezTo>
                  <a:pt x="85356" y="87286"/>
                  <a:pt x="72165" y="82708"/>
                  <a:pt x="58439" y="82708"/>
                </a:cubicBezTo>
                <a:cubicBezTo>
                  <a:pt x="44179" y="82708"/>
                  <a:pt x="35833" y="87923"/>
                  <a:pt x="35833" y="96166"/>
                </a:cubicBezTo>
                <a:cubicBezTo>
                  <a:pt x="35833" y="121368"/>
                  <a:pt x="122497" y="106659"/>
                  <a:pt x="122497" y="167759"/>
                </a:cubicBezTo>
                <a:moveTo>
                  <a:pt x="234191" y="149189"/>
                </a:moveTo>
                <a:cubicBezTo>
                  <a:pt x="234191" y="153224"/>
                  <a:pt x="232043" y="155111"/>
                  <a:pt x="227466" y="156456"/>
                </a:cubicBezTo>
                <a:cubicBezTo>
                  <a:pt x="221543" y="158069"/>
                  <a:pt x="216430" y="158879"/>
                  <a:pt x="209162" y="158879"/>
                </a:cubicBezTo>
                <a:cubicBezTo>
                  <a:pt x="191936" y="158879"/>
                  <a:pt x="175788" y="148646"/>
                  <a:pt x="175788" y="121195"/>
                </a:cubicBezTo>
                <a:cubicBezTo>
                  <a:pt x="175788" y="93743"/>
                  <a:pt x="191936" y="83518"/>
                  <a:pt x="209162" y="83518"/>
                </a:cubicBezTo>
                <a:cubicBezTo>
                  <a:pt x="216430" y="83518"/>
                  <a:pt x="221543" y="84320"/>
                  <a:pt x="227466" y="85941"/>
                </a:cubicBezTo>
                <a:cubicBezTo>
                  <a:pt x="232043" y="87286"/>
                  <a:pt x="234191" y="89165"/>
                  <a:pt x="234191" y="93201"/>
                </a:cubicBezTo>
                <a:lnTo>
                  <a:pt x="234191" y="149189"/>
                </a:lnTo>
                <a:close/>
                <a:moveTo>
                  <a:pt x="262452" y="61179"/>
                </a:moveTo>
                <a:cubicBezTo>
                  <a:pt x="244692" y="54446"/>
                  <a:pt x="228000" y="51221"/>
                  <a:pt x="209430" y="51221"/>
                </a:cubicBezTo>
                <a:cubicBezTo>
                  <a:pt x="168795" y="51221"/>
                  <a:pt x="140258" y="78405"/>
                  <a:pt x="140258" y="121195"/>
                </a:cubicBezTo>
                <a:cubicBezTo>
                  <a:pt x="140258" y="164527"/>
                  <a:pt x="165020" y="191176"/>
                  <a:pt x="208895" y="191176"/>
                </a:cubicBezTo>
                <a:cubicBezTo>
                  <a:pt x="226655" y="191176"/>
                  <a:pt x="243881" y="188210"/>
                  <a:pt x="262452" y="180407"/>
                </a:cubicBezTo>
                <a:cubicBezTo>
                  <a:pt x="266763" y="178528"/>
                  <a:pt x="269185" y="175562"/>
                  <a:pt x="269185" y="169639"/>
                </a:cubicBezTo>
                <a:lnTo>
                  <a:pt x="269185" y="71940"/>
                </a:lnTo>
                <a:cubicBezTo>
                  <a:pt x="269185" y="65749"/>
                  <a:pt x="266763" y="62792"/>
                  <a:pt x="262452" y="61179"/>
                </a:cubicBezTo>
              </a:path>
            </a:pathLst>
          </a:custGeom>
          <a:solidFill>
            <a:schemeClr val="tx1"/>
          </a:solidFill>
          <a:ln w="7833" cap="flat">
            <a:noFill/>
            <a:prstDash val="solid"/>
            <a:round/>
          </a:ln>
        </p:spPr>
        <p:txBody>
          <a:bodyPr rtlCol="0" anchor="ctr"/>
          <a:lstStyle/>
          <a:p>
            <a:endParaRPr lang="en-US" sz="2400" noProof="0"/>
          </a:p>
        </p:txBody>
      </p:sp>
      <p:grpSp>
        <p:nvGrpSpPr>
          <p:cNvPr id="10" name="Graphique 7">
            <a:extLst>
              <a:ext uri="{FF2B5EF4-FFF2-40B4-BE49-F238E27FC236}">
                <a16:creationId xmlns:a16="http://schemas.microsoft.com/office/drawing/2014/main" id="{6A66B5A4-BE29-4194-A788-255CA3752BC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166" y="6329527"/>
            <a:ext cx="1071853" cy="275084"/>
            <a:chOff x="4768103" y="-471733"/>
            <a:chExt cx="744723" cy="191124"/>
          </a:xfrm>
          <a:solidFill>
            <a:srgbClr val="FFFFFF"/>
          </a:solidFill>
        </p:grpSpPr>
        <p:sp>
          <p:nvSpPr>
            <p:cNvPr id="13" name="Forme libre : forme 9">
              <a:extLst>
                <a:ext uri="{FF2B5EF4-FFF2-40B4-BE49-F238E27FC236}">
                  <a16:creationId xmlns:a16="http://schemas.microsoft.com/office/drawing/2014/main" id="{A7D23DBC-0CE7-4B8C-AB18-B9D29B71215B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14" name="Forme libre : forme 10">
              <a:extLst>
                <a:ext uri="{FF2B5EF4-FFF2-40B4-BE49-F238E27FC236}">
                  <a16:creationId xmlns:a16="http://schemas.microsoft.com/office/drawing/2014/main" id="{A40BE689-3FD6-4CA1-BF9A-644A538FE9FF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15" name="Forme libre : forme 11">
              <a:extLst>
                <a:ext uri="{FF2B5EF4-FFF2-40B4-BE49-F238E27FC236}">
                  <a16:creationId xmlns:a16="http://schemas.microsoft.com/office/drawing/2014/main" id="{A9D1E70E-B241-44DA-B07E-44985CED13F1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1372908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  <p:sldLayoutId id="2147483763" r:id="rId21"/>
    <p:sldLayoutId id="2147483764" r:id="rId22"/>
    <p:sldLayoutId id="2147483766" r:id="rId23"/>
    <p:sldLayoutId id="2147483767" r:id="rId24"/>
    <p:sldLayoutId id="2147483768" r:id="rId25"/>
    <p:sldLayoutId id="2147483770" r:id="rId26"/>
    <p:sldLayoutId id="2147483771" r:id="rId2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lang="fr-FR" sz="2933" b="0" i="0" kern="1200" dirty="0">
          <a:solidFill>
            <a:schemeClr val="accent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0" indent="0" algn="l" defTabSz="91437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sz="1333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302392" indent="-302392" algn="l" defTabSz="914377" rtl="0" eaLnBrk="1" latinLnBrk="0" hangingPunct="1">
        <a:lnSpc>
          <a:spcPct val="125000"/>
        </a:lnSpc>
        <a:spcBef>
          <a:spcPts val="0"/>
        </a:spcBef>
        <a:buClr>
          <a:schemeClr val="accent2"/>
        </a:buClr>
        <a:buFontTx/>
        <a:buBlip>
          <a:blip r:embed="rId32"/>
        </a:buBlip>
        <a:defRPr sz="1333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609585" indent="-302392" algn="l" defTabSz="914377" rtl="0" eaLnBrk="1" latinLnBrk="0" hangingPunct="1">
        <a:lnSpc>
          <a:spcPct val="125000"/>
        </a:lnSpc>
        <a:spcBef>
          <a:spcPts val="0"/>
        </a:spcBef>
        <a:buFontTx/>
        <a:buBlip>
          <a:blip r:embed="rId32"/>
        </a:buBlip>
        <a:defRPr sz="1333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911977" indent="-302392" algn="l" defTabSz="914377" rtl="0" eaLnBrk="1" latinLnBrk="0" hangingPunct="1">
        <a:lnSpc>
          <a:spcPct val="125000"/>
        </a:lnSpc>
        <a:spcBef>
          <a:spcPts val="0"/>
        </a:spcBef>
        <a:buFontTx/>
        <a:buBlip>
          <a:blip r:embed="rId32"/>
        </a:buBlip>
        <a:defRPr sz="1333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0" indent="0" algn="l" defTabSz="91437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sz="1333" b="1" i="0" kern="1200">
          <a:solidFill>
            <a:schemeClr val="accent1"/>
          </a:solidFill>
          <a:latin typeface="+mj-lt"/>
          <a:ea typeface="Verdana" panose="020B0604030504040204" pitchFamily="34" charset="0"/>
          <a:cs typeface="Georgia" panose="02040502050405020303" pitchFamily="18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B6A6BCAC-CA7D-4912-BB84-828C752905E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7"/>
            </p:custDataLst>
            <p:extLst>
              <p:ext uri="{D42A27DB-BD31-4B8C-83A1-F6EECF244321}">
                <p14:modId xmlns:p14="http://schemas.microsoft.com/office/powerpoint/2010/main" val="535530075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8" imgW="444" imgH="443" progId="TCLayout.ActiveDocument.1">
                  <p:embed/>
                </p:oleObj>
              </mc:Choice>
              <mc:Fallback>
                <p:oleObj name="think-cell Slide" r:id="rId38" imgW="444" imgH="4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B6A6BCAC-CA7D-4912-BB84-828C752905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1600" y="385507"/>
            <a:ext cx="11313600" cy="960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600" y="1791835"/>
            <a:ext cx="11304000" cy="44481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66442" y="6479322"/>
            <a:ext cx="6459117" cy="17033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867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9" name="Espace réservé de la date 28">
            <a:extLst>
              <a:ext uri="{FF2B5EF4-FFF2-40B4-BE49-F238E27FC236}">
                <a16:creationId xmlns:a16="http://schemas.microsoft.com/office/drawing/2014/main" id="{B6D8E440-8C31-4584-85CD-3DE2B7815CCC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4724400" y="6106773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67" b="0" i="0" spc="27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1114968" y="6375331"/>
            <a:ext cx="635000" cy="27432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867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B54B0F7-55DD-40D6-B7F4-70B586885C0B}" type="slidenum">
              <a:rPr lang="en-US" smtClean="0"/>
              <a:pPr/>
              <a:t>‹Nº›</a:t>
            </a:fld>
            <a:endParaRPr lang="en-US"/>
          </a:p>
        </p:txBody>
      </p:sp>
      <p:grpSp>
        <p:nvGrpSpPr>
          <p:cNvPr id="10" name="Graphique 7">
            <a:extLst>
              <a:ext uri="{FF2B5EF4-FFF2-40B4-BE49-F238E27FC236}">
                <a16:creationId xmlns:a16="http://schemas.microsoft.com/office/drawing/2014/main" id="{6A66B5A4-BE29-4194-A788-255CA3752BC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166" y="6329527"/>
            <a:ext cx="1071853" cy="275084"/>
            <a:chOff x="4768103" y="-471733"/>
            <a:chExt cx="744723" cy="191124"/>
          </a:xfrm>
          <a:solidFill>
            <a:srgbClr val="FFFFFF"/>
          </a:solidFill>
        </p:grpSpPr>
        <p:sp>
          <p:nvSpPr>
            <p:cNvPr id="13" name="Forme libre : forme 9">
              <a:extLst>
                <a:ext uri="{FF2B5EF4-FFF2-40B4-BE49-F238E27FC236}">
                  <a16:creationId xmlns:a16="http://schemas.microsoft.com/office/drawing/2014/main" id="{A7D23DBC-0CE7-4B8C-AB18-B9D29B71215B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/>
            </a:p>
          </p:txBody>
        </p:sp>
        <p:sp>
          <p:nvSpPr>
            <p:cNvPr id="14" name="Forme libre : forme 10">
              <a:extLst>
                <a:ext uri="{FF2B5EF4-FFF2-40B4-BE49-F238E27FC236}">
                  <a16:creationId xmlns:a16="http://schemas.microsoft.com/office/drawing/2014/main" id="{A40BE689-3FD6-4CA1-BF9A-644A538FE9FF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>
                <a:solidFill>
                  <a:schemeClr val="accent2"/>
                </a:solidFill>
              </a:endParaRPr>
            </a:p>
          </p:txBody>
        </p:sp>
        <p:sp>
          <p:nvSpPr>
            <p:cNvPr id="15" name="Forme libre : forme 11">
              <a:extLst>
                <a:ext uri="{FF2B5EF4-FFF2-40B4-BE49-F238E27FC236}">
                  <a16:creationId xmlns:a16="http://schemas.microsoft.com/office/drawing/2014/main" id="{A9D1E70E-B241-44DA-B07E-44985CED13F1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2400" noProof="0"/>
            </a:p>
          </p:txBody>
        </p:sp>
      </p:grpSp>
    </p:spTree>
    <p:extLst>
      <p:ext uri="{BB962C8B-B14F-4D97-AF65-F5344CB8AC3E}">
        <p14:creationId xmlns:p14="http://schemas.microsoft.com/office/powerpoint/2010/main" val="268368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  <p:sldLayoutId id="2147483821" r:id="rId18"/>
    <p:sldLayoutId id="2147483822" r:id="rId19"/>
    <p:sldLayoutId id="2147483823" r:id="rId20"/>
    <p:sldLayoutId id="2147483824" r:id="rId21"/>
    <p:sldLayoutId id="2147483825" r:id="rId22"/>
    <p:sldLayoutId id="2147483830" r:id="rId23"/>
    <p:sldLayoutId id="2147483832" r:id="rId24"/>
    <p:sldLayoutId id="2147483833" r:id="rId25"/>
    <p:sldLayoutId id="2147483834" r:id="rId26"/>
    <p:sldLayoutId id="2147483835" r:id="rId27"/>
    <p:sldLayoutId id="2147483836" r:id="rId28"/>
    <p:sldLayoutId id="2147483837" r:id="rId29"/>
    <p:sldLayoutId id="2147483838" r:id="rId30"/>
    <p:sldLayoutId id="2147483839" r:id="rId31"/>
    <p:sldLayoutId id="2147483867" r:id="rId32"/>
    <p:sldLayoutId id="2147483875" r:id="rId33"/>
    <p:sldLayoutId id="2147483878" r:id="rId34"/>
    <p:sldLayoutId id="2147483881" r:id="rId35"/>
  </p:sldLayoutIdLst>
  <p:hf sldNum="0" hdr="0" ft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lang="fr-FR" sz="3200" b="0" i="0" kern="1200" dirty="0">
          <a:solidFill>
            <a:schemeClr val="accent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0" indent="0" algn="l" defTabSz="91437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sz="2133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302392" indent="-302392" algn="l" defTabSz="914377" rtl="0" eaLnBrk="1" latinLnBrk="0" hangingPunct="1">
        <a:lnSpc>
          <a:spcPct val="125000"/>
        </a:lnSpc>
        <a:spcBef>
          <a:spcPts val="0"/>
        </a:spcBef>
        <a:buClr>
          <a:schemeClr val="accent2"/>
        </a:buClr>
        <a:buFontTx/>
        <a:buBlip>
          <a:blip r:embed="rId40"/>
        </a:buBlip>
        <a:defRPr sz="2133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609585" indent="-302392" algn="l" defTabSz="914377" rtl="0" eaLnBrk="1" latinLnBrk="0" hangingPunct="1">
        <a:lnSpc>
          <a:spcPct val="125000"/>
        </a:lnSpc>
        <a:spcBef>
          <a:spcPts val="0"/>
        </a:spcBef>
        <a:buFontTx/>
        <a:buBlip>
          <a:blip r:embed="rId40"/>
        </a:buBlip>
        <a:defRPr sz="2133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911977" indent="-302392" algn="l" defTabSz="914377" rtl="0" eaLnBrk="1" latinLnBrk="0" hangingPunct="1">
        <a:lnSpc>
          <a:spcPct val="125000"/>
        </a:lnSpc>
        <a:spcBef>
          <a:spcPts val="0"/>
        </a:spcBef>
        <a:buFontTx/>
        <a:buBlip>
          <a:blip r:embed="rId40"/>
        </a:buBlip>
        <a:defRPr sz="2133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0" indent="0" algn="l" defTabSz="91437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sz="2133" b="1" i="0" kern="1200">
          <a:solidFill>
            <a:schemeClr val="accent1"/>
          </a:solidFill>
          <a:latin typeface="+mj-lt"/>
          <a:ea typeface="Verdana" panose="020B0604030504040204" pitchFamily="34" charset="0"/>
          <a:cs typeface="Georgia" panose="02040502050405020303" pitchFamily="18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 3" hidden="1">
            <a:extLst>
              <a:ext uri="{FF2B5EF4-FFF2-40B4-BE49-F238E27FC236}">
                <a16:creationId xmlns:a16="http://schemas.microsoft.com/office/drawing/2014/main" id="{2CA8629F-7974-482F-AFA6-DA7AE1DA891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1180949489"/>
              </p:ext>
            </p:extLst>
          </p:nvPr>
        </p:nvGraphicFramePr>
        <p:xfrm>
          <a:off x="2119" y="2119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0" imgW="470" imgH="469" progId="TCLayout.ActiveDocument.1">
                  <p:embed/>
                </p:oleObj>
              </mc:Choice>
              <mc:Fallback>
                <p:oleObj name="Diapositiva de think-cell" r:id="rId30" imgW="470" imgH="469" progId="TCLayout.ActiveDocument.1">
                  <p:embed/>
                  <p:pic>
                    <p:nvPicPr>
                      <p:cNvPr id="4" name="Objet 3" hidden="1">
                        <a:extLst>
                          <a:ext uri="{FF2B5EF4-FFF2-40B4-BE49-F238E27FC236}">
                            <a16:creationId xmlns:a16="http://schemas.microsoft.com/office/drawing/2014/main" id="{2CA8629F-7974-482F-AFA6-DA7AE1DA89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2119" y="2119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1600" y="710402"/>
            <a:ext cx="11313600" cy="74824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600" y="1944000"/>
            <a:ext cx="11304000" cy="429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66443" y="6479323"/>
            <a:ext cx="6459117" cy="17033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 b="0" i="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noProof="0"/>
              <a:t>internal use</a:t>
            </a:r>
          </a:p>
        </p:txBody>
      </p:sp>
      <p:sp>
        <p:nvSpPr>
          <p:cNvPr id="29" name="Espace réservé de la date 28">
            <a:extLst>
              <a:ext uri="{FF2B5EF4-FFF2-40B4-BE49-F238E27FC236}">
                <a16:creationId xmlns:a16="http://schemas.microsoft.com/office/drawing/2014/main" id="{B6D8E440-8C31-4584-85CD-3DE2B7815CCC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4724400" y="6106774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67" b="0" i="0" spc="27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noProof="0"/>
              <a:t>XX . XX . XXXX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1114968" y="6427327"/>
            <a:ext cx="635000" cy="2743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B54B0F7-55DD-40D6-B7F4-70B586885C0B}" type="slidenum">
              <a:rPr lang="en-US" noProof="0" smtClean="0"/>
              <a:pPr/>
              <a:t>‹Nº›</a:t>
            </a:fld>
            <a:endParaRPr lang="en-US" noProof="0"/>
          </a:p>
        </p:txBody>
      </p:sp>
      <p:sp>
        <p:nvSpPr>
          <p:cNvPr id="17" name="Forme libre : forme 9">
            <a:extLst>
              <a:ext uri="{FF2B5EF4-FFF2-40B4-BE49-F238E27FC236}">
                <a16:creationId xmlns:a16="http://schemas.microsoft.com/office/drawing/2014/main" id="{A881F5C4-317B-425E-B915-8F11F339271F}"/>
              </a:ext>
            </a:extLst>
          </p:cNvPr>
          <p:cNvSpPr>
            <a:spLocks noChangeAspect="1"/>
          </p:cNvSpPr>
          <p:nvPr userDrawn="1"/>
        </p:nvSpPr>
        <p:spPr>
          <a:xfrm>
            <a:off x="441599" y="6330316"/>
            <a:ext cx="1073008" cy="273600"/>
          </a:xfrm>
          <a:custGeom>
            <a:avLst/>
            <a:gdLst>
              <a:gd name="connsiteX0" fmla="*/ 689325 w 740699"/>
              <a:gd name="connsiteY0" fmla="*/ 7347 h 191096"/>
              <a:gd name="connsiteX1" fmla="*/ 688790 w 740699"/>
              <a:gd name="connsiteY1" fmla="*/ 10847 h 191096"/>
              <a:gd name="connsiteX2" fmla="*/ 686092 w 740699"/>
              <a:gd name="connsiteY2" fmla="*/ 24840 h 191096"/>
              <a:gd name="connsiteX3" fmla="*/ 680980 w 740699"/>
              <a:gd name="connsiteY3" fmla="*/ 29953 h 191096"/>
              <a:gd name="connsiteX4" fmla="*/ 667797 w 740699"/>
              <a:gd name="connsiteY4" fmla="*/ 28608 h 191096"/>
              <a:gd name="connsiteX5" fmla="*/ 646528 w 740699"/>
              <a:gd name="connsiteY5" fmla="*/ 50946 h 191096"/>
              <a:gd name="connsiteX6" fmla="*/ 646528 w 740699"/>
              <a:gd name="connsiteY6" fmla="*/ 53911 h 191096"/>
              <a:gd name="connsiteX7" fmla="*/ 680712 w 740699"/>
              <a:gd name="connsiteY7" fmla="*/ 53911 h 191096"/>
              <a:gd name="connsiteX8" fmla="*/ 686092 w 740699"/>
              <a:gd name="connsiteY8" fmla="*/ 59559 h 191096"/>
              <a:gd name="connsiteX9" fmla="*/ 686092 w 740699"/>
              <a:gd name="connsiteY9" fmla="*/ 78130 h 191096"/>
              <a:gd name="connsiteX10" fmla="*/ 680712 w 740699"/>
              <a:gd name="connsiteY10" fmla="*/ 83518 h 191096"/>
              <a:gd name="connsiteX11" fmla="*/ 646528 w 740699"/>
              <a:gd name="connsiteY11" fmla="*/ 83518 h 191096"/>
              <a:gd name="connsiteX12" fmla="*/ 646528 w 740699"/>
              <a:gd name="connsiteY12" fmla="*/ 183097 h 191096"/>
              <a:gd name="connsiteX13" fmla="*/ 641148 w 740699"/>
              <a:gd name="connsiteY13" fmla="*/ 188485 h 191096"/>
              <a:gd name="connsiteX14" fmla="*/ 617197 w 740699"/>
              <a:gd name="connsiteY14" fmla="*/ 188485 h 191096"/>
              <a:gd name="connsiteX15" fmla="*/ 611809 w 740699"/>
              <a:gd name="connsiteY15" fmla="*/ 183097 h 191096"/>
              <a:gd name="connsiteX16" fmla="*/ 611809 w 740699"/>
              <a:gd name="connsiteY16" fmla="*/ 56602 h 191096"/>
              <a:gd name="connsiteX17" fmla="*/ 666987 w 740699"/>
              <a:gd name="connsiteY17" fmla="*/ 79 h 191096"/>
              <a:gd name="connsiteX18" fmla="*/ 683945 w 740699"/>
              <a:gd name="connsiteY18" fmla="*/ 1966 h 191096"/>
              <a:gd name="connsiteX19" fmla="*/ 689325 w 740699"/>
              <a:gd name="connsiteY19" fmla="*/ 7347 h 191096"/>
              <a:gd name="connsiteX20" fmla="*/ 741003 w 740699"/>
              <a:gd name="connsiteY20" fmla="*/ 59292 h 191096"/>
              <a:gd name="connsiteX21" fmla="*/ 741003 w 740699"/>
              <a:gd name="connsiteY21" fmla="*/ 183097 h 191096"/>
              <a:gd name="connsiteX22" fmla="*/ 735615 w 740699"/>
              <a:gd name="connsiteY22" fmla="*/ 188485 h 191096"/>
              <a:gd name="connsiteX23" fmla="*/ 711396 w 740699"/>
              <a:gd name="connsiteY23" fmla="*/ 188485 h 191096"/>
              <a:gd name="connsiteX24" fmla="*/ 706008 w 740699"/>
              <a:gd name="connsiteY24" fmla="*/ 183097 h 191096"/>
              <a:gd name="connsiteX25" fmla="*/ 706008 w 740699"/>
              <a:gd name="connsiteY25" fmla="*/ 59292 h 191096"/>
              <a:gd name="connsiteX26" fmla="*/ 711396 w 740699"/>
              <a:gd name="connsiteY26" fmla="*/ 53911 h 191096"/>
              <a:gd name="connsiteX27" fmla="*/ 735615 w 740699"/>
              <a:gd name="connsiteY27" fmla="*/ 53911 h 191096"/>
              <a:gd name="connsiteX28" fmla="*/ 741003 w 740699"/>
              <a:gd name="connsiteY28" fmla="*/ 59292 h 191096"/>
              <a:gd name="connsiteX29" fmla="*/ 518954 w 740699"/>
              <a:gd name="connsiteY29" fmla="*/ 158879 h 191096"/>
              <a:gd name="connsiteX30" fmla="*/ 485847 w 740699"/>
              <a:gd name="connsiteY30" fmla="*/ 121195 h 191096"/>
              <a:gd name="connsiteX31" fmla="*/ 517074 w 740699"/>
              <a:gd name="connsiteY31" fmla="*/ 83518 h 191096"/>
              <a:gd name="connsiteX32" fmla="*/ 550173 w 740699"/>
              <a:gd name="connsiteY32" fmla="*/ 121195 h 191096"/>
              <a:gd name="connsiteX33" fmla="*/ 518954 w 740699"/>
              <a:gd name="connsiteY33" fmla="*/ 158879 h 191096"/>
              <a:gd name="connsiteX34" fmla="*/ 517074 w 740699"/>
              <a:gd name="connsiteY34" fmla="*/ 51221 h 191096"/>
              <a:gd name="connsiteX35" fmla="*/ 450317 w 740699"/>
              <a:gd name="connsiteY35" fmla="*/ 121195 h 191096"/>
              <a:gd name="connsiteX36" fmla="*/ 518954 w 740699"/>
              <a:gd name="connsiteY36" fmla="*/ 191176 h 191096"/>
              <a:gd name="connsiteX37" fmla="*/ 585702 w 740699"/>
              <a:gd name="connsiteY37" fmla="*/ 121195 h 191096"/>
              <a:gd name="connsiteX38" fmla="*/ 517074 w 740699"/>
              <a:gd name="connsiteY38" fmla="*/ 51221 h 191096"/>
              <a:gd name="connsiteX39" fmla="*/ 424486 w 740699"/>
              <a:gd name="connsiteY39" fmla="*/ 101813 h 191096"/>
              <a:gd name="connsiteX40" fmla="*/ 424486 w 740699"/>
              <a:gd name="connsiteY40" fmla="*/ 183097 h 191096"/>
              <a:gd name="connsiteX41" fmla="*/ 419098 w 740699"/>
              <a:gd name="connsiteY41" fmla="*/ 188485 h 191096"/>
              <a:gd name="connsiteX42" fmla="*/ 394880 w 740699"/>
              <a:gd name="connsiteY42" fmla="*/ 188485 h 191096"/>
              <a:gd name="connsiteX43" fmla="*/ 389492 w 740699"/>
              <a:gd name="connsiteY43" fmla="*/ 183097 h 191096"/>
              <a:gd name="connsiteX44" fmla="*/ 389492 w 740699"/>
              <a:gd name="connsiteY44" fmla="*/ 106391 h 191096"/>
              <a:gd name="connsiteX45" fmla="*/ 363385 w 740699"/>
              <a:gd name="connsiteY45" fmla="*/ 83518 h 191096"/>
              <a:gd name="connsiteX46" fmla="*/ 343469 w 740699"/>
              <a:gd name="connsiteY46" fmla="*/ 85665 h 191096"/>
              <a:gd name="connsiteX47" fmla="*/ 337012 w 740699"/>
              <a:gd name="connsiteY47" fmla="*/ 92666 h 191096"/>
              <a:gd name="connsiteX48" fmla="*/ 337012 w 740699"/>
              <a:gd name="connsiteY48" fmla="*/ 183097 h 191096"/>
              <a:gd name="connsiteX49" fmla="*/ 331624 w 740699"/>
              <a:gd name="connsiteY49" fmla="*/ 188485 h 191096"/>
              <a:gd name="connsiteX50" fmla="*/ 307405 w 740699"/>
              <a:gd name="connsiteY50" fmla="*/ 188485 h 191096"/>
              <a:gd name="connsiteX51" fmla="*/ 302017 w 740699"/>
              <a:gd name="connsiteY51" fmla="*/ 183097 h 191096"/>
              <a:gd name="connsiteX52" fmla="*/ 302017 w 740699"/>
              <a:gd name="connsiteY52" fmla="*/ 71672 h 191096"/>
              <a:gd name="connsiteX53" fmla="*/ 308750 w 740699"/>
              <a:gd name="connsiteY53" fmla="*/ 60904 h 191096"/>
              <a:gd name="connsiteX54" fmla="*/ 362850 w 740699"/>
              <a:gd name="connsiteY54" fmla="*/ 51221 h 191096"/>
              <a:gd name="connsiteX55" fmla="*/ 424486 w 740699"/>
              <a:gd name="connsiteY55" fmla="*/ 101813 h 191096"/>
              <a:gd name="connsiteX56" fmla="*/ 122497 w 740699"/>
              <a:gd name="connsiteY56" fmla="*/ 167759 h 191096"/>
              <a:gd name="connsiteX57" fmla="*/ 120342 w 740699"/>
              <a:gd name="connsiteY57" fmla="*/ 183097 h 191096"/>
              <a:gd name="connsiteX58" fmla="*/ 113350 w 740699"/>
              <a:gd name="connsiteY58" fmla="*/ 188485 h 191096"/>
              <a:gd name="connsiteX59" fmla="*/ 89123 w 740699"/>
              <a:gd name="connsiteY59" fmla="*/ 188485 h 191096"/>
              <a:gd name="connsiteX60" fmla="*/ 85088 w 740699"/>
              <a:gd name="connsiteY60" fmla="*/ 184718 h 191096"/>
              <a:gd name="connsiteX61" fmla="*/ 85356 w 740699"/>
              <a:gd name="connsiteY61" fmla="*/ 183097 h 191096"/>
              <a:gd name="connsiteX62" fmla="*/ 86968 w 740699"/>
              <a:gd name="connsiteY62" fmla="*/ 173140 h 191096"/>
              <a:gd name="connsiteX63" fmla="*/ 303 w 740699"/>
              <a:gd name="connsiteY63" fmla="*/ 98589 h 191096"/>
              <a:gd name="connsiteX64" fmla="*/ 59517 w 740699"/>
              <a:gd name="connsiteY64" fmla="*/ 50144 h 191096"/>
              <a:gd name="connsiteX65" fmla="*/ 115230 w 740699"/>
              <a:gd name="connsiteY65" fmla="*/ 64404 h 191096"/>
              <a:gd name="connsiteX66" fmla="*/ 118462 w 740699"/>
              <a:gd name="connsiteY66" fmla="*/ 69792 h 191096"/>
              <a:gd name="connsiteX67" fmla="*/ 117385 w 740699"/>
              <a:gd name="connsiteY67" fmla="*/ 74362 h 191096"/>
              <a:gd name="connsiteX68" fmla="*/ 109039 w 740699"/>
              <a:gd name="connsiteY68" fmla="*/ 92131 h 191096"/>
              <a:gd name="connsiteX69" fmla="*/ 103116 w 740699"/>
              <a:gd name="connsiteY69" fmla="*/ 95899 h 191096"/>
              <a:gd name="connsiteX70" fmla="*/ 99081 w 740699"/>
              <a:gd name="connsiteY70" fmla="*/ 94821 h 191096"/>
              <a:gd name="connsiteX71" fmla="*/ 58439 w 740699"/>
              <a:gd name="connsiteY71" fmla="*/ 82708 h 191096"/>
              <a:gd name="connsiteX72" fmla="*/ 35833 w 740699"/>
              <a:gd name="connsiteY72" fmla="*/ 96166 h 191096"/>
              <a:gd name="connsiteX73" fmla="*/ 122497 w 740699"/>
              <a:gd name="connsiteY73" fmla="*/ 167759 h 191096"/>
              <a:gd name="connsiteX74" fmla="*/ 234191 w 740699"/>
              <a:gd name="connsiteY74" fmla="*/ 149189 h 191096"/>
              <a:gd name="connsiteX75" fmla="*/ 227466 w 740699"/>
              <a:gd name="connsiteY75" fmla="*/ 156456 h 191096"/>
              <a:gd name="connsiteX76" fmla="*/ 209162 w 740699"/>
              <a:gd name="connsiteY76" fmla="*/ 158879 h 191096"/>
              <a:gd name="connsiteX77" fmla="*/ 175788 w 740699"/>
              <a:gd name="connsiteY77" fmla="*/ 121195 h 191096"/>
              <a:gd name="connsiteX78" fmla="*/ 209162 w 740699"/>
              <a:gd name="connsiteY78" fmla="*/ 83518 h 191096"/>
              <a:gd name="connsiteX79" fmla="*/ 227466 w 740699"/>
              <a:gd name="connsiteY79" fmla="*/ 85941 h 191096"/>
              <a:gd name="connsiteX80" fmla="*/ 234191 w 740699"/>
              <a:gd name="connsiteY80" fmla="*/ 93201 h 191096"/>
              <a:gd name="connsiteX81" fmla="*/ 234191 w 740699"/>
              <a:gd name="connsiteY81" fmla="*/ 149189 h 191096"/>
              <a:gd name="connsiteX82" fmla="*/ 262452 w 740699"/>
              <a:gd name="connsiteY82" fmla="*/ 61179 h 191096"/>
              <a:gd name="connsiteX83" fmla="*/ 209430 w 740699"/>
              <a:gd name="connsiteY83" fmla="*/ 51221 h 191096"/>
              <a:gd name="connsiteX84" fmla="*/ 140258 w 740699"/>
              <a:gd name="connsiteY84" fmla="*/ 121195 h 191096"/>
              <a:gd name="connsiteX85" fmla="*/ 208895 w 740699"/>
              <a:gd name="connsiteY85" fmla="*/ 191176 h 191096"/>
              <a:gd name="connsiteX86" fmla="*/ 262452 w 740699"/>
              <a:gd name="connsiteY86" fmla="*/ 180407 h 191096"/>
              <a:gd name="connsiteX87" fmla="*/ 269185 w 740699"/>
              <a:gd name="connsiteY87" fmla="*/ 169639 h 191096"/>
              <a:gd name="connsiteX88" fmla="*/ 269185 w 740699"/>
              <a:gd name="connsiteY88" fmla="*/ 71940 h 191096"/>
              <a:gd name="connsiteX89" fmla="*/ 262452 w 740699"/>
              <a:gd name="connsiteY89" fmla="*/ 61179 h 19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740699" h="191096">
                <a:moveTo>
                  <a:pt x="689325" y="7347"/>
                </a:moveTo>
                <a:cubicBezTo>
                  <a:pt x="689325" y="8511"/>
                  <a:pt x="689026" y="9604"/>
                  <a:pt x="688790" y="10847"/>
                </a:cubicBezTo>
                <a:lnTo>
                  <a:pt x="686092" y="24840"/>
                </a:lnTo>
                <a:cubicBezTo>
                  <a:pt x="685558" y="28073"/>
                  <a:pt x="684213" y="29953"/>
                  <a:pt x="680980" y="29953"/>
                </a:cubicBezTo>
                <a:cubicBezTo>
                  <a:pt x="678974" y="29953"/>
                  <a:pt x="673177" y="28608"/>
                  <a:pt x="667797" y="28608"/>
                </a:cubicBezTo>
                <a:cubicBezTo>
                  <a:pt x="652993" y="28608"/>
                  <a:pt x="646528" y="36143"/>
                  <a:pt x="646528" y="50946"/>
                </a:cubicBezTo>
                <a:lnTo>
                  <a:pt x="646528" y="53911"/>
                </a:lnTo>
                <a:lnTo>
                  <a:pt x="680712" y="53911"/>
                </a:lnTo>
                <a:cubicBezTo>
                  <a:pt x="684213" y="53911"/>
                  <a:pt x="686092" y="56059"/>
                  <a:pt x="686092" y="59559"/>
                </a:cubicBezTo>
                <a:lnTo>
                  <a:pt x="686092" y="78130"/>
                </a:lnTo>
                <a:cubicBezTo>
                  <a:pt x="686092" y="81363"/>
                  <a:pt x="684213" y="83518"/>
                  <a:pt x="680712" y="83518"/>
                </a:cubicBezTo>
                <a:lnTo>
                  <a:pt x="646528" y="83518"/>
                </a:lnTo>
                <a:lnTo>
                  <a:pt x="646528" y="183097"/>
                </a:lnTo>
                <a:cubicBezTo>
                  <a:pt x="646528" y="186330"/>
                  <a:pt x="644380" y="188485"/>
                  <a:pt x="641148" y="188485"/>
                </a:cubicBezTo>
                <a:lnTo>
                  <a:pt x="617197" y="188485"/>
                </a:lnTo>
                <a:cubicBezTo>
                  <a:pt x="613964" y="188485"/>
                  <a:pt x="611809" y="186330"/>
                  <a:pt x="611809" y="183097"/>
                </a:cubicBezTo>
                <a:lnTo>
                  <a:pt x="611809" y="56602"/>
                </a:lnTo>
                <a:cubicBezTo>
                  <a:pt x="611809" y="17839"/>
                  <a:pt x="633612" y="79"/>
                  <a:pt x="666987" y="79"/>
                </a:cubicBezTo>
                <a:cubicBezTo>
                  <a:pt x="672729" y="79"/>
                  <a:pt x="678557" y="621"/>
                  <a:pt x="683945" y="1966"/>
                </a:cubicBezTo>
                <a:cubicBezTo>
                  <a:pt x="687713" y="2769"/>
                  <a:pt x="689325" y="4358"/>
                  <a:pt x="689325" y="7347"/>
                </a:cubicBezTo>
                <a:moveTo>
                  <a:pt x="741003" y="59292"/>
                </a:moveTo>
                <a:lnTo>
                  <a:pt x="741003" y="183097"/>
                </a:lnTo>
                <a:cubicBezTo>
                  <a:pt x="741003" y="186330"/>
                  <a:pt x="738848" y="188485"/>
                  <a:pt x="735615" y="188485"/>
                </a:cubicBezTo>
                <a:lnTo>
                  <a:pt x="711396" y="188485"/>
                </a:lnTo>
                <a:cubicBezTo>
                  <a:pt x="708164" y="188485"/>
                  <a:pt x="706008" y="186330"/>
                  <a:pt x="706008" y="183097"/>
                </a:cubicBezTo>
                <a:lnTo>
                  <a:pt x="706008" y="59292"/>
                </a:lnTo>
                <a:cubicBezTo>
                  <a:pt x="706008" y="56059"/>
                  <a:pt x="708164" y="53911"/>
                  <a:pt x="711396" y="53911"/>
                </a:cubicBezTo>
                <a:lnTo>
                  <a:pt x="735615" y="53911"/>
                </a:lnTo>
                <a:cubicBezTo>
                  <a:pt x="738848" y="53911"/>
                  <a:pt x="741003" y="56059"/>
                  <a:pt x="741003" y="59292"/>
                </a:cubicBezTo>
                <a:moveTo>
                  <a:pt x="518954" y="158879"/>
                </a:moveTo>
                <a:cubicBezTo>
                  <a:pt x="499038" y="158879"/>
                  <a:pt x="485847" y="145956"/>
                  <a:pt x="485847" y="121195"/>
                </a:cubicBezTo>
                <a:cubicBezTo>
                  <a:pt x="485847" y="96433"/>
                  <a:pt x="499038" y="83518"/>
                  <a:pt x="517074" y="83518"/>
                </a:cubicBezTo>
                <a:cubicBezTo>
                  <a:pt x="536990" y="83518"/>
                  <a:pt x="550173" y="96433"/>
                  <a:pt x="550173" y="121195"/>
                </a:cubicBezTo>
                <a:cubicBezTo>
                  <a:pt x="550173" y="145956"/>
                  <a:pt x="536990" y="158879"/>
                  <a:pt x="518954" y="158879"/>
                </a:cubicBezTo>
                <a:moveTo>
                  <a:pt x="517074" y="51221"/>
                </a:moveTo>
                <a:cubicBezTo>
                  <a:pt x="476699" y="51221"/>
                  <a:pt x="450317" y="80553"/>
                  <a:pt x="450317" y="121195"/>
                </a:cubicBezTo>
                <a:cubicBezTo>
                  <a:pt x="450317" y="161837"/>
                  <a:pt x="476699" y="191176"/>
                  <a:pt x="518954" y="191176"/>
                </a:cubicBezTo>
                <a:cubicBezTo>
                  <a:pt x="559328" y="191176"/>
                  <a:pt x="585702" y="161837"/>
                  <a:pt x="585702" y="121195"/>
                </a:cubicBezTo>
                <a:cubicBezTo>
                  <a:pt x="585702" y="80553"/>
                  <a:pt x="559328" y="51221"/>
                  <a:pt x="517074" y="51221"/>
                </a:cubicBezTo>
                <a:moveTo>
                  <a:pt x="424486" y="101813"/>
                </a:moveTo>
                <a:lnTo>
                  <a:pt x="424486" y="183097"/>
                </a:lnTo>
                <a:cubicBezTo>
                  <a:pt x="424486" y="186330"/>
                  <a:pt x="422331" y="188485"/>
                  <a:pt x="419098" y="188485"/>
                </a:cubicBezTo>
                <a:lnTo>
                  <a:pt x="394880" y="188485"/>
                </a:lnTo>
                <a:cubicBezTo>
                  <a:pt x="391647" y="188485"/>
                  <a:pt x="389492" y="186330"/>
                  <a:pt x="389492" y="183097"/>
                </a:cubicBezTo>
                <a:lnTo>
                  <a:pt x="389492" y="106391"/>
                </a:lnTo>
                <a:cubicBezTo>
                  <a:pt x="389492" y="90243"/>
                  <a:pt x="377921" y="83518"/>
                  <a:pt x="363385" y="83518"/>
                </a:cubicBezTo>
                <a:cubicBezTo>
                  <a:pt x="355040" y="83518"/>
                  <a:pt x="350470" y="84053"/>
                  <a:pt x="343469" y="85665"/>
                </a:cubicBezTo>
                <a:cubicBezTo>
                  <a:pt x="339159" y="86743"/>
                  <a:pt x="337012" y="88631"/>
                  <a:pt x="337012" y="92666"/>
                </a:cubicBezTo>
                <a:lnTo>
                  <a:pt x="337012" y="183097"/>
                </a:lnTo>
                <a:cubicBezTo>
                  <a:pt x="337012" y="186330"/>
                  <a:pt x="334856" y="188485"/>
                  <a:pt x="331624" y="188485"/>
                </a:cubicBezTo>
                <a:lnTo>
                  <a:pt x="307405" y="188485"/>
                </a:lnTo>
                <a:cubicBezTo>
                  <a:pt x="304172" y="188485"/>
                  <a:pt x="302017" y="186330"/>
                  <a:pt x="302017" y="183097"/>
                </a:cubicBezTo>
                <a:lnTo>
                  <a:pt x="302017" y="71672"/>
                </a:lnTo>
                <a:cubicBezTo>
                  <a:pt x="302017" y="65482"/>
                  <a:pt x="304982" y="62249"/>
                  <a:pt x="308750" y="60904"/>
                </a:cubicBezTo>
                <a:cubicBezTo>
                  <a:pt x="328399" y="53911"/>
                  <a:pt x="346970" y="51221"/>
                  <a:pt x="362850" y="51221"/>
                </a:cubicBezTo>
                <a:cubicBezTo>
                  <a:pt x="404295" y="51221"/>
                  <a:pt x="424486" y="68982"/>
                  <a:pt x="424486" y="101813"/>
                </a:cubicBezTo>
                <a:moveTo>
                  <a:pt x="122497" y="167759"/>
                </a:moveTo>
                <a:cubicBezTo>
                  <a:pt x="122497" y="172337"/>
                  <a:pt x="121963" y="178528"/>
                  <a:pt x="120342" y="183097"/>
                </a:cubicBezTo>
                <a:cubicBezTo>
                  <a:pt x="118997" y="187140"/>
                  <a:pt x="117385" y="188485"/>
                  <a:pt x="113350" y="188485"/>
                </a:cubicBezTo>
                <a:lnTo>
                  <a:pt x="89123" y="188485"/>
                </a:lnTo>
                <a:cubicBezTo>
                  <a:pt x="86433" y="188485"/>
                  <a:pt x="85088" y="186865"/>
                  <a:pt x="85088" y="184718"/>
                </a:cubicBezTo>
                <a:cubicBezTo>
                  <a:pt x="85088" y="184175"/>
                  <a:pt x="85088" y="183640"/>
                  <a:pt x="85356" y="183097"/>
                </a:cubicBezTo>
                <a:cubicBezTo>
                  <a:pt x="86433" y="179597"/>
                  <a:pt x="86968" y="177175"/>
                  <a:pt x="86968" y="173140"/>
                </a:cubicBezTo>
                <a:cubicBezTo>
                  <a:pt x="86968" y="133559"/>
                  <a:pt x="303" y="155646"/>
                  <a:pt x="303" y="98589"/>
                </a:cubicBezTo>
                <a:cubicBezTo>
                  <a:pt x="303" y="69517"/>
                  <a:pt x="23452" y="50144"/>
                  <a:pt x="59517" y="50144"/>
                </a:cubicBezTo>
                <a:cubicBezTo>
                  <a:pt x="78623" y="50144"/>
                  <a:pt x="98546" y="54714"/>
                  <a:pt x="115230" y="64404"/>
                </a:cubicBezTo>
                <a:cubicBezTo>
                  <a:pt x="117393" y="65490"/>
                  <a:pt x="118462" y="67637"/>
                  <a:pt x="118462" y="69792"/>
                </a:cubicBezTo>
                <a:cubicBezTo>
                  <a:pt x="118462" y="71137"/>
                  <a:pt x="118164" y="72710"/>
                  <a:pt x="117385" y="74362"/>
                </a:cubicBezTo>
                <a:lnTo>
                  <a:pt x="109039" y="92131"/>
                </a:lnTo>
                <a:cubicBezTo>
                  <a:pt x="107962" y="94553"/>
                  <a:pt x="105539" y="95899"/>
                  <a:pt x="103116" y="95899"/>
                </a:cubicBezTo>
                <a:cubicBezTo>
                  <a:pt x="101771" y="95899"/>
                  <a:pt x="100426" y="95623"/>
                  <a:pt x="99081" y="94821"/>
                </a:cubicBezTo>
                <a:cubicBezTo>
                  <a:pt x="85356" y="87286"/>
                  <a:pt x="72165" y="82708"/>
                  <a:pt x="58439" y="82708"/>
                </a:cubicBezTo>
                <a:cubicBezTo>
                  <a:pt x="44179" y="82708"/>
                  <a:pt x="35833" y="87923"/>
                  <a:pt x="35833" y="96166"/>
                </a:cubicBezTo>
                <a:cubicBezTo>
                  <a:pt x="35833" y="121368"/>
                  <a:pt x="122497" y="106659"/>
                  <a:pt x="122497" y="167759"/>
                </a:cubicBezTo>
                <a:moveTo>
                  <a:pt x="234191" y="149189"/>
                </a:moveTo>
                <a:cubicBezTo>
                  <a:pt x="234191" y="153224"/>
                  <a:pt x="232043" y="155111"/>
                  <a:pt x="227466" y="156456"/>
                </a:cubicBezTo>
                <a:cubicBezTo>
                  <a:pt x="221543" y="158069"/>
                  <a:pt x="216430" y="158879"/>
                  <a:pt x="209162" y="158879"/>
                </a:cubicBezTo>
                <a:cubicBezTo>
                  <a:pt x="191936" y="158879"/>
                  <a:pt x="175788" y="148646"/>
                  <a:pt x="175788" y="121195"/>
                </a:cubicBezTo>
                <a:cubicBezTo>
                  <a:pt x="175788" y="93743"/>
                  <a:pt x="191936" y="83518"/>
                  <a:pt x="209162" y="83518"/>
                </a:cubicBezTo>
                <a:cubicBezTo>
                  <a:pt x="216430" y="83518"/>
                  <a:pt x="221543" y="84320"/>
                  <a:pt x="227466" y="85941"/>
                </a:cubicBezTo>
                <a:cubicBezTo>
                  <a:pt x="232043" y="87286"/>
                  <a:pt x="234191" y="89165"/>
                  <a:pt x="234191" y="93201"/>
                </a:cubicBezTo>
                <a:lnTo>
                  <a:pt x="234191" y="149189"/>
                </a:lnTo>
                <a:close/>
                <a:moveTo>
                  <a:pt x="262452" y="61179"/>
                </a:moveTo>
                <a:cubicBezTo>
                  <a:pt x="244692" y="54446"/>
                  <a:pt x="228000" y="51221"/>
                  <a:pt x="209430" y="51221"/>
                </a:cubicBezTo>
                <a:cubicBezTo>
                  <a:pt x="168795" y="51221"/>
                  <a:pt x="140258" y="78405"/>
                  <a:pt x="140258" y="121195"/>
                </a:cubicBezTo>
                <a:cubicBezTo>
                  <a:pt x="140258" y="164527"/>
                  <a:pt x="165020" y="191176"/>
                  <a:pt x="208895" y="191176"/>
                </a:cubicBezTo>
                <a:cubicBezTo>
                  <a:pt x="226655" y="191176"/>
                  <a:pt x="243881" y="188210"/>
                  <a:pt x="262452" y="180407"/>
                </a:cubicBezTo>
                <a:cubicBezTo>
                  <a:pt x="266763" y="178528"/>
                  <a:pt x="269185" y="175562"/>
                  <a:pt x="269185" y="169639"/>
                </a:cubicBezTo>
                <a:lnTo>
                  <a:pt x="269185" y="71940"/>
                </a:lnTo>
                <a:cubicBezTo>
                  <a:pt x="269185" y="65749"/>
                  <a:pt x="266763" y="62792"/>
                  <a:pt x="262452" y="61179"/>
                </a:cubicBezTo>
              </a:path>
            </a:pathLst>
          </a:custGeom>
          <a:solidFill>
            <a:schemeClr val="tx1"/>
          </a:solidFill>
          <a:ln w="7833" cap="flat">
            <a:noFill/>
            <a:prstDash val="solid"/>
            <a:round/>
          </a:ln>
        </p:spPr>
        <p:txBody>
          <a:bodyPr rtlCol="0" anchor="ctr"/>
          <a:lstStyle/>
          <a:p>
            <a:endParaRPr lang="en-US" sz="2400" noProof="0"/>
          </a:p>
        </p:txBody>
      </p:sp>
      <p:grpSp>
        <p:nvGrpSpPr>
          <p:cNvPr id="10" name="Graphique 7">
            <a:extLst>
              <a:ext uri="{FF2B5EF4-FFF2-40B4-BE49-F238E27FC236}">
                <a16:creationId xmlns:a16="http://schemas.microsoft.com/office/drawing/2014/main" id="{6A66B5A4-BE29-4194-A788-255CA3752BC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167" y="6329527"/>
            <a:ext cx="1071853" cy="275084"/>
            <a:chOff x="4768103" y="-471733"/>
            <a:chExt cx="744723" cy="191124"/>
          </a:xfrm>
          <a:solidFill>
            <a:srgbClr val="FFFFFF"/>
          </a:solidFill>
        </p:grpSpPr>
        <p:sp>
          <p:nvSpPr>
            <p:cNvPr id="13" name="Forme libre : forme 9">
              <a:extLst>
                <a:ext uri="{FF2B5EF4-FFF2-40B4-BE49-F238E27FC236}">
                  <a16:creationId xmlns:a16="http://schemas.microsoft.com/office/drawing/2014/main" id="{A7D23DBC-0CE7-4B8C-AB18-B9D29B71215B}"/>
                </a:ext>
              </a:extLst>
            </p:cNvPr>
            <p:cNvSpPr/>
            <p:nvPr userDrawn="1"/>
          </p:nvSpPr>
          <p:spPr>
            <a:xfrm>
              <a:off x="4770087" y="-471716"/>
              <a:ext cx="740699" cy="191096"/>
            </a:xfrm>
            <a:custGeom>
              <a:avLst/>
              <a:gdLst>
                <a:gd name="connsiteX0" fmla="*/ 689325 w 740699"/>
                <a:gd name="connsiteY0" fmla="*/ 7347 h 191096"/>
                <a:gd name="connsiteX1" fmla="*/ 688790 w 740699"/>
                <a:gd name="connsiteY1" fmla="*/ 10847 h 191096"/>
                <a:gd name="connsiteX2" fmla="*/ 686092 w 740699"/>
                <a:gd name="connsiteY2" fmla="*/ 24840 h 191096"/>
                <a:gd name="connsiteX3" fmla="*/ 680980 w 740699"/>
                <a:gd name="connsiteY3" fmla="*/ 29953 h 191096"/>
                <a:gd name="connsiteX4" fmla="*/ 667797 w 740699"/>
                <a:gd name="connsiteY4" fmla="*/ 28608 h 191096"/>
                <a:gd name="connsiteX5" fmla="*/ 646528 w 740699"/>
                <a:gd name="connsiteY5" fmla="*/ 50946 h 191096"/>
                <a:gd name="connsiteX6" fmla="*/ 646528 w 740699"/>
                <a:gd name="connsiteY6" fmla="*/ 53911 h 191096"/>
                <a:gd name="connsiteX7" fmla="*/ 680712 w 740699"/>
                <a:gd name="connsiteY7" fmla="*/ 53911 h 191096"/>
                <a:gd name="connsiteX8" fmla="*/ 686092 w 740699"/>
                <a:gd name="connsiteY8" fmla="*/ 59559 h 191096"/>
                <a:gd name="connsiteX9" fmla="*/ 686092 w 740699"/>
                <a:gd name="connsiteY9" fmla="*/ 78130 h 191096"/>
                <a:gd name="connsiteX10" fmla="*/ 680712 w 740699"/>
                <a:gd name="connsiteY10" fmla="*/ 83518 h 191096"/>
                <a:gd name="connsiteX11" fmla="*/ 646528 w 740699"/>
                <a:gd name="connsiteY11" fmla="*/ 83518 h 191096"/>
                <a:gd name="connsiteX12" fmla="*/ 646528 w 740699"/>
                <a:gd name="connsiteY12" fmla="*/ 183097 h 191096"/>
                <a:gd name="connsiteX13" fmla="*/ 641148 w 740699"/>
                <a:gd name="connsiteY13" fmla="*/ 188485 h 191096"/>
                <a:gd name="connsiteX14" fmla="*/ 617197 w 740699"/>
                <a:gd name="connsiteY14" fmla="*/ 188485 h 191096"/>
                <a:gd name="connsiteX15" fmla="*/ 611809 w 740699"/>
                <a:gd name="connsiteY15" fmla="*/ 183097 h 191096"/>
                <a:gd name="connsiteX16" fmla="*/ 611809 w 740699"/>
                <a:gd name="connsiteY16" fmla="*/ 56602 h 191096"/>
                <a:gd name="connsiteX17" fmla="*/ 666987 w 740699"/>
                <a:gd name="connsiteY17" fmla="*/ 79 h 191096"/>
                <a:gd name="connsiteX18" fmla="*/ 683945 w 740699"/>
                <a:gd name="connsiteY18" fmla="*/ 1966 h 191096"/>
                <a:gd name="connsiteX19" fmla="*/ 689325 w 740699"/>
                <a:gd name="connsiteY19" fmla="*/ 7347 h 191096"/>
                <a:gd name="connsiteX20" fmla="*/ 741003 w 740699"/>
                <a:gd name="connsiteY20" fmla="*/ 59292 h 191096"/>
                <a:gd name="connsiteX21" fmla="*/ 741003 w 740699"/>
                <a:gd name="connsiteY21" fmla="*/ 183097 h 191096"/>
                <a:gd name="connsiteX22" fmla="*/ 735615 w 740699"/>
                <a:gd name="connsiteY22" fmla="*/ 188485 h 191096"/>
                <a:gd name="connsiteX23" fmla="*/ 711396 w 740699"/>
                <a:gd name="connsiteY23" fmla="*/ 188485 h 191096"/>
                <a:gd name="connsiteX24" fmla="*/ 706008 w 740699"/>
                <a:gd name="connsiteY24" fmla="*/ 183097 h 191096"/>
                <a:gd name="connsiteX25" fmla="*/ 706008 w 740699"/>
                <a:gd name="connsiteY25" fmla="*/ 59292 h 191096"/>
                <a:gd name="connsiteX26" fmla="*/ 711396 w 740699"/>
                <a:gd name="connsiteY26" fmla="*/ 53911 h 191096"/>
                <a:gd name="connsiteX27" fmla="*/ 735615 w 740699"/>
                <a:gd name="connsiteY27" fmla="*/ 53911 h 191096"/>
                <a:gd name="connsiteX28" fmla="*/ 741003 w 740699"/>
                <a:gd name="connsiteY28" fmla="*/ 59292 h 191096"/>
                <a:gd name="connsiteX29" fmla="*/ 518954 w 740699"/>
                <a:gd name="connsiteY29" fmla="*/ 158879 h 191096"/>
                <a:gd name="connsiteX30" fmla="*/ 485847 w 740699"/>
                <a:gd name="connsiteY30" fmla="*/ 121195 h 191096"/>
                <a:gd name="connsiteX31" fmla="*/ 517074 w 740699"/>
                <a:gd name="connsiteY31" fmla="*/ 83518 h 191096"/>
                <a:gd name="connsiteX32" fmla="*/ 550173 w 740699"/>
                <a:gd name="connsiteY32" fmla="*/ 121195 h 191096"/>
                <a:gd name="connsiteX33" fmla="*/ 518954 w 740699"/>
                <a:gd name="connsiteY33" fmla="*/ 158879 h 191096"/>
                <a:gd name="connsiteX34" fmla="*/ 517074 w 740699"/>
                <a:gd name="connsiteY34" fmla="*/ 51221 h 191096"/>
                <a:gd name="connsiteX35" fmla="*/ 450317 w 740699"/>
                <a:gd name="connsiteY35" fmla="*/ 121195 h 191096"/>
                <a:gd name="connsiteX36" fmla="*/ 518954 w 740699"/>
                <a:gd name="connsiteY36" fmla="*/ 191176 h 191096"/>
                <a:gd name="connsiteX37" fmla="*/ 585702 w 740699"/>
                <a:gd name="connsiteY37" fmla="*/ 121195 h 191096"/>
                <a:gd name="connsiteX38" fmla="*/ 517074 w 740699"/>
                <a:gd name="connsiteY38" fmla="*/ 51221 h 191096"/>
                <a:gd name="connsiteX39" fmla="*/ 424486 w 740699"/>
                <a:gd name="connsiteY39" fmla="*/ 101813 h 191096"/>
                <a:gd name="connsiteX40" fmla="*/ 424486 w 740699"/>
                <a:gd name="connsiteY40" fmla="*/ 183097 h 191096"/>
                <a:gd name="connsiteX41" fmla="*/ 419098 w 740699"/>
                <a:gd name="connsiteY41" fmla="*/ 188485 h 191096"/>
                <a:gd name="connsiteX42" fmla="*/ 394880 w 740699"/>
                <a:gd name="connsiteY42" fmla="*/ 188485 h 191096"/>
                <a:gd name="connsiteX43" fmla="*/ 389492 w 740699"/>
                <a:gd name="connsiteY43" fmla="*/ 183097 h 191096"/>
                <a:gd name="connsiteX44" fmla="*/ 389492 w 740699"/>
                <a:gd name="connsiteY44" fmla="*/ 106391 h 191096"/>
                <a:gd name="connsiteX45" fmla="*/ 363385 w 740699"/>
                <a:gd name="connsiteY45" fmla="*/ 83518 h 191096"/>
                <a:gd name="connsiteX46" fmla="*/ 343469 w 740699"/>
                <a:gd name="connsiteY46" fmla="*/ 85665 h 191096"/>
                <a:gd name="connsiteX47" fmla="*/ 337012 w 740699"/>
                <a:gd name="connsiteY47" fmla="*/ 92666 h 191096"/>
                <a:gd name="connsiteX48" fmla="*/ 337012 w 740699"/>
                <a:gd name="connsiteY48" fmla="*/ 183097 h 191096"/>
                <a:gd name="connsiteX49" fmla="*/ 331624 w 740699"/>
                <a:gd name="connsiteY49" fmla="*/ 188485 h 191096"/>
                <a:gd name="connsiteX50" fmla="*/ 307405 w 740699"/>
                <a:gd name="connsiteY50" fmla="*/ 188485 h 191096"/>
                <a:gd name="connsiteX51" fmla="*/ 302017 w 740699"/>
                <a:gd name="connsiteY51" fmla="*/ 183097 h 191096"/>
                <a:gd name="connsiteX52" fmla="*/ 302017 w 740699"/>
                <a:gd name="connsiteY52" fmla="*/ 71672 h 191096"/>
                <a:gd name="connsiteX53" fmla="*/ 308750 w 740699"/>
                <a:gd name="connsiteY53" fmla="*/ 60904 h 191096"/>
                <a:gd name="connsiteX54" fmla="*/ 362850 w 740699"/>
                <a:gd name="connsiteY54" fmla="*/ 51221 h 191096"/>
                <a:gd name="connsiteX55" fmla="*/ 424486 w 740699"/>
                <a:gd name="connsiteY55" fmla="*/ 101813 h 191096"/>
                <a:gd name="connsiteX56" fmla="*/ 122497 w 740699"/>
                <a:gd name="connsiteY56" fmla="*/ 167759 h 191096"/>
                <a:gd name="connsiteX57" fmla="*/ 120342 w 740699"/>
                <a:gd name="connsiteY57" fmla="*/ 183097 h 191096"/>
                <a:gd name="connsiteX58" fmla="*/ 113350 w 740699"/>
                <a:gd name="connsiteY58" fmla="*/ 188485 h 191096"/>
                <a:gd name="connsiteX59" fmla="*/ 89123 w 740699"/>
                <a:gd name="connsiteY59" fmla="*/ 188485 h 191096"/>
                <a:gd name="connsiteX60" fmla="*/ 85088 w 740699"/>
                <a:gd name="connsiteY60" fmla="*/ 184718 h 191096"/>
                <a:gd name="connsiteX61" fmla="*/ 85356 w 740699"/>
                <a:gd name="connsiteY61" fmla="*/ 183097 h 191096"/>
                <a:gd name="connsiteX62" fmla="*/ 86968 w 740699"/>
                <a:gd name="connsiteY62" fmla="*/ 173140 h 191096"/>
                <a:gd name="connsiteX63" fmla="*/ 303 w 740699"/>
                <a:gd name="connsiteY63" fmla="*/ 98589 h 191096"/>
                <a:gd name="connsiteX64" fmla="*/ 59517 w 740699"/>
                <a:gd name="connsiteY64" fmla="*/ 50144 h 191096"/>
                <a:gd name="connsiteX65" fmla="*/ 115230 w 740699"/>
                <a:gd name="connsiteY65" fmla="*/ 64404 h 191096"/>
                <a:gd name="connsiteX66" fmla="*/ 118462 w 740699"/>
                <a:gd name="connsiteY66" fmla="*/ 69792 h 191096"/>
                <a:gd name="connsiteX67" fmla="*/ 117385 w 740699"/>
                <a:gd name="connsiteY67" fmla="*/ 74362 h 191096"/>
                <a:gd name="connsiteX68" fmla="*/ 109039 w 740699"/>
                <a:gd name="connsiteY68" fmla="*/ 92131 h 191096"/>
                <a:gd name="connsiteX69" fmla="*/ 103116 w 740699"/>
                <a:gd name="connsiteY69" fmla="*/ 95899 h 191096"/>
                <a:gd name="connsiteX70" fmla="*/ 99081 w 740699"/>
                <a:gd name="connsiteY70" fmla="*/ 94821 h 191096"/>
                <a:gd name="connsiteX71" fmla="*/ 58439 w 740699"/>
                <a:gd name="connsiteY71" fmla="*/ 82708 h 191096"/>
                <a:gd name="connsiteX72" fmla="*/ 35833 w 740699"/>
                <a:gd name="connsiteY72" fmla="*/ 96166 h 191096"/>
                <a:gd name="connsiteX73" fmla="*/ 122497 w 740699"/>
                <a:gd name="connsiteY73" fmla="*/ 167759 h 191096"/>
                <a:gd name="connsiteX74" fmla="*/ 234191 w 740699"/>
                <a:gd name="connsiteY74" fmla="*/ 149189 h 191096"/>
                <a:gd name="connsiteX75" fmla="*/ 227466 w 740699"/>
                <a:gd name="connsiteY75" fmla="*/ 156456 h 191096"/>
                <a:gd name="connsiteX76" fmla="*/ 209162 w 740699"/>
                <a:gd name="connsiteY76" fmla="*/ 158879 h 191096"/>
                <a:gd name="connsiteX77" fmla="*/ 175788 w 740699"/>
                <a:gd name="connsiteY77" fmla="*/ 121195 h 191096"/>
                <a:gd name="connsiteX78" fmla="*/ 209162 w 740699"/>
                <a:gd name="connsiteY78" fmla="*/ 83518 h 191096"/>
                <a:gd name="connsiteX79" fmla="*/ 227466 w 740699"/>
                <a:gd name="connsiteY79" fmla="*/ 85941 h 191096"/>
                <a:gd name="connsiteX80" fmla="*/ 234191 w 740699"/>
                <a:gd name="connsiteY80" fmla="*/ 93201 h 191096"/>
                <a:gd name="connsiteX81" fmla="*/ 234191 w 740699"/>
                <a:gd name="connsiteY81" fmla="*/ 149189 h 191096"/>
                <a:gd name="connsiteX82" fmla="*/ 262452 w 740699"/>
                <a:gd name="connsiteY82" fmla="*/ 61179 h 191096"/>
                <a:gd name="connsiteX83" fmla="*/ 209430 w 740699"/>
                <a:gd name="connsiteY83" fmla="*/ 51221 h 191096"/>
                <a:gd name="connsiteX84" fmla="*/ 140258 w 740699"/>
                <a:gd name="connsiteY84" fmla="*/ 121195 h 191096"/>
                <a:gd name="connsiteX85" fmla="*/ 208895 w 740699"/>
                <a:gd name="connsiteY85" fmla="*/ 191176 h 191096"/>
                <a:gd name="connsiteX86" fmla="*/ 262452 w 740699"/>
                <a:gd name="connsiteY86" fmla="*/ 180407 h 191096"/>
                <a:gd name="connsiteX87" fmla="*/ 269185 w 740699"/>
                <a:gd name="connsiteY87" fmla="*/ 169639 h 191096"/>
                <a:gd name="connsiteX88" fmla="*/ 269185 w 740699"/>
                <a:gd name="connsiteY88" fmla="*/ 71940 h 191096"/>
                <a:gd name="connsiteX89" fmla="*/ 262452 w 740699"/>
                <a:gd name="connsiteY89" fmla="*/ 61179 h 191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40699" h="191096">
                  <a:moveTo>
                    <a:pt x="689325" y="7347"/>
                  </a:moveTo>
                  <a:cubicBezTo>
                    <a:pt x="689325" y="8511"/>
                    <a:pt x="689026" y="9604"/>
                    <a:pt x="688790" y="10847"/>
                  </a:cubicBezTo>
                  <a:lnTo>
                    <a:pt x="686092" y="24840"/>
                  </a:lnTo>
                  <a:cubicBezTo>
                    <a:pt x="685558" y="28073"/>
                    <a:pt x="684213" y="29953"/>
                    <a:pt x="680980" y="29953"/>
                  </a:cubicBezTo>
                  <a:cubicBezTo>
                    <a:pt x="678974" y="29953"/>
                    <a:pt x="673177" y="28608"/>
                    <a:pt x="667797" y="28608"/>
                  </a:cubicBezTo>
                  <a:cubicBezTo>
                    <a:pt x="652993" y="28608"/>
                    <a:pt x="646528" y="36143"/>
                    <a:pt x="646528" y="50946"/>
                  </a:cubicBezTo>
                  <a:lnTo>
                    <a:pt x="646528" y="53911"/>
                  </a:lnTo>
                  <a:lnTo>
                    <a:pt x="680712" y="53911"/>
                  </a:lnTo>
                  <a:cubicBezTo>
                    <a:pt x="684213" y="53911"/>
                    <a:pt x="686092" y="56059"/>
                    <a:pt x="686092" y="59559"/>
                  </a:cubicBezTo>
                  <a:lnTo>
                    <a:pt x="686092" y="78130"/>
                  </a:lnTo>
                  <a:cubicBezTo>
                    <a:pt x="686092" y="81363"/>
                    <a:pt x="684213" y="83518"/>
                    <a:pt x="680712" y="83518"/>
                  </a:cubicBezTo>
                  <a:lnTo>
                    <a:pt x="646528" y="83518"/>
                  </a:lnTo>
                  <a:lnTo>
                    <a:pt x="646528" y="183097"/>
                  </a:lnTo>
                  <a:cubicBezTo>
                    <a:pt x="646528" y="186330"/>
                    <a:pt x="644380" y="188485"/>
                    <a:pt x="641148" y="188485"/>
                  </a:cubicBezTo>
                  <a:lnTo>
                    <a:pt x="617197" y="188485"/>
                  </a:lnTo>
                  <a:cubicBezTo>
                    <a:pt x="613964" y="188485"/>
                    <a:pt x="611809" y="186330"/>
                    <a:pt x="611809" y="183097"/>
                  </a:cubicBezTo>
                  <a:lnTo>
                    <a:pt x="611809" y="56602"/>
                  </a:lnTo>
                  <a:cubicBezTo>
                    <a:pt x="611809" y="17839"/>
                    <a:pt x="633612" y="79"/>
                    <a:pt x="666987" y="79"/>
                  </a:cubicBezTo>
                  <a:cubicBezTo>
                    <a:pt x="672729" y="79"/>
                    <a:pt x="678557" y="621"/>
                    <a:pt x="683945" y="1966"/>
                  </a:cubicBezTo>
                  <a:cubicBezTo>
                    <a:pt x="687713" y="2769"/>
                    <a:pt x="689325" y="4358"/>
                    <a:pt x="689325" y="7347"/>
                  </a:cubicBezTo>
                  <a:moveTo>
                    <a:pt x="741003" y="59292"/>
                  </a:moveTo>
                  <a:lnTo>
                    <a:pt x="741003" y="183097"/>
                  </a:lnTo>
                  <a:cubicBezTo>
                    <a:pt x="741003" y="186330"/>
                    <a:pt x="738848" y="188485"/>
                    <a:pt x="735615" y="188485"/>
                  </a:cubicBezTo>
                  <a:lnTo>
                    <a:pt x="711396" y="188485"/>
                  </a:lnTo>
                  <a:cubicBezTo>
                    <a:pt x="708164" y="188485"/>
                    <a:pt x="706008" y="186330"/>
                    <a:pt x="706008" y="183097"/>
                  </a:cubicBezTo>
                  <a:lnTo>
                    <a:pt x="706008" y="59292"/>
                  </a:lnTo>
                  <a:cubicBezTo>
                    <a:pt x="706008" y="56059"/>
                    <a:pt x="708164" y="53911"/>
                    <a:pt x="711396" y="53911"/>
                  </a:cubicBezTo>
                  <a:lnTo>
                    <a:pt x="735615" y="53911"/>
                  </a:lnTo>
                  <a:cubicBezTo>
                    <a:pt x="738848" y="53911"/>
                    <a:pt x="741003" y="56059"/>
                    <a:pt x="741003" y="59292"/>
                  </a:cubicBezTo>
                  <a:moveTo>
                    <a:pt x="518954" y="158879"/>
                  </a:moveTo>
                  <a:cubicBezTo>
                    <a:pt x="499038" y="158879"/>
                    <a:pt x="485847" y="145956"/>
                    <a:pt x="485847" y="121195"/>
                  </a:cubicBezTo>
                  <a:cubicBezTo>
                    <a:pt x="485847" y="96433"/>
                    <a:pt x="499038" y="83518"/>
                    <a:pt x="517074" y="83518"/>
                  </a:cubicBezTo>
                  <a:cubicBezTo>
                    <a:pt x="536990" y="83518"/>
                    <a:pt x="550173" y="96433"/>
                    <a:pt x="550173" y="121195"/>
                  </a:cubicBezTo>
                  <a:cubicBezTo>
                    <a:pt x="550173" y="145956"/>
                    <a:pt x="536990" y="158879"/>
                    <a:pt x="518954" y="158879"/>
                  </a:cubicBezTo>
                  <a:moveTo>
                    <a:pt x="517074" y="51221"/>
                  </a:moveTo>
                  <a:cubicBezTo>
                    <a:pt x="476699" y="51221"/>
                    <a:pt x="450317" y="80553"/>
                    <a:pt x="450317" y="121195"/>
                  </a:cubicBezTo>
                  <a:cubicBezTo>
                    <a:pt x="450317" y="161837"/>
                    <a:pt x="476699" y="191176"/>
                    <a:pt x="518954" y="191176"/>
                  </a:cubicBezTo>
                  <a:cubicBezTo>
                    <a:pt x="559328" y="191176"/>
                    <a:pt x="585702" y="161837"/>
                    <a:pt x="585702" y="121195"/>
                  </a:cubicBezTo>
                  <a:cubicBezTo>
                    <a:pt x="585702" y="80553"/>
                    <a:pt x="559328" y="51221"/>
                    <a:pt x="517074" y="51221"/>
                  </a:cubicBezTo>
                  <a:moveTo>
                    <a:pt x="424486" y="101813"/>
                  </a:moveTo>
                  <a:lnTo>
                    <a:pt x="424486" y="183097"/>
                  </a:lnTo>
                  <a:cubicBezTo>
                    <a:pt x="424486" y="186330"/>
                    <a:pt x="422331" y="188485"/>
                    <a:pt x="419098" y="188485"/>
                  </a:cubicBezTo>
                  <a:lnTo>
                    <a:pt x="394880" y="188485"/>
                  </a:lnTo>
                  <a:cubicBezTo>
                    <a:pt x="391647" y="188485"/>
                    <a:pt x="389492" y="186330"/>
                    <a:pt x="389492" y="183097"/>
                  </a:cubicBezTo>
                  <a:lnTo>
                    <a:pt x="389492" y="106391"/>
                  </a:lnTo>
                  <a:cubicBezTo>
                    <a:pt x="389492" y="90243"/>
                    <a:pt x="377921" y="83518"/>
                    <a:pt x="363385" y="83518"/>
                  </a:cubicBezTo>
                  <a:cubicBezTo>
                    <a:pt x="355040" y="83518"/>
                    <a:pt x="350470" y="84053"/>
                    <a:pt x="343469" y="85665"/>
                  </a:cubicBezTo>
                  <a:cubicBezTo>
                    <a:pt x="339159" y="86743"/>
                    <a:pt x="337012" y="88631"/>
                    <a:pt x="337012" y="92666"/>
                  </a:cubicBezTo>
                  <a:lnTo>
                    <a:pt x="337012" y="183097"/>
                  </a:lnTo>
                  <a:cubicBezTo>
                    <a:pt x="337012" y="186330"/>
                    <a:pt x="334856" y="188485"/>
                    <a:pt x="331624" y="188485"/>
                  </a:cubicBezTo>
                  <a:lnTo>
                    <a:pt x="307405" y="188485"/>
                  </a:lnTo>
                  <a:cubicBezTo>
                    <a:pt x="304172" y="188485"/>
                    <a:pt x="302017" y="186330"/>
                    <a:pt x="302017" y="183097"/>
                  </a:cubicBezTo>
                  <a:lnTo>
                    <a:pt x="302017" y="71672"/>
                  </a:lnTo>
                  <a:cubicBezTo>
                    <a:pt x="302017" y="65482"/>
                    <a:pt x="304982" y="62249"/>
                    <a:pt x="308750" y="60904"/>
                  </a:cubicBezTo>
                  <a:cubicBezTo>
                    <a:pt x="328399" y="53911"/>
                    <a:pt x="346970" y="51221"/>
                    <a:pt x="362850" y="51221"/>
                  </a:cubicBezTo>
                  <a:cubicBezTo>
                    <a:pt x="404295" y="51221"/>
                    <a:pt x="424486" y="68982"/>
                    <a:pt x="424486" y="101813"/>
                  </a:cubicBezTo>
                  <a:moveTo>
                    <a:pt x="122497" y="167759"/>
                  </a:moveTo>
                  <a:cubicBezTo>
                    <a:pt x="122497" y="172337"/>
                    <a:pt x="121963" y="178528"/>
                    <a:pt x="120342" y="183097"/>
                  </a:cubicBezTo>
                  <a:cubicBezTo>
                    <a:pt x="118997" y="187140"/>
                    <a:pt x="117385" y="188485"/>
                    <a:pt x="113350" y="188485"/>
                  </a:cubicBezTo>
                  <a:lnTo>
                    <a:pt x="89123" y="188485"/>
                  </a:lnTo>
                  <a:cubicBezTo>
                    <a:pt x="86433" y="188485"/>
                    <a:pt x="85088" y="186865"/>
                    <a:pt x="85088" y="184718"/>
                  </a:cubicBezTo>
                  <a:cubicBezTo>
                    <a:pt x="85088" y="184175"/>
                    <a:pt x="85088" y="183640"/>
                    <a:pt x="85356" y="183097"/>
                  </a:cubicBezTo>
                  <a:cubicBezTo>
                    <a:pt x="86433" y="179597"/>
                    <a:pt x="86968" y="177175"/>
                    <a:pt x="86968" y="173140"/>
                  </a:cubicBezTo>
                  <a:cubicBezTo>
                    <a:pt x="86968" y="133559"/>
                    <a:pt x="303" y="155646"/>
                    <a:pt x="303" y="98589"/>
                  </a:cubicBezTo>
                  <a:cubicBezTo>
                    <a:pt x="303" y="69517"/>
                    <a:pt x="23452" y="50144"/>
                    <a:pt x="59517" y="50144"/>
                  </a:cubicBezTo>
                  <a:cubicBezTo>
                    <a:pt x="78623" y="50144"/>
                    <a:pt x="98546" y="54714"/>
                    <a:pt x="115230" y="64404"/>
                  </a:cubicBezTo>
                  <a:cubicBezTo>
                    <a:pt x="117393" y="65490"/>
                    <a:pt x="118462" y="67637"/>
                    <a:pt x="118462" y="69792"/>
                  </a:cubicBezTo>
                  <a:cubicBezTo>
                    <a:pt x="118462" y="71137"/>
                    <a:pt x="118164" y="72710"/>
                    <a:pt x="117385" y="74362"/>
                  </a:cubicBezTo>
                  <a:lnTo>
                    <a:pt x="109039" y="92131"/>
                  </a:lnTo>
                  <a:cubicBezTo>
                    <a:pt x="107962" y="94553"/>
                    <a:pt x="105539" y="95899"/>
                    <a:pt x="103116" y="95899"/>
                  </a:cubicBezTo>
                  <a:cubicBezTo>
                    <a:pt x="101771" y="95899"/>
                    <a:pt x="100426" y="95623"/>
                    <a:pt x="99081" y="94821"/>
                  </a:cubicBezTo>
                  <a:cubicBezTo>
                    <a:pt x="85356" y="87286"/>
                    <a:pt x="72165" y="82708"/>
                    <a:pt x="58439" y="82708"/>
                  </a:cubicBezTo>
                  <a:cubicBezTo>
                    <a:pt x="44179" y="82708"/>
                    <a:pt x="35833" y="87923"/>
                    <a:pt x="35833" y="96166"/>
                  </a:cubicBezTo>
                  <a:cubicBezTo>
                    <a:pt x="35833" y="121368"/>
                    <a:pt x="122497" y="106659"/>
                    <a:pt x="122497" y="167759"/>
                  </a:cubicBezTo>
                  <a:moveTo>
                    <a:pt x="234191" y="149189"/>
                  </a:moveTo>
                  <a:cubicBezTo>
                    <a:pt x="234191" y="153224"/>
                    <a:pt x="232043" y="155111"/>
                    <a:pt x="227466" y="156456"/>
                  </a:cubicBezTo>
                  <a:cubicBezTo>
                    <a:pt x="221543" y="158069"/>
                    <a:pt x="216430" y="158879"/>
                    <a:pt x="209162" y="158879"/>
                  </a:cubicBezTo>
                  <a:cubicBezTo>
                    <a:pt x="191936" y="158879"/>
                    <a:pt x="175788" y="148646"/>
                    <a:pt x="175788" y="121195"/>
                  </a:cubicBezTo>
                  <a:cubicBezTo>
                    <a:pt x="175788" y="93743"/>
                    <a:pt x="191936" y="83518"/>
                    <a:pt x="209162" y="83518"/>
                  </a:cubicBezTo>
                  <a:cubicBezTo>
                    <a:pt x="216430" y="83518"/>
                    <a:pt x="221543" y="84320"/>
                    <a:pt x="227466" y="85941"/>
                  </a:cubicBezTo>
                  <a:cubicBezTo>
                    <a:pt x="232043" y="87286"/>
                    <a:pt x="234191" y="89165"/>
                    <a:pt x="234191" y="93201"/>
                  </a:cubicBezTo>
                  <a:lnTo>
                    <a:pt x="234191" y="149189"/>
                  </a:lnTo>
                  <a:close/>
                  <a:moveTo>
                    <a:pt x="262452" y="61179"/>
                  </a:moveTo>
                  <a:cubicBezTo>
                    <a:pt x="244692" y="54446"/>
                    <a:pt x="228000" y="51221"/>
                    <a:pt x="209430" y="51221"/>
                  </a:cubicBezTo>
                  <a:cubicBezTo>
                    <a:pt x="168795" y="51221"/>
                    <a:pt x="140258" y="78405"/>
                    <a:pt x="140258" y="121195"/>
                  </a:cubicBezTo>
                  <a:cubicBezTo>
                    <a:pt x="140258" y="164527"/>
                    <a:pt x="165020" y="191176"/>
                    <a:pt x="208895" y="191176"/>
                  </a:cubicBezTo>
                  <a:cubicBezTo>
                    <a:pt x="226655" y="191176"/>
                    <a:pt x="243881" y="188210"/>
                    <a:pt x="262452" y="180407"/>
                  </a:cubicBezTo>
                  <a:cubicBezTo>
                    <a:pt x="266763" y="178528"/>
                    <a:pt x="269185" y="175562"/>
                    <a:pt x="269185" y="169639"/>
                  </a:cubicBezTo>
                  <a:lnTo>
                    <a:pt x="269185" y="71940"/>
                  </a:lnTo>
                  <a:cubicBezTo>
                    <a:pt x="269185" y="65749"/>
                    <a:pt x="266763" y="62792"/>
                    <a:pt x="262452" y="61179"/>
                  </a:cubicBezTo>
                </a:path>
              </a:pathLst>
            </a:custGeom>
            <a:solidFill>
              <a:schemeClr val="tx1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14" name="Forme libre : forme 10">
              <a:extLst>
                <a:ext uri="{FF2B5EF4-FFF2-40B4-BE49-F238E27FC236}">
                  <a16:creationId xmlns:a16="http://schemas.microsoft.com/office/drawing/2014/main" id="{A40BE689-3FD6-4CA1-BF9A-644A538FE9FF}"/>
                </a:ext>
              </a:extLst>
            </p:cNvPr>
            <p:cNvSpPr/>
            <p:nvPr/>
          </p:nvSpPr>
          <p:spPr>
            <a:xfrm rot="-73896" flipV="1">
              <a:off x="5474877" y="-471733"/>
              <a:ext cx="37949" cy="37711"/>
            </a:xfrm>
            <a:custGeom>
              <a:avLst/>
              <a:gdLst>
                <a:gd name="connsiteX0" fmla="*/ 19483 w 37949"/>
                <a:gd name="connsiteY0" fmla="*/ 17 h 37711"/>
                <a:gd name="connsiteX1" fmla="*/ 38456 w 37949"/>
                <a:gd name="connsiteY1" fmla="*/ 18454 h 37711"/>
                <a:gd name="connsiteX2" fmla="*/ 19491 w 37949"/>
                <a:gd name="connsiteY2" fmla="*/ 37717 h 37711"/>
                <a:gd name="connsiteX3" fmla="*/ 519 w 37949"/>
                <a:gd name="connsiteY3" fmla="*/ 19272 h 37711"/>
                <a:gd name="connsiteX4" fmla="*/ 19483 w 37949"/>
                <a:gd name="connsiteY4" fmla="*/ 17 h 3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49" h="37711">
                  <a:moveTo>
                    <a:pt x="19483" y="17"/>
                  </a:moveTo>
                  <a:cubicBezTo>
                    <a:pt x="30519" y="-219"/>
                    <a:pt x="38212" y="6883"/>
                    <a:pt x="38456" y="18454"/>
                  </a:cubicBezTo>
                  <a:cubicBezTo>
                    <a:pt x="38715" y="30300"/>
                    <a:pt x="31329" y="37457"/>
                    <a:pt x="19491" y="37717"/>
                  </a:cubicBezTo>
                  <a:cubicBezTo>
                    <a:pt x="8188" y="37953"/>
                    <a:pt x="771" y="31118"/>
                    <a:pt x="519" y="19272"/>
                  </a:cubicBezTo>
                  <a:cubicBezTo>
                    <a:pt x="267" y="7701"/>
                    <a:pt x="7378" y="284"/>
                    <a:pt x="19483" y="17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>
                <a:solidFill>
                  <a:schemeClr val="accent2"/>
                </a:solidFill>
              </a:endParaRPr>
            </a:p>
          </p:txBody>
        </p:sp>
        <p:sp>
          <p:nvSpPr>
            <p:cNvPr id="15" name="Forme libre : forme 11">
              <a:extLst>
                <a:ext uri="{FF2B5EF4-FFF2-40B4-BE49-F238E27FC236}">
                  <a16:creationId xmlns:a16="http://schemas.microsoft.com/office/drawing/2014/main" id="{A9D1E70E-B241-44DA-B07E-44985CED13F1}"/>
                </a:ext>
              </a:extLst>
            </p:cNvPr>
            <p:cNvSpPr/>
            <p:nvPr userDrawn="1"/>
          </p:nvSpPr>
          <p:spPr>
            <a:xfrm rot="10725025" flipV="1">
              <a:off x="4768103" y="-317778"/>
              <a:ext cx="37406" cy="37169"/>
            </a:xfrm>
            <a:custGeom>
              <a:avLst/>
              <a:gdLst>
                <a:gd name="connsiteX0" fmla="*/ 18717 w 37406"/>
                <a:gd name="connsiteY0" fmla="*/ 130 h 37169"/>
                <a:gd name="connsiteX1" fmla="*/ 37414 w 37406"/>
                <a:gd name="connsiteY1" fmla="*/ 18300 h 37169"/>
                <a:gd name="connsiteX2" fmla="*/ 18717 w 37406"/>
                <a:gd name="connsiteY2" fmla="*/ 37288 h 37169"/>
                <a:gd name="connsiteX3" fmla="*/ 20 w 37406"/>
                <a:gd name="connsiteY3" fmla="*/ 19118 h 37169"/>
                <a:gd name="connsiteX4" fmla="*/ 18717 w 37406"/>
                <a:gd name="connsiteY4" fmla="*/ 130 h 3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6" h="37169">
                  <a:moveTo>
                    <a:pt x="18717" y="130"/>
                  </a:moveTo>
                  <a:cubicBezTo>
                    <a:pt x="29745" y="-106"/>
                    <a:pt x="37162" y="6729"/>
                    <a:pt x="37414" y="18300"/>
                  </a:cubicBezTo>
                  <a:cubicBezTo>
                    <a:pt x="37665" y="29603"/>
                    <a:pt x="30555" y="37028"/>
                    <a:pt x="18717" y="37288"/>
                  </a:cubicBezTo>
                  <a:cubicBezTo>
                    <a:pt x="7681" y="37524"/>
                    <a:pt x="264" y="30421"/>
                    <a:pt x="20" y="19118"/>
                  </a:cubicBezTo>
                  <a:cubicBezTo>
                    <a:pt x="-240" y="7547"/>
                    <a:pt x="6871" y="390"/>
                    <a:pt x="18717" y="130"/>
                  </a:cubicBezTo>
                </a:path>
              </a:pathLst>
            </a:custGeom>
            <a:solidFill>
              <a:schemeClr val="accent2"/>
            </a:solidFill>
            <a:ln w="783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2400"/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E83DD358-0E50-40F9-7040-B711475B8FCD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893563" y="1"/>
            <a:ext cx="433388" cy="153888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s-MX" sz="1000">
                <a:solidFill>
                  <a:srgbClr val="4A56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1085386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  <p:sldLayoutId id="2147483908" r:id="rId17"/>
    <p:sldLayoutId id="2147483909" r:id="rId18"/>
    <p:sldLayoutId id="2147483910" r:id="rId19"/>
    <p:sldLayoutId id="2147483911" r:id="rId20"/>
    <p:sldLayoutId id="2147483912" r:id="rId21"/>
    <p:sldLayoutId id="2147483913" r:id="rId22"/>
    <p:sldLayoutId id="2147483914" r:id="rId23"/>
    <p:sldLayoutId id="2147483915" r:id="rId24"/>
    <p:sldLayoutId id="2147483916" r:id="rId25"/>
    <p:sldLayoutId id="2147483917" r:id="rId26"/>
    <p:sldLayoutId id="2147483919" r:id="rId2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lang="fr-FR" sz="2933" b="0" i="0" kern="1200" dirty="0">
          <a:solidFill>
            <a:schemeClr val="accent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0" indent="0" algn="l" defTabSz="914354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sz="1333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302384" indent="-302384" algn="l" defTabSz="914354" rtl="0" eaLnBrk="1" latinLnBrk="0" hangingPunct="1">
        <a:lnSpc>
          <a:spcPct val="125000"/>
        </a:lnSpc>
        <a:spcBef>
          <a:spcPts val="0"/>
        </a:spcBef>
        <a:buClr>
          <a:schemeClr val="accent2"/>
        </a:buClr>
        <a:buFontTx/>
        <a:buBlip>
          <a:blip r:embed="rId32"/>
        </a:buBlip>
        <a:defRPr sz="1333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609570" indent="-302384" algn="l" defTabSz="914354" rtl="0" eaLnBrk="1" latinLnBrk="0" hangingPunct="1">
        <a:lnSpc>
          <a:spcPct val="125000"/>
        </a:lnSpc>
        <a:spcBef>
          <a:spcPts val="0"/>
        </a:spcBef>
        <a:buFontTx/>
        <a:buBlip>
          <a:blip r:embed="rId32"/>
        </a:buBlip>
        <a:defRPr sz="1333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911955" indent="-302384" algn="l" defTabSz="914354" rtl="0" eaLnBrk="1" latinLnBrk="0" hangingPunct="1">
        <a:lnSpc>
          <a:spcPct val="125000"/>
        </a:lnSpc>
        <a:spcBef>
          <a:spcPts val="0"/>
        </a:spcBef>
        <a:buFontTx/>
        <a:buBlip>
          <a:blip r:embed="rId32"/>
        </a:buBlip>
        <a:defRPr sz="1333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0" indent="0" algn="l" defTabSz="914354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sz="1333" b="1" i="0" kern="1200">
          <a:solidFill>
            <a:schemeClr val="accent1"/>
          </a:solidFill>
          <a:latin typeface="+mj-lt"/>
          <a:ea typeface="Verdana" panose="020B0604030504040204" pitchFamily="34" charset="0"/>
          <a:cs typeface="Georgia" panose="02040502050405020303" pitchFamily="18" charset="0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1600" y="385507"/>
            <a:ext cx="11313600" cy="96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588" y="1796590"/>
            <a:ext cx="11304000" cy="42736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pic>
        <p:nvPicPr>
          <p:cNvPr id="9" name="Picture 8" descr="Shape&#10;&#10;Description automatically generated with low confidence">
            <a:extLst>
              <a:ext uri="{FF2B5EF4-FFF2-40B4-BE49-F238E27FC236}">
                <a16:creationId xmlns:a16="http://schemas.microsoft.com/office/drawing/2014/main" id="{B741AF39-DE07-03F0-9A21-69C0A7B48EEC}"/>
              </a:ext>
            </a:extLst>
          </p:cNvPr>
          <p:cNvPicPr>
            <a:picLocks noChangeAspect="1"/>
          </p:cNvPicPr>
          <p:nvPr userDrawn="1"/>
        </p:nvPicPr>
        <p:blipFill>
          <a:blip r:embed="rId4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097" y="6128453"/>
            <a:ext cx="1542935" cy="711616"/>
          </a:xfrm>
          <a:prstGeom prst="rect">
            <a:avLst/>
          </a:prstGeom>
          <a:ln>
            <a:noFill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29065" y="6440855"/>
            <a:ext cx="5974080" cy="222173"/>
          </a:xfrm>
          <a:prstGeom prst="rect">
            <a:avLst/>
          </a:prstGeom>
        </p:spPr>
        <p:txBody>
          <a:bodyPr vert="horz" wrap="square" lIns="0" tIns="0" rIns="0" bIns="0" rtlCol="0" anchor="b"/>
          <a:lstStyle>
            <a:lvl1pPr algn="ctr">
              <a:defRPr sz="1200" b="0" i="0" cap="none" baseline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9" name="Espace réservé de la date 28">
            <a:extLst>
              <a:ext uri="{FF2B5EF4-FFF2-40B4-BE49-F238E27FC236}">
                <a16:creationId xmlns:a16="http://schemas.microsoft.com/office/drawing/2014/main" id="{B6D8E440-8C31-4584-85CD-3DE2B7815CCC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8731632" y="6430097"/>
            <a:ext cx="2169224" cy="222172"/>
          </a:xfrm>
          <a:prstGeom prst="rect">
            <a:avLst/>
          </a:prstGeom>
        </p:spPr>
        <p:txBody>
          <a:bodyPr vert="horz" wrap="square" lIns="0" tIns="0" rIns="0" bIns="0" rtlCol="0" anchor="b"/>
          <a:lstStyle>
            <a:lvl1pPr algn="r">
              <a:defRPr sz="1200" b="0" i="0" spc="27" baseline="0">
                <a:solidFill>
                  <a:schemeClr val="tx1"/>
                </a:solidFill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5DE044D9-4EF4-4BC4-BD56-D9E9511C8464}" type="datetime1">
              <a:rPr lang="en-US" smtClean="0"/>
              <a:t>11/5/2025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1114968" y="6390647"/>
            <a:ext cx="635000" cy="27432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en-US" sz="1200" b="0" i="0" smtClean="0">
                <a:latin typeface="Sanofi Sans" panose="02010503030201020103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r"/>
            <a:fld id="{6B54B0F7-55DD-40D6-B7F4-70B586885C0B}" type="slidenum">
              <a:rPr lang="fr-FR" smtClean="0"/>
              <a:pPr algn="r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1939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  <p:sldLayoutId id="2147483982" r:id="rId12"/>
    <p:sldLayoutId id="2147483983" r:id="rId13"/>
    <p:sldLayoutId id="2147483984" r:id="rId14"/>
    <p:sldLayoutId id="2147483985" r:id="rId15"/>
    <p:sldLayoutId id="2147483986" r:id="rId16"/>
    <p:sldLayoutId id="2147483987" r:id="rId17"/>
    <p:sldLayoutId id="2147483988" r:id="rId18"/>
    <p:sldLayoutId id="2147483989" r:id="rId19"/>
    <p:sldLayoutId id="2147483990" r:id="rId20"/>
    <p:sldLayoutId id="2147483991" r:id="rId21"/>
    <p:sldLayoutId id="2147483992" r:id="rId22"/>
    <p:sldLayoutId id="2147483993" r:id="rId23"/>
    <p:sldLayoutId id="2147483994" r:id="rId24"/>
    <p:sldLayoutId id="2147483995" r:id="rId25"/>
    <p:sldLayoutId id="2147483996" r:id="rId26"/>
    <p:sldLayoutId id="2147483997" r:id="rId27"/>
    <p:sldLayoutId id="2147483998" r:id="rId28"/>
    <p:sldLayoutId id="2147483999" r:id="rId29"/>
    <p:sldLayoutId id="2147484000" r:id="rId30"/>
    <p:sldLayoutId id="2147484001" r:id="rId31"/>
    <p:sldLayoutId id="2147484002" r:id="rId32"/>
    <p:sldLayoutId id="2147484003" r:id="rId33"/>
    <p:sldLayoutId id="2147484004" r:id="rId34"/>
    <p:sldLayoutId id="2147484005" r:id="rId35"/>
    <p:sldLayoutId id="2147484006" r:id="rId36"/>
    <p:sldLayoutId id="2147484007" r:id="rId37"/>
    <p:sldLayoutId id="2147484008" r:id="rId38"/>
    <p:sldLayoutId id="2147484009" r:id="rId39"/>
    <p:sldLayoutId id="2147484010" r:id="rId40"/>
    <p:sldLayoutId id="2147484011" r:id="rId41"/>
    <p:sldLayoutId id="2147484012" r:id="rId42"/>
    <p:sldLayoutId id="2147484013" r:id="rId43"/>
  </p:sldLayoutIdLst>
  <p:transition/>
  <p:hf hd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lang="fr-FR" sz="3200" b="0" i="0" kern="1200">
          <a:solidFill>
            <a:schemeClr val="accent1"/>
          </a:solidFill>
          <a:latin typeface="Sanofi Sans" panose="02010503030201020103" pitchFamily="2" charset="77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0" indent="0" algn="l" defTabSz="914377" rtl="0" eaLnBrk="1" latinLnBrk="0" hangingPunct="1">
        <a:lnSpc>
          <a:spcPct val="125000"/>
        </a:lnSpc>
        <a:spcBef>
          <a:spcPct val="0"/>
        </a:spcBef>
        <a:buFont typeface="Arial" panose="020B0604020202020204" pitchFamily="34" charset="0"/>
        <a:buNone/>
        <a:defRPr sz="1867" b="0" i="0" kern="1200">
          <a:solidFill>
            <a:schemeClr val="tx1"/>
          </a:solidFill>
          <a:latin typeface="Sanofi Sans" panose="02010503030201020103" pitchFamily="2" charset="77"/>
          <a:ea typeface="Verdana" panose="020B0604030504040204" pitchFamily="34" charset="0"/>
          <a:cs typeface="Verdana" panose="020B0604030504040204" pitchFamily="34" charset="0"/>
        </a:defRPr>
      </a:lvl1pPr>
      <a:lvl2pPr marL="302392" indent="-302392" algn="l" defTabSz="914377" rtl="0" eaLnBrk="1" latinLnBrk="0" hangingPunct="1">
        <a:lnSpc>
          <a:spcPct val="125000"/>
        </a:lnSpc>
        <a:spcBef>
          <a:spcPct val="0"/>
        </a:spcBef>
        <a:buClr>
          <a:schemeClr val="accent2"/>
        </a:buClr>
        <a:buFont typeface="Arial" panose="020B0604020202020204" pitchFamily="34" charset="0"/>
        <a:buChar char="•"/>
        <a:defRPr sz="1867" b="0" i="0" kern="1200">
          <a:solidFill>
            <a:schemeClr val="tx1"/>
          </a:solidFill>
          <a:latin typeface="Sanofi Sans" panose="02010503030201020103" pitchFamily="2" charset="77"/>
          <a:ea typeface="Verdana" panose="020B0604030504040204" pitchFamily="34" charset="0"/>
          <a:cs typeface="Verdana" panose="020B0604030504040204" pitchFamily="34" charset="0"/>
        </a:defRPr>
      </a:lvl2pPr>
      <a:lvl3pPr marL="609585" indent="-302392" algn="l" defTabSz="914377" rtl="0" eaLnBrk="1" latinLnBrk="0" hangingPunct="1">
        <a:lnSpc>
          <a:spcPct val="125000"/>
        </a:lnSpc>
        <a:spcBef>
          <a:spcPct val="0"/>
        </a:spcBef>
        <a:buClr>
          <a:schemeClr val="accent2"/>
        </a:buClr>
        <a:buFont typeface="Arial" panose="020B0604020202020204" pitchFamily="34" charset="0"/>
        <a:buChar char="•"/>
        <a:defRPr sz="1867" b="0" i="0" kern="1200">
          <a:solidFill>
            <a:schemeClr val="tx1"/>
          </a:solidFill>
          <a:latin typeface="Sanofi Sans" panose="02010503030201020103" pitchFamily="2" charset="77"/>
          <a:ea typeface="Verdana" panose="020B0604030504040204" pitchFamily="34" charset="0"/>
          <a:cs typeface="Verdana" panose="020B0604030504040204" pitchFamily="34" charset="0"/>
        </a:defRPr>
      </a:lvl3pPr>
      <a:lvl4pPr marL="911977" indent="-302392" algn="l" defTabSz="914377" rtl="0" eaLnBrk="1" latinLnBrk="0" hangingPunct="1">
        <a:lnSpc>
          <a:spcPct val="125000"/>
        </a:lnSpc>
        <a:spcBef>
          <a:spcPct val="0"/>
        </a:spcBef>
        <a:buClr>
          <a:schemeClr val="accent2"/>
        </a:buClr>
        <a:buFont typeface="Arial" panose="020B0604020202020204" pitchFamily="34" charset="0"/>
        <a:buChar char="•"/>
        <a:defRPr sz="1867" b="0" i="0" kern="1200">
          <a:solidFill>
            <a:schemeClr val="tx1"/>
          </a:solidFill>
          <a:latin typeface="Sanofi Sans" panose="02010503030201020103" pitchFamily="2" charset="77"/>
          <a:ea typeface="Verdana" panose="020B0604030504040204" pitchFamily="34" charset="0"/>
          <a:cs typeface="Verdana" panose="020B0604030504040204" pitchFamily="34" charset="0"/>
        </a:defRPr>
      </a:lvl4pPr>
      <a:lvl5pPr marL="1341086" indent="-380990" algn="l" defTabSz="914377" rtl="0" eaLnBrk="1" latinLnBrk="0" hangingPunct="1">
        <a:lnSpc>
          <a:spcPct val="125000"/>
        </a:lnSpc>
        <a:spcBef>
          <a:spcPct val="0"/>
        </a:spcBef>
        <a:buClr>
          <a:schemeClr val="accent2"/>
        </a:buClr>
        <a:buFont typeface="Arial" panose="020B0604020202020204" pitchFamily="34" charset="0"/>
        <a:buChar char="•"/>
        <a:defRPr sz="1867" b="0" i="0" kern="1200">
          <a:solidFill>
            <a:schemeClr val="tx1"/>
          </a:solidFill>
          <a:latin typeface="Sanofi Sans" panose="02010503030201020103" pitchFamily="2" charset="77"/>
          <a:ea typeface="Verdana" panose="020B0604030504040204" pitchFamily="34" charset="0"/>
          <a:cs typeface="Sanofi Serif" panose="02060503060201090102" pitchFamily="18" charset="77"/>
        </a:defRPr>
      </a:lvl5pPr>
      <a:lvl6pPr marL="2285943" indent="0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597">
          <p15:clr>
            <a:srgbClr val="F26B43"/>
          </p15:clr>
        </p15:guide>
        <p15:guide id="2" pos="1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9.png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4EAFB-3DE5-3B40-C91B-1B18E02B5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3634" y="2215166"/>
            <a:ext cx="7968569" cy="1947609"/>
          </a:xfrm>
        </p:spPr>
        <p:txBody>
          <a:bodyPr lIns="0" tIns="0" rIns="0" bIns="0" anchor="ctr"/>
          <a:lstStyle/>
          <a:p>
            <a:r>
              <a:rPr lang="es-AR" dirty="0">
                <a:latin typeface="Montserrat ExtraBold"/>
              </a:rPr>
              <a:t>El Ciclo Virtuoso de la Innovación Farmacéutica</a:t>
            </a:r>
            <a:endParaRPr lang="en-US" dirty="0">
              <a:latin typeface="Montserrat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722179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889E608-605D-E8A4-C939-A93C38F9A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9610735-FB59-0D87-3774-8001658AF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561B89B-9ABF-E34B-0A3C-DFE3973ABB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86C6F9-E1E5-71D5-532D-058121F16B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478F166-58AB-097C-0EFA-894B2AE2EB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3E5C63EF-3BFE-31EA-B5E2-2FB55CC041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8F5D587-FB58-2D9C-0AED-33D58EC3EE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E97D22E4-660F-2809-7BB2-2F3BFBA83B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55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3FF44F16-CBAE-3D67-69C8-D06AA3FAD5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3883" y="1351707"/>
            <a:ext cx="11235268" cy="4893031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DA48E2CD-4DBE-1898-707F-CE2459FAEFEC}"/>
              </a:ext>
            </a:extLst>
          </p:cNvPr>
          <p:cNvSpPr/>
          <p:nvPr/>
        </p:nvSpPr>
        <p:spPr>
          <a:xfrm>
            <a:off x="473885" y="4800141"/>
            <a:ext cx="11241867" cy="140945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0000">
                <a:srgbClr val="FFFFFF">
                  <a:alpha val="76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2201">
              <a:defRPr/>
            </a:pPr>
            <a:endParaRPr lang="es-AR" sz="1867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549BF47-7D66-5C94-66A2-AC75516F16DF}"/>
              </a:ext>
            </a:extLst>
          </p:cNvPr>
          <p:cNvSpPr txBox="1"/>
          <p:nvPr/>
        </p:nvSpPr>
        <p:spPr>
          <a:xfrm>
            <a:off x="473884" y="198731"/>
            <a:ext cx="11235267" cy="8385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defTabSz="912201">
              <a:lnSpc>
                <a:spcPct val="90000"/>
              </a:lnSpc>
              <a:defRPr/>
            </a:pPr>
            <a:r>
              <a:rPr lang="es-AR" sz="2667" b="1">
                <a:effectLst>
                  <a:outerShdw blurRad="50800" dir="12540000" algn="tl" rotWithShape="0">
                    <a:prstClr val="white">
                      <a:alpha val="87000"/>
                    </a:prstClr>
                  </a:outerShdw>
                </a:effectLst>
                <a:latin typeface="Montserrat" pitchFamily="2" charset="77"/>
                <a:ea typeface="Roboto Condensed" panose="02000000000000000000" pitchFamily="2" charset="0"/>
              </a:rPr>
              <a:t>La industria de innovación farmacéutica </a:t>
            </a:r>
          </a:p>
          <a:p>
            <a:pPr algn="ctr" defTabSz="912201">
              <a:lnSpc>
                <a:spcPct val="90000"/>
              </a:lnSpc>
              <a:defRPr/>
            </a:pPr>
            <a:r>
              <a:rPr lang="es-AR" sz="2667" b="1">
                <a:effectLst>
                  <a:outerShdw blurRad="50800" dir="12540000" algn="tl" rotWithShape="0">
                    <a:prstClr val="white">
                      <a:alpha val="87000"/>
                    </a:prstClr>
                  </a:outerShdw>
                </a:effectLst>
                <a:latin typeface="Montserrat" pitchFamily="2" charset="77"/>
                <a:ea typeface="Roboto Condensed" panose="02000000000000000000" pitchFamily="2" charset="0"/>
              </a:rPr>
              <a:t>lidera la inversión privada en I+D en el país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9A9ED979-B87B-FE84-1BF1-898DA50682A8}"/>
              </a:ext>
            </a:extLst>
          </p:cNvPr>
          <p:cNvGrpSpPr/>
          <p:nvPr/>
        </p:nvGrpSpPr>
        <p:grpSpPr>
          <a:xfrm>
            <a:off x="-428881" y="1453271"/>
            <a:ext cx="6832276" cy="3951457"/>
            <a:chOff x="2070087" y="963766"/>
            <a:chExt cx="5537212" cy="3202456"/>
          </a:xfrm>
        </p:grpSpPr>
        <p:sp>
          <p:nvSpPr>
            <p:cNvPr id="19" name="Forma libre 18">
              <a:extLst>
                <a:ext uri="{FF2B5EF4-FFF2-40B4-BE49-F238E27FC236}">
                  <a16:creationId xmlns:a16="http://schemas.microsoft.com/office/drawing/2014/main" id="{699B86A0-5F6C-4A71-4704-9636D3E5343F}"/>
                </a:ext>
              </a:extLst>
            </p:cNvPr>
            <p:cNvSpPr/>
            <p:nvPr/>
          </p:nvSpPr>
          <p:spPr>
            <a:xfrm>
              <a:off x="4572000" y="1128156"/>
              <a:ext cx="2940304" cy="2471949"/>
            </a:xfrm>
            <a:custGeom>
              <a:avLst/>
              <a:gdLst>
                <a:gd name="connsiteX0" fmla="*/ 0 w 2671948"/>
                <a:gd name="connsiteY0" fmla="*/ 0 h 2529444"/>
                <a:gd name="connsiteX1" fmla="*/ 2648197 w 2671948"/>
                <a:gd name="connsiteY1" fmla="*/ 273132 h 2529444"/>
                <a:gd name="connsiteX2" fmla="*/ 2671948 w 2671948"/>
                <a:gd name="connsiteY2" fmla="*/ 997527 h 2529444"/>
                <a:gd name="connsiteX3" fmla="*/ 831273 w 2671948"/>
                <a:gd name="connsiteY3" fmla="*/ 2529444 h 2529444"/>
                <a:gd name="connsiteX4" fmla="*/ 902525 w 2671948"/>
                <a:gd name="connsiteY4" fmla="*/ 1888176 h 2529444"/>
                <a:gd name="connsiteX5" fmla="*/ 807522 w 2671948"/>
                <a:gd name="connsiteY5" fmla="*/ 688768 h 2529444"/>
                <a:gd name="connsiteX6" fmla="*/ 415636 w 2671948"/>
                <a:gd name="connsiteY6" fmla="*/ 581890 h 2529444"/>
                <a:gd name="connsiteX7" fmla="*/ 0 w 2671948"/>
                <a:gd name="connsiteY7" fmla="*/ 0 h 2529444"/>
                <a:gd name="connsiteX0" fmla="*/ 0 w 2671948"/>
                <a:gd name="connsiteY0" fmla="*/ 0 h 2529444"/>
                <a:gd name="connsiteX1" fmla="*/ 2081666 w 2671948"/>
                <a:gd name="connsiteY1" fmla="*/ 8705 h 2529444"/>
                <a:gd name="connsiteX2" fmla="*/ 2671948 w 2671948"/>
                <a:gd name="connsiteY2" fmla="*/ 997527 h 2529444"/>
                <a:gd name="connsiteX3" fmla="*/ 831273 w 2671948"/>
                <a:gd name="connsiteY3" fmla="*/ 2529444 h 2529444"/>
                <a:gd name="connsiteX4" fmla="*/ 902525 w 2671948"/>
                <a:gd name="connsiteY4" fmla="*/ 1888176 h 2529444"/>
                <a:gd name="connsiteX5" fmla="*/ 807522 w 2671948"/>
                <a:gd name="connsiteY5" fmla="*/ 688768 h 2529444"/>
                <a:gd name="connsiteX6" fmla="*/ 415636 w 2671948"/>
                <a:gd name="connsiteY6" fmla="*/ 581890 h 2529444"/>
                <a:gd name="connsiteX7" fmla="*/ 0 w 2671948"/>
                <a:gd name="connsiteY7" fmla="*/ 0 h 2529444"/>
                <a:gd name="connsiteX0" fmla="*/ 0 w 2940304"/>
                <a:gd name="connsiteY0" fmla="*/ 0 h 2529444"/>
                <a:gd name="connsiteX1" fmla="*/ 2081666 w 2940304"/>
                <a:gd name="connsiteY1" fmla="*/ 8705 h 2529444"/>
                <a:gd name="connsiteX2" fmla="*/ 2940304 w 2940304"/>
                <a:gd name="connsiteY2" fmla="*/ 631397 h 2529444"/>
                <a:gd name="connsiteX3" fmla="*/ 831273 w 2940304"/>
                <a:gd name="connsiteY3" fmla="*/ 2529444 h 2529444"/>
                <a:gd name="connsiteX4" fmla="*/ 902525 w 2940304"/>
                <a:gd name="connsiteY4" fmla="*/ 1888176 h 2529444"/>
                <a:gd name="connsiteX5" fmla="*/ 807522 w 2940304"/>
                <a:gd name="connsiteY5" fmla="*/ 688768 h 2529444"/>
                <a:gd name="connsiteX6" fmla="*/ 415636 w 2940304"/>
                <a:gd name="connsiteY6" fmla="*/ 581890 h 2529444"/>
                <a:gd name="connsiteX7" fmla="*/ 0 w 2940304"/>
                <a:gd name="connsiteY7" fmla="*/ 0 h 2529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40304" h="2529444">
                  <a:moveTo>
                    <a:pt x="0" y="0"/>
                  </a:moveTo>
                  <a:lnTo>
                    <a:pt x="2081666" y="8705"/>
                  </a:lnTo>
                  <a:lnTo>
                    <a:pt x="2940304" y="631397"/>
                  </a:lnTo>
                  <a:lnTo>
                    <a:pt x="831273" y="2529444"/>
                  </a:lnTo>
                  <a:lnTo>
                    <a:pt x="902525" y="1888176"/>
                  </a:lnTo>
                  <a:lnTo>
                    <a:pt x="807522" y="688768"/>
                  </a:lnTo>
                  <a:lnTo>
                    <a:pt x="415636" y="5818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7194">
                <a:alpha val="3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201">
                <a:defRPr/>
              </a:pPr>
              <a:endParaRPr lang="es-AR" sz="1867">
                <a:solidFill>
                  <a:prstClr val="white"/>
                </a:solidFill>
                <a:latin typeface="Calibri"/>
              </a:endParaRPr>
            </a:p>
          </p:txBody>
        </p:sp>
        <p:graphicFrame>
          <p:nvGraphicFramePr>
            <p:cNvPr id="20" name="Gráfico 19">
              <a:extLst>
                <a:ext uri="{FF2B5EF4-FFF2-40B4-BE49-F238E27FC236}">
                  <a16:creationId xmlns:a16="http://schemas.microsoft.com/office/drawing/2014/main" id="{62CBD15A-22DF-88D2-7C15-510528D35BE5}"/>
                </a:ext>
              </a:extLst>
            </p:cNvPr>
            <p:cNvGraphicFramePr/>
            <p:nvPr/>
          </p:nvGraphicFramePr>
          <p:xfrm>
            <a:off x="2070087" y="963766"/>
            <a:ext cx="4803684" cy="32024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1" name="Forma libre 20">
              <a:extLst>
                <a:ext uri="{FF2B5EF4-FFF2-40B4-BE49-F238E27FC236}">
                  <a16:creationId xmlns:a16="http://schemas.microsoft.com/office/drawing/2014/main" id="{EE8CDE92-781A-200A-5BB8-4E4CE57E1A8E}"/>
                </a:ext>
              </a:extLst>
            </p:cNvPr>
            <p:cNvSpPr>
              <a:spLocks/>
            </p:cNvSpPr>
            <p:nvPr/>
          </p:nvSpPr>
          <p:spPr>
            <a:xfrm>
              <a:off x="6090595" y="1143256"/>
              <a:ext cx="1516704" cy="720000"/>
            </a:xfrm>
            <a:custGeom>
              <a:avLst/>
              <a:gdLst>
                <a:gd name="connsiteX0" fmla="*/ 359732 w 1516704"/>
                <a:gd name="connsiteY0" fmla="*/ 0 h 720000"/>
                <a:gd name="connsiteX1" fmla="*/ 374120 w 1516704"/>
                <a:gd name="connsiteY1" fmla="*/ 1452 h 720000"/>
                <a:gd name="connsiteX2" fmla="*/ 374120 w 1516704"/>
                <a:gd name="connsiteY2" fmla="*/ 0 h 720000"/>
                <a:gd name="connsiteX3" fmla="*/ 1156704 w 1516704"/>
                <a:gd name="connsiteY3" fmla="*/ 0 h 720000"/>
                <a:gd name="connsiteX4" fmla="*/ 1188957 w 1516704"/>
                <a:gd name="connsiteY4" fmla="*/ 0 h 720000"/>
                <a:gd name="connsiteX5" fmla="*/ 1188957 w 1516704"/>
                <a:gd name="connsiteY5" fmla="*/ 3251 h 720000"/>
                <a:gd name="connsiteX6" fmla="*/ 1229257 w 1516704"/>
                <a:gd name="connsiteY6" fmla="*/ 7314 h 720000"/>
                <a:gd name="connsiteX7" fmla="*/ 1516704 w 1516704"/>
                <a:gd name="connsiteY7" fmla="*/ 360000 h 720000"/>
                <a:gd name="connsiteX8" fmla="*/ 1229257 w 1516704"/>
                <a:gd name="connsiteY8" fmla="*/ 712686 h 720000"/>
                <a:gd name="connsiteX9" fmla="*/ 1188957 w 1516704"/>
                <a:gd name="connsiteY9" fmla="*/ 716749 h 720000"/>
                <a:gd name="connsiteX10" fmla="*/ 1188957 w 1516704"/>
                <a:gd name="connsiteY10" fmla="*/ 720000 h 720000"/>
                <a:gd name="connsiteX11" fmla="*/ 1156704 w 1516704"/>
                <a:gd name="connsiteY11" fmla="*/ 720000 h 720000"/>
                <a:gd name="connsiteX12" fmla="*/ 374120 w 1516704"/>
                <a:gd name="connsiteY12" fmla="*/ 720000 h 720000"/>
                <a:gd name="connsiteX13" fmla="*/ 374120 w 1516704"/>
                <a:gd name="connsiteY13" fmla="*/ 718549 h 720000"/>
                <a:gd name="connsiteX14" fmla="*/ 359732 w 1516704"/>
                <a:gd name="connsiteY14" fmla="*/ 720000 h 720000"/>
                <a:gd name="connsiteX15" fmla="*/ 0 w 1516704"/>
                <a:gd name="connsiteY15" fmla="*/ 360000 h 720000"/>
                <a:gd name="connsiteX16" fmla="*/ 359732 w 1516704"/>
                <a:gd name="connsiteY16" fmla="*/ 0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16704" h="720000">
                  <a:moveTo>
                    <a:pt x="359732" y="0"/>
                  </a:moveTo>
                  <a:lnTo>
                    <a:pt x="374120" y="1452"/>
                  </a:lnTo>
                  <a:lnTo>
                    <a:pt x="374120" y="0"/>
                  </a:lnTo>
                  <a:lnTo>
                    <a:pt x="1156704" y="0"/>
                  </a:lnTo>
                  <a:lnTo>
                    <a:pt x="1188957" y="0"/>
                  </a:lnTo>
                  <a:lnTo>
                    <a:pt x="1188957" y="3251"/>
                  </a:lnTo>
                  <a:lnTo>
                    <a:pt x="1229257" y="7314"/>
                  </a:lnTo>
                  <a:cubicBezTo>
                    <a:pt x="1393303" y="40883"/>
                    <a:pt x="1516704" y="186030"/>
                    <a:pt x="1516704" y="360000"/>
                  </a:cubicBezTo>
                  <a:cubicBezTo>
                    <a:pt x="1516704" y="533970"/>
                    <a:pt x="1393303" y="679118"/>
                    <a:pt x="1229257" y="712686"/>
                  </a:cubicBezTo>
                  <a:lnTo>
                    <a:pt x="1188957" y="716749"/>
                  </a:lnTo>
                  <a:lnTo>
                    <a:pt x="1188957" y="720000"/>
                  </a:lnTo>
                  <a:lnTo>
                    <a:pt x="1156704" y="720000"/>
                  </a:lnTo>
                  <a:lnTo>
                    <a:pt x="374120" y="720000"/>
                  </a:lnTo>
                  <a:lnTo>
                    <a:pt x="374120" y="718549"/>
                  </a:lnTo>
                  <a:lnTo>
                    <a:pt x="359732" y="720000"/>
                  </a:lnTo>
                  <a:cubicBezTo>
                    <a:pt x="161058" y="720000"/>
                    <a:pt x="0" y="558823"/>
                    <a:pt x="0" y="360000"/>
                  </a:cubicBezTo>
                  <a:cubicBezTo>
                    <a:pt x="0" y="161177"/>
                    <a:pt x="161058" y="0"/>
                    <a:pt x="359732" y="0"/>
                  </a:cubicBezTo>
                  <a:close/>
                </a:path>
              </a:pathLst>
            </a:custGeom>
            <a:solidFill>
              <a:srgbClr val="3A71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 defTabSz="912201">
                <a:lnSpc>
                  <a:spcPct val="90000"/>
                </a:lnSpc>
                <a:defRPr/>
              </a:pPr>
              <a:r>
                <a:rPr lang="es-AR" sz="2400" b="1">
                  <a:solidFill>
                    <a:prstClr val="white"/>
                  </a:solidFill>
                  <a:ea typeface="Roboto Condensed" panose="02000000000000000000" pitchFamily="2" charset="0"/>
                </a:rPr>
                <a:t>Inversión </a:t>
              </a:r>
            </a:p>
            <a:p>
              <a:pPr algn="ctr" defTabSz="912201">
                <a:lnSpc>
                  <a:spcPct val="90000"/>
                </a:lnSpc>
                <a:defRPr/>
              </a:pPr>
              <a:r>
                <a:rPr lang="es-AR" sz="2400" b="1">
                  <a:solidFill>
                    <a:prstClr val="white"/>
                  </a:solidFill>
                  <a:ea typeface="Roboto Condensed" panose="02000000000000000000" pitchFamily="2" charset="0"/>
                </a:rPr>
                <a:t>en I+D clínica</a:t>
              </a:r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71A7E736-9BBB-AF78-F0B8-39C675E9D644}"/>
                </a:ext>
              </a:extLst>
            </p:cNvPr>
            <p:cNvSpPr txBox="1"/>
            <p:nvPr/>
          </p:nvSpPr>
          <p:spPr>
            <a:xfrm>
              <a:off x="3515488" y="2181720"/>
              <a:ext cx="1930375" cy="92333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noAutofit/>
            </a:bodyPr>
            <a:lstStyle/>
            <a:p>
              <a:pPr algn="ctr" defTabSz="912201">
                <a:defRPr/>
              </a:pPr>
              <a:r>
                <a:rPr lang="es-AR" sz="4800" b="1">
                  <a:solidFill>
                    <a:srgbClr val="00518C"/>
                  </a:solidFill>
                  <a:effectLst>
                    <a:outerShdw blurRad="76200" dist="38100" dir="2700000" algn="tl" rotWithShape="0">
                      <a:prstClr val="white">
                        <a:alpha val="40000"/>
                      </a:prstClr>
                    </a:outerShdw>
                  </a:effectLst>
                  <a:latin typeface="Montserrat ExtraBold" pitchFamily="2" charset="77"/>
                  <a:ea typeface="Roboto Condensed" panose="02000000000000000000" pitchFamily="2" charset="0"/>
                </a:rPr>
                <a:t>46%</a:t>
              </a:r>
            </a:p>
          </p:txBody>
        </p:sp>
      </p:grpSp>
      <p:grpSp>
        <p:nvGrpSpPr>
          <p:cNvPr id="51" name="Google Shape;60;p15">
            <a:extLst>
              <a:ext uri="{FF2B5EF4-FFF2-40B4-BE49-F238E27FC236}">
                <a16:creationId xmlns:a16="http://schemas.microsoft.com/office/drawing/2014/main" id="{5F05EC24-5E60-CD03-5580-C6B9BCC22E74}"/>
              </a:ext>
            </a:extLst>
          </p:cNvPr>
          <p:cNvGrpSpPr/>
          <p:nvPr/>
        </p:nvGrpSpPr>
        <p:grpSpPr>
          <a:xfrm>
            <a:off x="8026500" y="1308967"/>
            <a:ext cx="2172059" cy="4704891"/>
            <a:chOff x="-1831494" y="972390"/>
            <a:chExt cx="1752538" cy="3796168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2" name="Google Shape;61;p15">
              <a:extLst>
                <a:ext uri="{FF2B5EF4-FFF2-40B4-BE49-F238E27FC236}">
                  <a16:creationId xmlns:a16="http://schemas.microsoft.com/office/drawing/2014/main" id="{5734B98B-D716-7409-C598-DAEED9807EFB}"/>
                </a:ext>
              </a:extLst>
            </p:cNvPr>
            <p:cNvSpPr/>
            <p:nvPr/>
          </p:nvSpPr>
          <p:spPr>
            <a:xfrm>
              <a:off x="-1301138" y="1846189"/>
              <a:ext cx="386571" cy="628474"/>
            </a:xfrm>
            <a:custGeom>
              <a:avLst/>
              <a:gdLst/>
              <a:ahLst/>
              <a:cxnLst/>
              <a:rect l="l" t="t" r="r" b="b"/>
              <a:pathLst>
                <a:path w="5216" h="8480" extrusionOk="0">
                  <a:moveTo>
                    <a:pt x="2100" y="1"/>
                  </a:moveTo>
                  <a:cubicBezTo>
                    <a:pt x="1959" y="1"/>
                    <a:pt x="1504" y="56"/>
                    <a:pt x="1417" y="121"/>
                  </a:cubicBezTo>
                  <a:cubicBezTo>
                    <a:pt x="1346" y="181"/>
                    <a:pt x="1179" y="264"/>
                    <a:pt x="1084" y="347"/>
                  </a:cubicBezTo>
                  <a:cubicBezTo>
                    <a:pt x="1084" y="347"/>
                    <a:pt x="1084" y="347"/>
                    <a:pt x="1072" y="359"/>
                  </a:cubicBezTo>
                  <a:cubicBezTo>
                    <a:pt x="1060" y="383"/>
                    <a:pt x="1048" y="395"/>
                    <a:pt x="1036" y="419"/>
                  </a:cubicBezTo>
                  <a:cubicBezTo>
                    <a:pt x="1012" y="526"/>
                    <a:pt x="929" y="657"/>
                    <a:pt x="822" y="800"/>
                  </a:cubicBezTo>
                  <a:cubicBezTo>
                    <a:pt x="727" y="931"/>
                    <a:pt x="548" y="1074"/>
                    <a:pt x="548" y="1074"/>
                  </a:cubicBezTo>
                  <a:cubicBezTo>
                    <a:pt x="536" y="1086"/>
                    <a:pt x="346" y="1229"/>
                    <a:pt x="346" y="1300"/>
                  </a:cubicBezTo>
                  <a:cubicBezTo>
                    <a:pt x="346" y="1300"/>
                    <a:pt x="346" y="1312"/>
                    <a:pt x="346" y="1312"/>
                  </a:cubicBezTo>
                  <a:cubicBezTo>
                    <a:pt x="357" y="1407"/>
                    <a:pt x="381" y="1669"/>
                    <a:pt x="298" y="1717"/>
                  </a:cubicBezTo>
                  <a:cubicBezTo>
                    <a:pt x="203" y="1764"/>
                    <a:pt x="0" y="1895"/>
                    <a:pt x="0" y="1955"/>
                  </a:cubicBezTo>
                  <a:cubicBezTo>
                    <a:pt x="0" y="2026"/>
                    <a:pt x="72" y="2407"/>
                    <a:pt x="84" y="2467"/>
                  </a:cubicBezTo>
                  <a:cubicBezTo>
                    <a:pt x="96" y="2514"/>
                    <a:pt x="155" y="3431"/>
                    <a:pt x="167" y="3824"/>
                  </a:cubicBezTo>
                  <a:cubicBezTo>
                    <a:pt x="262" y="3836"/>
                    <a:pt x="334" y="3860"/>
                    <a:pt x="381" y="3872"/>
                  </a:cubicBezTo>
                  <a:cubicBezTo>
                    <a:pt x="548" y="3931"/>
                    <a:pt x="655" y="4015"/>
                    <a:pt x="727" y="4169"/>
                  </a:cubicBezTo>
                  <a:cubicBezTo>
                    <a:pt x="783" y="4316"/>
                    <a:pt x="850" y="4420"/>
                    <a:pt x="898" y="4420"/>
                  </a:cubicBezTo>
                  <a:cubicBezTo>
                    <a:pt x="900" y="4420"/>
                    <a:pt x="903" y="4420"/>
                    <a:pt x="905" y="4419"/>
                  </a:cubicBezTo>
                  <a:cubicBezTo>
                    <a:pt x="943" y="4419"/>
                    <a:pt x="1096" y="4358"/>
                    <a:pt x="1167" y="4358"/>
                  </a:cubicBezTo>
                  <a:cubicBezTo>
                    <a:pt x="1185" y="4358"/>
                    <a:pt x="1198" y="4362"/>
                    <a:pt x="1203" y="4372"/>
                  </a:cubicBezTo>
                  <a:cubicBezTo>
                    <a:pt x="1239" y="4419"/>
                    <a:pt x="1322" y="4669"/>
                    <a:pt x="1286" y="4800"/>
                  </a:cubicBezTo>
                  <a:cubicBezTo>
                    <a:pt x="1250" y="4943"/>
                    <a:pt x="1143" y="5050"/>
                    <a:pt x="1072" y="5205"/>
                  </a:cubicBezTo>
                  <a:cubicBezTo>
                    <a:pt x="1012" y="5360"/>
                    <a:pt x="953" y="5705"/>
                    <a:pt x="953" y="5824"/>
                  </a:cubicBezTo>
                  <a:cubicBezTo>
                    <a:pt x="953" y="5955"/>
                    <a:pt x="1072" y="7086"/>
                    <a:pt x="1084" y="7146"/>
                  </a:cubicBezTo>
                  <a:cubicBezTo>
                    <a:pt x="1084" y="7217"/>
                    <a:pt x="1072" y="7801"/>
                    <a:pt x="1072" y="7836"/>
                  </a:cubicBezTo>
                  <a:cubicBezTo>
                    <a:pt x="1072" y="7860"/>
                    <a:pt x="1084" y="8479"/>
                    <a:pt x="1084" y="8479"/>
                  </a:cubicBezTo>
                  <a:lnTo>
                    <a:pt x="1084" y="8420"/>
                  </a:lnTo>
                  <a:lnTo>
                    <a:pt x="3191" y="8420"/>
                  </a:lnTo>
                  <a:lnTo>
                    <a:pt x="3179" y="8348"/>
                  </a:lnTo>
                  <a:lnTo>
                    <a:pt x="3167" y="7491"/>
                  </a:lnTo>
                  <a:lnTo>
                    <a:pt x="3858" y="7491"/>
                  </a:lnTo>
                  <a:lnTo>
                    <a:pt x="5215" y="5205"/>
                  </a:lnTo>
                  <a:cubicBezTo>
                    <a:pt x="5215" y="5205"/>
                    <a:pt x="4965" y="4550"/>
                    <a:pt x="4882" y="4360"/>
                  </a:cubicBezTo>
                  <a:cubicBezTo>
                    <a:pt x="4810" y="4181"/>
                    <a:pt x="4656" y="3669"/>
                    <a:pt x="4644" y="3526"/>
                  </a:cubicBezTo>
                  <a:cubicBezTo>
                    <a:pt x="4632" y="3372"/>
                    <a:pt x="4596" y="3217"/>
                    <a:pt x="4739" y="2955"/>
                  </a:cubicBezTo>
                  <a:cubicBezTo>
                    <a:pt x="4882" y="2705"/>
                    <a:pt x="5191" y="2086"/>
                    <a:pt x="5156" y="2026"/>
                  </a:cubicBezTo>
                  <a:cubicBezTo>
                    <a:pt x="5120" y="1967"/>
                    <a:pt x="4929" y="1800"/>
                    <a:pt x="4846" y="1610"/>
                  </a:cubicBezTo>
                  <a:cubicBezTo>
                    <a:pt x="4799" y="1490"/>
                    <a:pt x="4787" y="1336"/>
                    <a:pt x="4799" y="1169"/>
                  </a:cubicBezTo>
                  <a:cubicBezTo>
                    <a:pt x="4799" y="1050"/>
                    <a:pt x="4822" y="943"/>
                    <a:pt x="4834" y="836"/>
                  </a:cubicBezTo>
                  <a:cubicBezTo>
                    <a:pt x="4882" y="574"/>
                    <a:pt x="4882" y="490"/>
                    <a:pt x="4882" y="490"/>
                  </a:cubicBezTo>
                  <a:cubicBezTo>
                    <a:pt x="4882" y="490"/>
                    <a:pt x="4369" y="485"/>
                    <a:pt x="3963" y="485"/>
                  </a:cubicBezTo>
                  <a:cubicBezTo>
                    <a:pt x="3760" y="485"/>
                    <a:pt x="3584" y="486"/>
                    <a:pt x="3513" y="490"/>
                  </a:cubicBezTo>
                  <a:cubicBezTo>
                    <a:pt x="3486" y="492"/>
                    <a:pt x="3463" y="493"/>
                    <a:pt x="3440" y="493"/>
                  </a:cubicBezTo>
                  <a:cubicBezTo>
                    <a:pt x="3292" y="493"/>
                    <a:pt x="3230" y="459"/>
                    <a:pt x="3167" y="407"/>
                  </a:cubicBezTo>
                  <a:cubicBezTo>
                    <a:pt x="3108" y="347"/>
                    <a:pt x="3024" y="312"/>
                    <a:pt x="2870" y="312"/>
                  </a:cubicBezTo>
                  <a:cubicBezTo>
                    <a:pt x="2715" y="312"/>
                    <a:pt x="2548" y="276"/>
                    <a:pt x="2524" y="252"/>
                  </a:cubicBezTo>
                  <a:cubicBezTo>
                    <a:pt x="2501" y="240"/>
                    <a:pt x="2227" y="26"/>
                    <a:pt x="2132" y="2"/>
                  </a:cubicBezTo>
                  <a:cubicBezTo>
                    <a:pt x="2124" y="1"/>
                    <a:pt x="2114" y="1"/>
                    <a:pt x="2100" y="1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3" name="Google Shape;62;p15">
              <a:extLst>
                <a:ext uri="{FF2B5EF4-FFF2-40B4-BE49-F238E27FC236}">
                  <a16:creationId xmlns:a16="http://schemas.microsoft.com/office/drawing/2014/main" id="{7D0C3AAD-BA4D-E32E-9A5E-23DBF9E96F09}"/>
                </a:ext>
              </a:extLst>
            </p:cNvPr>
            <p:cNvSpPr/>
            <p:nvPr/>
          </p:nvSpPr>
          <p:spPr>
            <a:xfrm>
              <a:off x="-1015282" y="1683065"/>
              <a:ext cx="400726" cy="718372"/>
            </a:xfrm>
            <a:custGeom>
              <a:avLst/>
              <a:gdLst/>
              <a:ahLst/>
              <a:cxnLst/>
              <a:rect l="l" t="t" r="r" b="b"/>
              <a:pathLst>
                <a:path w="5407" h="9693" extrusionOk="0">
                  <a:moveTo>
                    <a:pt x="1561" y="1"/>
                  </a:moveTo>
                  <a:lnTo>
                    <a:pt x="1025" y="2691"/>
                  </a:lnTo>
                  <a:cubicBezTo>
                    <a:pt x="1025" y="2691"/>
                    <a:pt x="1025" y="2775"/>
                    <a:pt x="977" y="3037"/>
                  </a:cubicBezTo>
                  <a:cubicBezTo>
                    <a:pt x="953" y="3144"/>
                    <a:pt x="942" y="3251"/>
                    <a:pt x="942" y="3370"/>
                  </a:cubicBezTo>
                  <a:cubicBezTo>
                    <a:pt x="930" y="3537"/>
                    <a:pt x="942" y="3691"/>
                    <a:pt x="989" y="3811"/>
                  </a:cubicBezTo>
                  <a:cubicBezTo>
                    <a:pt x="1072" y="4001"/>
                    <a:pt x="1263" y="4168"/>
                    <a:pt x="1299" y="4227"/>
                  </a:cubicBezTo>
                  <a:cubicBezTo>
                    <a:pt x="1334" y="4287"/>
                    <a:pt x="1025" y="4906"/>
                    <a:pt x="882" y="5156"/>
                  </a:cubicBezTo>
                  <a:cubicBezTo>
                    <a:pt x="739" y="5418"/>
                    <a:pt x="775" y="5573"/>
                    <a:pt x="787" y="5727"/>
                  </a:cubicBezTo>
                  <a:cubicBezTo>
                    <a:pt x="799" y="5870"/>
                    <a:pt x="953" y="6382"/>
                    <a:pt x="1025" y="6561"/>
                  </a:cubicBezTo>
                  <a:cubicBezTo>
                    <a:pt x="1108" y="6751"/>
                    <a:pt x="1358" y="7406"/>
                    <a:pt x="1358" y="7406"/>
                  </a:cubicBezTo>
                  <a:lnTo>
                    <a:pt x="1" y="9692"/>
                  </a:lnTo>
                  <a:lnTo>
                    <a:pt x="1275" y="9692"/>
                  </a:lnTo>
                  <a:cubicBezTo>
                    <a:pt x="1406" y="9692"/>
                    <a:pt x="1465" y="9621"/>
                    <a:pt x="1489" y="9585"/>
                  </a:cubicBezTo>
                  <a:cubicBezTo>
                    <a:pt x="1513" y="9561"/>
                    <a:pt x="2204" y="8668"/>
                    <a:pt x="2263" y="8597"/>
                  </a:cubicBezTo>
                  <a:cubicBezTo>
                    <a:pt x="2300" y="8560"/>
                    <a:pt x="2408" y="8546"/>
                    <a:pt x="2510" y="8546"/>
                  </a:cubicBezTo>
                  <a:cubicBezTo>
                    <a:pt x="2575" y="8546"/>
                    <a:pt x="2638" y="8552"/>
                    <a:pt x="2680" y="8561"/>
                  </a:cubicBezTo>
                  <a:cubicBezTo>
                    <a:pt x="2763" y="8578"/>
                    <a:pt x="2817" y="8600"/>
                    <a:pt x="2882" y="8600"/>
                  </a:cubicBezTo>
                  <a:cubicBezTo>
                    <a:pt x="2911" y="8600"/>
                    <a:pt x="2941" y="8596"/>
                    <a:pt x="2977" y="8585"/>
                  </a:cubicBezTo>
                  <a:cubicBezTo>
                    <a:pt x="3097" y="8537"/>
                    <a:pt x="3085" y="8275"/>
                    <a:pt x="3120" y="8156"/>
                  </a:cubicBezTo>
                  <a:cubicBezTo>
                    <a:pt x="3132" y="8121"/>
                    <a:pt x="3156" y="8109"/>
                    <a:pt x="3168" y="8097"/>
                  </a:cubicBezTo>
                  <a:cubicBezTo>
                    <a:pt x="3168" y="8097"/>
                    <a:pt x="3085" y="7930"/>
                    <a:pt x="3073" y="7906"/>
                  </a:cubicBezTo>
                  <a:cubicBezTo>
                    <a:pt x="3073" y="7882"/>
                    <a:pt x="2942" y="7787"/>
                    <a:pt x="2835" y="7656"/>
                  </a:cubicBezTo>
                  <a:cubicBezTo>
                    <a:pt x="2739" y="7525"/>
                    <a:pt x="2716" y="7109"/>
                    <a:pt x="2704" y="6930"/>
                  </a:cubicBezTo>
                  <a:cubicBezTo>
                    <a:pt x="2704" y="6739"/>
                    <a:pt x="2716" y="6061"/>
                    <a:pt x="2775" y="5846"/>
                  </a:cubicBezTo>
                  <a:cubicBezTo>
                    <a:pt x="2823" y="5632"/>
                    <a:pt x="3097" y="5525"/>
                    <a:pt x="3323" y="5358"/>
                  </a:cubicBezTo>
                  <a:cubicBezTo>
                    <a:pt x="3537" y="5192"/>
                    <a:pt x="3692" y="4882"/>
                    <a:pt x="3775" y="4787"/>
                  </a:cubicBezTo>
                  <a:cubicBezTo>
                    <a:pt x="3870" y="4680"/>
                    <a:pt x="4204" y="4132"/>
                    <a:pt x="4240" y="4037"/>
                  </a:cubicBezTo>
                  <a:cubicBezTo>
                    <a:pt x="4240" y="4037"/>
                    <a:pt x="4240" y="4025"/>
                    <a:pt x="4240" y="4013"/>
                  </a:cubicBezTo>
                  <a:cubicBezTo>
                    <a:pt x="4263" y="3906"/>
                    <a:pt x="4240" y="3691"/>
                    <a:pt x="4240" y="3691"/>
                  </a:cubicBezTo>
                  <a:cubicBezTo>
                    <a:pt x="4240" y="3691"/>
                    <a:pt x="4109" y="3382"/>
                    <a:pt x="4180" y="3275"/>
                  </a:cubicBezTo>
                  <a:cubicBezTo>
                    <a:pt x="4263" y="3168"/>
                    <a:pt x="4335" y="3168"/>
                    <a:pt x="4335" y="3001"/>
                  </a:cubicBezTo>
                  <a:cubicBezTo>
                    <a:pt x="4335" y="2834"/>
                    <a:pt x="4168" y="2596"/>
                    <a:pt x="4240" y="2429"/>
                  </a:cubicBezTo>
                  <a:cubicBezTo>
                    <a:pt x="4311" y="2263"/>
                    <a:pt x="4561" y="1894"/>
                    <a:pt x="4716" y="1775"/>
                  </a:cubicBezTo>
                  <a:cubicBezTo>
                    <a:pt x="4871" y="1655"/>
                    <a:pt x="5192" y="1084"/>
                    <a:pt x="5180" y="989"/>
                  </a:cubicBezTo>
                  <a:cubicBezTo>
                    <a:pt x="5168" y="905"/>
                    <a:pt x="5025" y="739"/>
                    <a:pt x="5073" y="596"/>
                  </a:cubicBezTo>
                  <a:cubicBezTo>
                    <a:pt x="5073" y="572"/>
                    <a:pt x="5085" y="560"/>
                    <a:pt x="5097" y="536"/>
                  </a:cubicBezTo>
                  <a:cubicBezTo>
                    <a:pt x="5228" y="370"/>
                    <a:pt x="5406" y="143"/>
                    <a:pt x="5406" y="143"/>
                  </a:cubicBezTo>
                  <a:lnTo>
                    <a:pt x="2680" y="36"/>
                  </a:lnTo>
                  <a:lnTo>
                    <a:pt x="1561" y="1"/>
                  </a:ln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4" name="Google Shape;63;p15">
              <a:extLst>
                <a:ext uri="{FF2B5EF4-FFF2-40B4-BE49-F238E27FC236}">
                  <a16:creationId xmlns:a16="http://schemas.microsoft.com/office/drawing/2014/main" id="{A87821D2-FCBA-8077-F5BB-4F3B4B97476E}"/>
                </a:ext>
              </a:extLst>
            </p:cNvPr>
            <p:cNvSpPr/>
            <p:nvPr/>
          </p:nvSpPr>
          <p:spPr>
            <a:xfrm>
              <a:off x="-964070" y="1053915"/>
              <a:ext cx="486252" cy="518936"/>
            </a:xfrm>
            <a:custGeom>
              <a:avLst/>
              <a:gdLst/>
              <a:ahLst/>
              <a:cxnLst/>
              <a:rect l="l" t="t" r="r" b="b"/>
              <a:pathLst>
                <a:path w="6561" h="7002" extrusionOk="0">
                  <a:moveTo>
                    <a:pt x="0" y="0"/>
                  </a:moveTo>
                  <a:lnTo>
                    <a:pt x="48" y="2548"/>
                  </a:lnTo>
                  <a:cubicBezTo>
                    <a:pt x="48" y="2548"/>
                    <a:pt x="512" y="2727"/>
                    <a:pt x="762" y="2846"/>
                  </a:cubicBezTo>
                  <a:cubicBezTo>
                    <a:pt x="1024" y="2965"/>
                    <a:pt x="965" y="3072"/>
                    <a:pt x="1013" y="3144"/>
                  </a:cubicBezTo>
                  <a:cubicBezTo>
                    <a:pt x="1060" y="3215"/>
                    <a:pt x="1596" y="3608"/>
                    <a:pt x="1751" y="3715"/>
                  </a:cubicBezTo>
                  <a:cubicBezTo>
                    <a:pt x="1905" y="3822"/>
                    <a:pt x="2727" y="4394"/>
                    <a:pt x="2763" y="4429"/>
                  </a:cubicBezTo>
                  <a:cubicBezTo>
                    <a:pt x="2798" y="4477"/>
                    <a:pt x="3001" y="4977"/>
                    <a:pt x="3072" y="5072"/>
                  </a:cubicBezTo>
                  <a:cubicBezTo>
                    <a:pt x="3132" y="5168"/>
                    <a:pt x="3418" y="5203"/>
                    <a:pt x="3465" y="5251"/>
                  </a:cubicBezTo>
                  <a:cubicBezTo>
                    <a:pt x="3525" y="5299"/>
                    <a:pt x="3882" y="5751"/>
                    <a:pt x="3965" y="5846"/>
                  </a:cubicBezTo>
                  <a:cubicBezTo>
                    <a:pt x="4049" y="5930"/>
                    <a:pt x="4263" y="5930"/>
                    <a:pt x="4299" y="5930"/>
                  </a:cubicBezTo>
                  <a:cubicBezTo>
                    <a:pt x="4346" y="5930"/>
                    <a:pt x="4596" y="6192"/>
                    <a:pt x="4799" y="6346"/>
                  </a:cubicBezTo>
                  <a:cubicBezTo>
                    <a:pt x="5013" y="6501"/>
                    <a:pt x="5275" y="6680"/>
                    <a:pt x="5358" y="6787"/>
                  </a:cubicBezTo>
                  <a:cubicBezTo>
                    <a:pt x="5406" y="6835"/>
                    <a:pt x="5454" y="6918"/>
                    <a:pt x="5477" y="7001"/>
                  </a:cubicBezTo>
                  <a:cubicBezTo>
                    <a:pt x="5561" y="6882"/>
                    <a:pt x="5561" y="6787"/>
                    <a:pt x="5573" y="6513"/>
                  </a:cubicBezTo>
                  <a:cubicBezTo>
                    <a:pt x="5596" y="6204"/>
                    <a:pt x="5692" y="6144"/>
                    <a:pt x="5727" y="6037"/>
                  </a:cubicBezTo>
                  <a:cubicBezTo>
                    <a:pt x="5763" y="5930"/>
                    <a:pt x="5858" y="5965"/>
                    <a:pt x="5977" y="5906"/>
                  </a:cubicBezTo>
                  <a:cubicBezTo>
                    <a:pt x="6096" y="5846"/>
                    <a:pt x="6120" y="5703"/>
                    <a:pt x="6144" y="5584"/>
                  </a:cubicBezTo>
                  <a:cubicBezTo>
                    <a:pt x="6180" y="5453"/>
                    <a:pt x="6477" y="5096"/>
                    <a:pt x="6501" y="5084"/>
                  </a:cubicBezTo>
                  <a:cubicBezTo>
                    <a:pt x="6525" y="5061"/>
                    <a:pt x="6561" y="4930"/>
                    <a:pt x="6549" y="4834"/>
                  </a:cubicBezTo>
                  <a:cubicBezTo>
                    <a:pt x="6525" y="4739"/>
                    <a:pt x="6347" y="4453"/>
                    <a:pt x="6311" y="4346"/>
                  </a:cubicBezTo>
                  <a:cubicBezTo>
                    <a:pt x="6263" y="4251"/>
                    <a:pt x="6263" y="4144"/>
                    <a:pt x="6013" y="4144"/>
                  </a:cubicBezTo>
                  <a:cubicBezTo>
                    <a:pt x="5763" y="4144"/>
                    <a:pt x="5549" y="4001"/>
                    <a:pt x="5454" y="3941"/>
                  </a:cubicBezTo>
                  <a:cubicBezTo>
                    <a:pt x="5370" y="3870"/>
                    <a:pt x="5346" y="3810"/>
                    <a:pt x="5275" y="3798"/>
                  </a:cubicBezTo>
                  <a:cubicBezTo>
                    <a:pt x="5215" y="3798"/>
                    <a:pt x="5049" y="3775"/>
                    <a:pt x="4763" y="3620"/>
                  </a:cubicBezTo>
                  <a:cubicBezTo>
                    <a:pt x="4477" y="3465"/>
                    <a:pt x="3739" y="2941"/>
                    <a:pt x="3537" y="2727"/>
                  </a:cubicBezTo>
                  <a:cubicBezTo>
                    <a:pt x="3334" y="2513"/>
                    <a:pt x="3370" y="2548"/>
                    <a:pt x="3191" y="2513"/>
                  </a:cubicBezTo>
                  <a:cubicBezTo>
                    <a:pt x="3013" y="2465"/>
                    <a:pt x="2275" y="2239"/>
                    <a:pt x="2096" y="2167"/>
                  </a:cubicBezTo>
                  <a:cubicBezTo>
                    <a:pt x="1905" y="2096"/>
                    <a:pt x="1798" y="2036"/>
                    <a:pt x="1775" y="1953"/>
                  </a:cubicBezTo>
                  <a:cubicBezTo>
                    <a:pt x="1739" y="1870"/>
                    <a:pt x="1691" y="1739"/>
                    <a:pt x="1608" y="1655"/>
                  </a:cubicBezTo>
                  <a:cubicBezTo>
                    <a:pt x="1524" y="1560"/>
                    <a:pt x="1286" y="1429"/>
                    <a:pt x="905" y="1155"/>
                  </a:cubicBezTo>
                  <a:cubicBezTo>
                    <a:pt x="512" y="870"/>
                    <a:pt x="346" y="655"/>
                    <a:pt x="251" y="477"/>
                  </a:cubicBezTo>
                  <a:cubicBezTo>
                    <a:pt x="155" y="298"/>
                    <a:pt x="143" y="72"/>
                    <a:pt x="84" y="36"/>
                  </a:cubicBezTo>
                  <a:cubicBezTo>
                    <a:pt x="72" y="24"/>
                    <a:pt x="36" y="12"/>
                    <a:pt x="0" y="0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5" name="Google Shape;64;p15">
              <a:extLst>
                <a:ext uri="{FF2B5EF4-FFF2-40B4-BE49-F238E27FC236}">
                  <a16:creationId xmlns:a16="http://schemas.microsoft.com/office/drawing/2014/main" id="{37A79739-1782-C7B8-E17D-49379C6B1C0E}"/>
                </a:ext>
              </a:extLst>
            </p:cNvPr>
            <p:cNvSpPr/>
            <p:nvPr/>
          </p:nvSpPr>
          <p:spPr>
            <a:xfrm>
              <a:off x="-1427353" y="4487375"/>
              <a:ext cx="254428" cy="281183"/>
            </a:xfrm>
            <a:custGeom>
              <a:avLst/>
              <a:gdLst/>
              <a:ahLst/>
              <a:cxnLst/>
              <a:rect l="l" t="t" r="r" b="b"/>
              <a:pathLst>
                <a:path w="3433" h="3794" extrusionOk="0">
                  <a:moveTo>
                    <a:pt x="1" y="1"/>
                  </a:moveTo>
                  <a:lnTo>
                    <a:pt x="1" y="36"/>
                  </a:lnTo>
                  <a:lnTo>
                    <a:pt x="191" y="3501"/>
                  </a:lnTo>
                  <a:lnTo>
                    <a:pt x="1775" y="3501"/>
                  </a:lnTo>
                  <a:cubicBezTo>
                    <a:pt x="1775" y="3501"/>
                    <a:pt x="1966" y="3794"/>
                    <a:pt x="2071" y="3794"/>
                  </a:cubicBezTo>
                  <a:cubicBezTo>
                    <a:pt x="2080" y="3794"/>
                    <a:pt x="2089" y="3791"/>
                    <a:pt x="2096" y="3787"/>
                  </a:cubicBezTo>
                  <a:cubicBezTo>
                    <a:pt x="2191" y="3727"/>
                    <a:pt x="2358" y="3691"/>
                    <a:pt x="2430" y="3584"/>
                  </a:cubicBezTo>
                  <a:cubicBezTo>
                    <a:pt x="2489" y="3477"/>
                    <a:pt x="2775" y="3477"/>
                    <a:pt x="2775" y="3465"/>
                  </a:cubicBezTo>
                  <a:cubicBezTo>
                    <a:pt x="2777" y="3462"/>
                    <a:pt x="2780" y="3460"/>
                    <a:pt x="2784" y="3460"/>
                  </a:cubicBezTo>
                  <a:cubicBezTo>
                    <a:pt x="2803" y="3460"/>
                    <a:pt x="2848" y="3494"/>
                    <a:pt x="2891" y="3494"/>
                  </a:cubicBezTo>
                  <a:cubicBezTo>
                    <a:pt x="2900" y="3494"/>
                    <a:pt x="2909" y="3493"/>
                    <a:pt x="2918" y="3489"/>
                  </a:cubicBezTo>
                  <a:cubicBezTo>
                    <a:pt x="2977" y="3465"/>
                    <a:pt x="2965" y="3477"/>
                    <a:pt x="3084" y="3370"/>
                  </a:cubicBezTo>
                  <a:cubicBezTo>
                    <a:pt x="3215" y="3275"/>
                    <a:pt x="3299" y="3227"/>
                    <a:pt x="3299" y="3132"/>
                  </a:cubicBezTo>
                  <a:cubicBezTo>
                    <a:pt x="3299" y="3047"/>
                    <a:pt x="3432" y="2961"/>
                    <a:pt x="3341" y="2961"/>
                  </a:cubicBezTo>
                  <a:cubicBezTo>
                    <a:pt x="3330" y="2961"/>
                    <a:pt x="3316" y="2963"/>
                    <a:pt x="3299" y="2965"/>
                  </a:cubicBezTo>
                  <a:cubicBezTo>
                    <a:pt x="3120" y="2977"/>
                    <a:pt x="3096" y="3037"/>
                    <a:pt x="2977" y="3037"/>
                  </a:cubicBezTo>
                  <a:cubicBezTo>
                    <a:pt x="2912" y="3037"/>
                    <a:pt x="2833" y="3047"/>
                    <a:pt x="2757" y="3047"/>
                  </a:cubicBezTo>
                  <a:cubicBezTo>
                    <a:pt x="2694" y="3047"/>
                    <a:pt x="2633" y="3040"/>
                    <a:pt x="2584" y="3013"/>
                  </a:cubicBezTo>
                  <a:cubicBezTo>
                    <a:pt x="2489" y="2941"/>
                    <a:pt x="2370" y="2965"/>
                    <a:pt x="2180" y="2751"/>
                  </a:cubicBezTo>
                  <a:cubicBezTo>
                    <a:pt x="2001" y="2537"/>
                    <a:pt x="1870" y="2406"/>
                    <a:pt x="1632" y="2263"/>
                  </a:cubicBezTo>
                  <a:cubicBezTo>
                    <a:pt x="1406" y="2132"/>
                    <a:pt x="1179" y="2036"/>
                    <a:pt x="1096" y="1989"/>
                  </a:cubicBezTo>
                  <a:cubicBezTo>
                    <a:pt x="1025" y="1941"/>
                    <a:pt x="882" y="1727"/>
                    <a:pt x="822" y="1608"/>
                  </a:cubicBezTo>
                  <a:cubicBezTo>
                    <a:pt x="763" y="1489"/>
                    <a:pt x="608" y="1370"/>
                    <a:pt x="584" y="1346"/>
                  </a:cubicBezTo>
                  <a:cubicBezTo>
                    <a:pt x="560" y="1310"/>
                    <a:pt x="536" y="1120"/>
                    <a:pt x="501" y="1072"/>
                  </a:cubicBezTo>
                  <a:cubicBezTo>
                    <a:pt x="477" y="1036"/>
                    <a:pt x="382" y="977"/>
                    <a:pt x="298" y="929"/>
                  </a:cubicBezTo>
                  <a:cubicBezTo>
                    <a:pt x="215" y="882"/>
                    <a:pt x="251" y="858"/>
                    <a:pt x="251" y="762"/>
                  </a:cubicBezTo>
                  <a:cubicBezTo>
                    <a:pt x="251" y="679"/>
                    <a:pt x="263" y="679"/>
                    <a:pt x="263" y="536"/>
                  </a:cubicBezTo>
                  <a:cubicBezTo>
                    <a:pt x="263" y="381"/>
                    <a:pt x="179" y="251"/>
                    <a:pt x="167" y="227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6" name="Google Shape;65;p15">
              <a:extLst>
                <a:ext uri="{FF2B5EF4-FFF2-40B4-BE49-F238E27FC236}">
                  <a16:creationId xmlns:a16="http://schemas.microsoft.com/office/drawing/2014/main" id="{FE277425-2B88-6B71-2954-FF01DB4A2B7C}"/>
                </a:ext>
              </a:extLst>
            </p:cNvPr>
            <p:cNvSpPr/>
            <p:nvPr/>
          </p:nvSpPr>
          <p:spPr>
            <a:xfrm>
              <a:off x="-1690308" y="1667057"/>
              <a:ext cx="429778" cy="462610"/>
            </a:xfrm>
            <a:custGeom>
              <a:avLst/>
              <a:gdLst/>
              <a:ahLst/>
              <a:cxnLst/>
              <a:rect l="l" t="t" r="r" b="b"/>
              <a:pathLst>
                <a:path w="5799" h="6242" extrusionOk="0">
                  <a:moveTo>
                    <a:pt x="1284" y="1"/>
                  </a:moveTo>
                  <a:cubicBezTo>
                    <a:pt x="1168" y="1"/>
                    <a:pt x="1008" y="98"/>
                    <a:pt x="834" y="133"/>
                  </a:cubicBezTo>
                  <a:cubicBezTo>
                    <a:pt x="751" y="157"/>
                    <a:pt x="608" y="169"/>
                    <a:pt x="477" y="193"/>
                  </a:cubicBezTo>
                  <a:lnTo>
                    <a:pt x="286" y="562"/>
                  </a:lnTo>
                  <a:lnTo>
                    <a:pt x="13" y="1098"/>
                  </a:lnTo>
                  <a:cubicBezTo>
                    <a:pt x="13" y="1098"/>
                    <a:pt x="1" y="1109"/>
                    <a:pt x="1" y="1133"/>
                  </a:cubicBezTo>
                  <a:cubicBezTo>
                    <a:pt x="108" y="1181"/>
                    <a:pt x="215" y="1229"/>
                    <a:pt x="274" y="1252"/>
                  </a:cubicBezTo>
                  <a:cubicBezTo>
                    <a:pt x="429" y="1324"/>
                    <a:pt x="775" y="1562"/>
                    <a:pt x="870" y="1693"/>
                  </a:cubicBezTo>
                  <a:cubicBezTo>
                    <a:pt x="977" y="1824"/>
                    <a:pt x="977" y="2360"/>
                    <a:pt x="977" y="2503"/>
                  </a:cubicBezTo>
                  <a:cubicBezTo>
                    <a:pt x="977" y="2633"/>
                    <a:pt x="870" y="2860"/>
                    <a:pt x="870" y="2955"/>
                  </a:cubicBezTo>
                  <a:cubicBezTo>
                    <a:pt x="870" y="2991"/>
                    <a:pt x="885" y="3003"/>
                    <a:pt x="910" y="3003"/>
                  </a:cubicBezTo>
                  <a:cubicBezTo>
                    <a:pt x="952" y="3003"/>
                    <a:pt x="1022" y="2970"/>
                    <a:pt x="1096" y="2955"/>
                  </a:cubicBezTo>
                  <a:cubicBezTo>
                    <a:pt x="1136" y="2951"/>
                    <a:pt x="1190" y="2950"/>
                    <a:pt x="1250" y="2950"/>
                  </a:cubicBezTo>
                  <a:cubicBezTo>
                    <a:pt x="1370" y="2950"/>
                    <a:pt x="1513" y="2955"/>
                    <a:pt x="1608" y="2955"/>
                  </a:cubicBezTo>
                  <a:cubicBezTo>
                    <a:pt x="1751" y="2967"/>
                    <a:pt x="2060" y="3181"/>
                    <a:pt x="2191" y="3348"/>
                  </a:cubicBezTo>
                  <a:cubicBezTo>
                    <a:pt x="2322" y="3503"/>
                    <a:pt x="3025" y="4122"/>
                    <a:pt x="3311" y="4288"/>
                  </a:cubicBezTo>
                  <a:cubicBezTo>
                    <a:pt x="3596" y="4467"/>
                    <a:pt x="3656" y="4729"/>
                    <a:pt x="3656" y="4848"/>
                  </a:cubicBezTo>
                  <a:cubicBezTo>
                    <a:pt x="3656" y="4979"/>
                    <a:pt x="3525" y="5372"/>
                    <a:pt x="3513" y="5467"/>
                  </a:cubicBezTo>
                  <a:cubicBezTo>
                    <a:pt x="3513" y="5562"/>
                    <a:pt x="3561" y="5717"/>
                    <a:pt x="3739" y="5884"/>
                  </a:cubicBezTo>
                  <a:cubicBezTo>
                    <a:pt x="3906" y="6039"/>
                    <a:pt x="4108" y="6182"/>
                    <a:pt x="4108" y="6182"/>
                  </a:cubicBezTo>
                  <a:cubicBezTo>
                    <a:pt x="4168" y="6182"/>
                    <a:pt x="4215" y="6193"/>
                    <a:pt x="4251" y="6193"/>
                  </a:cubicBezTo>
                  <a:cubicBezTo>
                    <a:pt x="4370" y="6193"/>
                    <a:pt x="4513" y="6182"/>
                    <a:pt x="4704" y="6170"/>
                  </a:cubicBezTo>
                  <a:lnTo>
                    <a:pt x="4775" y="6170"/>
                  </a:lnTo>
                  <a:cubicBezTo>
                    <a:pt x="4797" y="6168"/>
                    <a:pt x="4821" y="6167"/>
                    <a:pt x="4846" y="6167"/>
                  </a:cubicBezTo>
                  <a:cubicBezTo>
                    <a:pt x="5012" y="6167"/>
                    <a:pt x="5242" y="6200"/>
                    <a:pt x="5418" y="6241"/>
                  </a:cubicBezTo>
                  <a:cubicBezTo>
                    <a:pt x="5406" y="5848"/>
                    <a:pt x="5347" y="4931"/>
                    <a:pt x="5335" y="4884"/>
                  </a:cubicBezTo>
                  <a:cubicBezTo>
                    <a:pt x="5323" y="4824"/>
                    <a:pt x="5251" y="4443"/>
                    <a:pt x="5251" y="4372"/>
                  </a:cubicBezTo>
                  <a:cubicBezTo>
                    <a:pt x="5251" y="4312"/>
                    <a:pt x="5454" y="4181"/>
                    <a:pt x="5549" y="4134"/>
                  </a:cubicBezTo>
                  <a:cubicBezTo>
                    <a:pt x="5632" y="4086"/>
                    <a:pt x="5608" y="3824"/>
                    <a:pt x="5597" y="3729"/>
                  </a:cubicBezTo>
                  <a:cubicBezTo>
                    <a:pt x="5597" y="3729"/>
                    <a:pt x="5597" y="3717"/>
                    <a:pt x="5597" y="3717"/>
                  </a:cubicBezTo>
                  <a:cubicBezTo>
                    <a:pt x="5597" y="3646"/>
                    <a:pt x="5787" y="3503"/>
                    <a:pt x="5799" y="3491"/>
                  </a:cubicBezTo>
                  <a:cubicBezTo>
                    <a:pt x="5799" y="3491"/>
                    <a:pt x="4989" y="2050"/>
                    <a:pt x="5013" y="1991"/>
                  </a:cubicBezTo>
                  <a:cubicBezTo>
                    <a:pt x="5037" y="1931"/>
                    <a:pt x="4704" y="1681"/>
                    <a:pt x="4644" y="1610"/>
                  </a:cubicBezTo>
                  <a:cubicBezTo>
                    <a:pt x="4585" y="1550"/>
                    <a:pt x="4370" y="1455"/>
                    <a:pt x="4335" y="1336"/>
                  </a:cubicBezTo>
                  <a:cubicBezTo>
                    <a:pt x="4287" y="1217"/>
                    <a:pt x="4084" y="955"/>
                    <a:pt x="4001" y="859"/>
                  </a:cubicBezTo>
                  <a:cubicBezTo>
                    <a:pt x="3918" y="776"/>
                    <a:pt x="3727" y="705"/>
                    <a:pt x="3561" y="693"/>
                  </a:cubicBezTo>
                  <a:cubicBezTo>
                    <a:pt x="3394" y="693"/>
                    <a:pt x="3287" y="836"/>
                    <a:pt x="3132" y="895"/>
                  </a:cubicBezTo>
                  <a:cubicBezTo>
                    <a:pt x="3071" y="923"/>
                    <a:pt x="2998" y="933"/>
                    <a:pt x="2916" y="933"/>
                  </a:cubicBezTo>
                  <a:cubicBezTo>
                    <a:pt x="2788" y="933"/>
                    <a:pt x="2641" y="910"/>
                    <a:pt x="2489" y="895"/>
                  </a:cubicBezTo>
                  <a:cubicBezTo>
                    <a:pt x="2227" y="871"/>
                    <a:pt x="2263" y="669"/>
                    <a:pt x="2251" y="633"/>
                  </a:cubicBezTo>
                  <a:cubicBezTo>
                    <a:pt x="2227" y="598"/>
                    <a:pt x="2108" y="633"/>
                    <a:pt x="1810" y="502"/>
                  </a:cubicBezTo>
                  <a:cubicBezTo>
                    <a:pt x="1525" y="371"/>
                    <a:pt x="1501" y="181"/>
                    <a:pt x="1394" y="50"/>
                  </a:cubicBezTo>
                  <a:cubicBezTo>
                    <a:pt x="1365" y="14"/>
                    <a:pt x="1328" y="1"/>
                    <a:pt x="1284" y="1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7" name="Google Shape;66;p15">
              <a:extLst>
                <a:ext uri="{FF2B5EF4-FFF2-40B4-BE49-F238E27FC236}">
                  <a16:creationId xmlns:a16="http://schemas.microsoft.com/office/drawing/2014/main" id="{DD6B558D-57B6-BB2E-637B-BF565A97CA02}"/>
                </a:ext>
              </a:extLst>
            </p:cNvPr>
            <p:cNvSpPr/>
            <p:nvPr/>
          </p:nvSpPr>
          <p:spPr>
            <a:xfrm>
              <a:off x="-1655030" y="1379496"/>
              <a:ext cx="434225" cy="546283"/>
            </a:xfrm>
            <a:custGeom>
              <a:avLst/>
              <a:gdLst/>
              <a:ahLst/>
              <a:cxnLst/>
              <a:rect l="l" t="t" r="r" b="b"/>
              <a:pathLst>
                <a:path w="5859" h="7371" extrusionOk="0">
                  <a:moveTo>
                    <a:pt x="822" y="1"/>
                  </a:moveTo>
                  <a:lnTo>
                    <a:pt x="822" y="1"/>
                  </a:lnTo>
                  <a:cubicBezTo>
                    <a:pt x="846" y="72"/>
                    <a:pt x="727" y="120"/>
                    <a:pt x="656" y="298"/>
                  </a:cubicBezTo>
                  <a:cubicBezTo>
                    <a:pt x="584" y="489"/>
                    <a:pt x="680" y="679"/>
                    <a:pt x="680" y="727"/>
                  </a:cubicBezTo>
                  <a:cubicBezTo>
                    <a:pt x="680" y="739"/>
                    <a:pt x="691" y="763"/>
                    <a:pt x="703" y="810"/>
                  </a:cubicBezTo>
                  <a:cubicBezTo>
                    <a:pt x="751" y="953"/>
                    <a:pt x="846" y="1215"/>
                    <a:pt x="882" y="1406"/>
                  </a:cubicBezTo>
                  <a:cubicBezTo>
                    <a:pt x="918" y="1644"/>
                    <a:pt x="799" y="1751"/>
                    <a:pt x="727" y="1930"/>
                  </a:cubicBezTo>
                  <a:cubicBezTo>
                    <a:pt x="656" y="2120"/>
                    <a:pt x="775" y="2239"/>
                    <a:pt x="822" y="2346"/>
                  </a:cubicBezTo>
                  <a:cubicBezTo>
                    <a:pt x="870" y="2453"/>
                    <a:pt x="941" y="2537"/>
                    <a:pt x="1001" y="2656"/>
                  </a:cubicBezTo>
                  <a:cubicBezTo>
                    <a:pt x="1061" y="2763"/>
                    <a:pt x="1072" y="2846"/>
                    <a:pt x="1013" y="2965"/>
                  </a:cubicBezTo>
                  <a:cubicBezTo>
                    <a:pt x="941" y="3096"/>
                    <a:pt x="525" y="3084"/>
                    <a:pt x="441" y="3108"/>
                  </a:cubicBezTo>
                  <a:cubicBezTo>
                    <a:pt x="346" y="3144"/>
                    <a:pt x="84" y="3894"/>
                    <a:pt x="84" y="3894"/>
                  </a:cubicBezTo>
                  <a:lnTo>
                    <a:pt x="1" y="4073"/>
                  </a:lnTo>
                  <a:cubicBezTo>
                    <a:pt x="132" y="4049"/>
                    <a:pt x="275" y="4037"/>
                    <a:pt x="358" y="4013"/>
                  </a:cubicBezTo>
                  <a:cubicBezTo>
                    <a:pt x="532" y="3978"/>
                    <a:pt x="692" y="3881"/>
                    <a:pt x="808" y="3881"/>
                  </a:cubicBezTo>
                  <a:cubicBezTo>
                    <a:pt x="852" y="3881"/>
                    <a:pt x="889" y="3894"/>
                    <a:pt x="918" y="3930"/>
                  </a:cubicBezTo>
                  <a:cubicBezTo>
                    <a:pt x="1025" y="4061"/>
                    <a:pt x="1049" y="4251"/>
                    <a:pt x="1334" y="4382"/>
                  </a:cubicBezTo>
                  <a:cubicBezTo>
                    <a:pt x="1632" y="4513"/>
                    <a:pt x="1751" y="4478"/>
                    <a:pt x="1775" y="4513"/>
                  </a:cubicBezTo>
                  <a:cubicBezTo>
                    <a:pt x="1787" y="4549"/>
                    <a:pt x="1751" y="4751"/>
                    <a:pt x="2013" y="4775"/>
                  </a:cubicBezTo>
                  <a:cubicBezTo>
                    <a:pt x="2165" y="4790"/>
                    <a:pt x="2312" y="4813"/>
                    <a:pt x="2440" y="4813"/>
                  </a:cubicBezTo>
                  <a:cubicBezTo>
                    <a:pt x="2522" y="4813"/>
                    <a:pt x="2595" y="4803"/>
                    <a:pt x="2656" y="4775"/>
                  </a:cubicBezTo>
                  <a:cubicBezTo>
                    <a:pt x="2811" y="4716"/>
                    <a:pt x="2918" y="4573"/>
                    <a:pt x="3085" y="4573"/>
                  </a:cubicBezTo>
                  <a:cubicBezTo>
                    <a:pt x="3251" y="4585"/>
                    <a:pt x="3442" y="4656"/>
                    <a:pt x="3525" y="4739"/>
                  </a:cubicBezTo>
                  <a:cubicBezTo>
                    <a:pt x="3608" y="4835"/>
                    <a:pt x="3811" y="5097"/>
                    <a:pt x="3859" y="5216"/>
                  </a:cubicBezTo>
                  <a:cubicBezTo>
                    <a:pt x="3894" y="5335"/>
                    <a:pt x="4109" y="5430"/>
                    <a:pt x="4168" y="5490"/>
                  </a:cubicBezTo>
                  <a:cubicBezTo>
                    <a:pt x="4228" y="5561"/>
                    <a:pt x="4561" y="5811"/>
                    <a:pt x="4537" y="5871"/>
                  </a:cubicBezTo>
                  <a:cubicBezTo>
                    <a:pt x="4513" y="5930"/>
                    <a:pt x="5323" y="7371"/>
                    <a:pt x="5323" y="7371"/>
                  </a:cubicBezTo>
                  <a:cubicBezTo>
                    <a:pt x="5323" y="7371"/>
                    <a:pt x="5502" y="7228"/>
                    <a:pt x="5597" y="7097"/>
                  </a:cubicBezTo>
                  <a:cubicBezTo>
                    <a:pt x="5704" y="6954"/>
                    <a:pt x="5787" y="6823"/>
                    <a:pt x="5811" y="6716"/>
                  </a:cubicBezTo>
                  <a:cubicBezTo>
                    <a:pt x="5823" y="6692"/>
                    <a:pt x="5835" y="6680"/>
                    <a:pt x="5847" y="6656"/>
                  </a:cubicBezTo>
                  <a:cubicBezTo>
                    <a:pt x="5859" y="6644"/>
                    <a:pt x="5859" y="6644"/>
                    <a:pt x="5859" y="6644"/>
                  </a:cubicBezTo>
                  <a:cubicBezTo>
                    <a:pt x="5847" y="6585"/>
                    <a:pt x="5823" y="6502"/>
                    <a:pt x="5823" y="6418"/>
                  </a:cubicBezTo>
                  <a:cubicBezTo>
                    <a:pt x="5811" y="6240"/>
                    <a:pt x="5811" y="5882"/>
                    <a:pt x="5716" y="5668"/>
                  </a:cubicBezTo>
                  <a:cubicBezTo>
                    <a:pt x="5621" y="5454"/>
                    <a:pt x="5502" y="5323"/>
                    <a:pt x="5502" y="5085"/>
                  </a:cubicBezTo>
                  <a:cubicBezTo>
                    <a:pt x="5502" y="4930"/>
                    <a:pt x="5502" y="4620"/>
                    <a:pt x="5502" y="4406"/>
                  </a:cubicBezTo>
                  <a:cubicBezTo>
                    <a:pt x="5502" y="4287"/>
                    <a:pt x="5502" y="4192"/>
                    <a:pt x="5502" y="4192"/>
                  </a:cubicBezTo>
                  <a:lnTo>
                    <a:pt x="5502" y="3942"/>
                  </a:lnTo>
                  <a:lnTo>
                    <a:pt x="5502" y="3918"/>
                  </a:lnTo>
                  <a:cubicBezTo>
                    <a:pt x="5502" y="3918"/>
                    <a:pt x="5466" y="3868"/>
                    <a:pt x="5394" y="3868"/>
                  </a:cubicBezTo>
                  <a:cubicBezTo>
                    <a:pt x="5373" y="3868"/>
                    <a:pt x="5349" y="3872"/>
                    <a:pt x="5323" y="3882"/>
                  </a:cubicBezTo>
                  <a:cubicBezTo>
                    <a:pt x="5216" y="3918"/>
                    <a:pt x="5002" y="4085"/>
                    <a:pt x="4930" y="4097"/>
                  </a:cubicBezTo>
                  <a:cubicBezTo>
                    <a:pt x="4859" y="4097"/>
                    <a:pt x="4656" y="3966"/>
                    <a:pt x="4597" y="3870"/>
                  </a:cubicBezTo>
                  <a:cubicBezTo>
                    <a:pt x="4549" y="3763"/>
                    <a:pt x="4263" y="3156"/>
                    <a:pt x="4263" y="3156"/>
                  </a:cubicBezTo>
                  <a:cubicBezTo>
                    <a:pt x="4263" y="3156"/>
                    <a:pt x="4609" y="2703"/>
                    <a:pt x="4537" y="2573"/>
                  </a:cubicBezTo>
                  <a:cubicBezTo>
                    <a:pt x="4513" y="2513"/>
                    <a:pt x="4478" y="2465"/>
                    <a:pt x="4466" y="2430"/>
                  </a:cubicBezTo>
                  <a:cubicBezTo>
                    <a:pt x="4430" y="2382"/>
                    <a:pt x="4418" y="2334"/>
                    <a:pt x="4418" y="2299"/>
                  </a:cubicBezTo>
                  <a:cubicBezTo>
                    <a:pt x="4418" y="2239"/>
                    <a:pt x="4430" y="2156"/>
                    <a:pt x="4382" y="2096"/>
                  </a:cubicBezTo>
                  <a:cubicBezTo>
                    <a:pt x="4323" y="2025"/>
                    <a:pt x="4180" y="1941"/>
                    <a:pt x="4168" y="1846"/>
                  </a:cubicBezTo>
                  <a:cubicBezTo>
                    <a:pt x="4156" y="1763"/>
                    <a:pt x="4168" y="1572"/>
                    <a:pt x="4168" y="1489"/>
                  </a:cubicBezTo>
                  <a:cubicBezTo>
                    <a:pt x="4168" y="1477"/>
                    <a:pt x="4168" y="1465"/>
                    <a:pt x="4168" y="1453"/>
                  </a:cubicBezTo>
                  <a:cubicBezTo>
                    <a:pt x="4160" y="1428"/>
                    <a:pt x="4078" y="1378"/>
                    <a:pt x="3975" y="1378"/>
                  </a:cubicBezTo>
                  <a:cubicBezTo>
                    <a:pt x="3934" y="1378"/>
                    <a:pt x="3890" y="1385"/>
                    <a:pt x="3847" y="1406"/>
                  </a:cubicBezTo>
                  <a:cubicBezTo>
                    <a:pt x="3739" y="1447"/>
                    <a:pt x="3558" y="1511"/>
                    <a:pt x="3441" y="1511"/>
                  </a:cubicBezTo>
                  <a:cubicBezTo>
                    <a:pt x="3389" y="1511"/>
                    <a:pt x="3349" y="1498"/>
                    <a:pt x="3335" y="1465"/>
                  </a:cubicBezTo>
                  <a:cubicBezTo>
                    <a:pt x="3287" y="1370"/>
                    <a:pt x="3156" y="1049"/>
                    <a:pt x="3168" y="906"/>
                  </a:cubicBezTo>
                  <a:cubicBezTo>
                    <a:pt x="3168" y="763"/>
                    <a:pt x="3418" y="548"/>
                    <a:pt x="3478" y="441"/>
                  </a:cubicBezTo>
                  <a:cubicBezTo>
                    <a:pt x="3525" y="334"/>
                    <a:pt x="3597" y="191"/>
                    <a:pt x="3525" y="144"/>
                  </a:cubicBezTo>
                  <a:cubicBezTo>
                    <a:pt x="3466" y="96"/>
                    <a:pt x="3358" y="25"/>
                    <a:pt x="3108" y="25"/>
                  </a:cubicBezTo>
                  <a:cubicBezTo>
                    <a:pt x="3025" y="29"/>
                    <a:pt x="2837" y="30"/>
                    <a:pt x="2617" y="30"/>
                  </a:cubicBezTo>
                  <a:cubicBezTo>
                    <a:pt x="2177" y="30"/>
                    <a:pt x="1608" y="25"/>
                    <a:pt x="1489" y="25"/>
                  </a:cubicBezTo>
                  <a:cubicBezTo>
                    <a:pt x="1370" y="25"/>
                    <a:pt x="1013" y="13"/>
                    <a:pt x="822" y="1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8" name="Google Shape;67;p15">
              <a:extLst>
                <a:ext uri="{FF2B5EF4-FFF2-40B4-BE49-F238E27FC236}">
                  <a16:creationId xmlns:a16="http://schemas.microsoft.com/office/drawing/2014/main" id="{F82A5D3E-D6E4-B1F7-D9A0-F9DF95A88259}"/>
                </a:ext>
              </a:extLst>
            </p:cNvPr>
            <p:cNvSpPr/>
            <p:nvPr/>
          </p:nvSpPr>
          <p:spPr>
            <a:xfrm>
              <a:off x="-1247332" y="1409882"/>
              <a:ext cx="347736" cy="472838"/>
            </a:xfrm>
            <a:custGeom>
              <a:avLst/>
              <a:gdLst/>
              <a:ahLst/>
              <a:cxnLst/>
              <a:rect l="l" t="t" r="r" b="b"/>
              <a:pathLst>
                <a:path w="4692" h="6380" extrusionOk="0">
                  <a:moveTo>
                    <a:pt x="1645" y="1"/>
                  </a:moveTo>
                  <a:cubicBezTo>
                    <a:pt x="1486" y="1"/>
                    <a:pt x="1342" y="34"/>
                    <a:pt x="1275" y="43"/>
                  </a:cubicBezTo>
                  <a:cubicBezTo>
                    <a:pt x="1191" y="55"/>
                    <a:pt x="1132" y="198"/>
                    <a:pt x="1132" y="317"/>
                  </a:cubicBezTo>
                  <a:cubicBezTo>
                    <a:pt x="1132" y="448"/>
                    <a:pt x="1108" y="508"/>
                    <a:pt x="1072" y="639"/>
                  </a:cubicBezTo>
                  <a:cubicBezTo>
                    <a:pt x="1048" y="781"/>
                    <a:pt x="953" y="841"/>
                    <a:pt x="941" y="972"/>
                  </a:cubicBezTo>
                  <a:cubicBezTo>
                    <a:pt x="941" y="996"/>
                    <a:pt x="941" y="1031"/>
                    <a:pt x="941" y="1055"/>
                  </a:cubicBezTo>
                  <a:cubicBezTo>
                    <a:pt x="941" y="1150"/>
                    <a:pt x="941" y="1246"/>
                    <a:pt x="941" y="1377"/>
                  </a:cubicBezTo>
                  <a:cubicBezTo>
                    <a:pt x="941" y="1555"/>
                    <a:pt x="703" y="1674"/>
                    <a:pt x="608" y="1722"/>
                  </a:cubicBezTo>
                  <a:cubicBezTo>
                    <a:pt x="513" y="1770"/>
                    <a:pt x="524" y="1984"/>
                    <a:pt x="524" y="2043"/>
                  </a:cubicBezTo>
                  <a:cubicBezTo>
                    <a:pt x="524" y="2091"/>
                    <a:pt x="441" y="2365"/>
                    <a:pt x="393" y="2424"/>
                  </a:cubicBezTo>
                  <a:cubicBezTo>
                    <a:pt x="358" y="2472"/>
                    <a:pt x="167" y="2722"/>
                    <a:pt x="155" y="2853"/>
                  </a:cubicBezTo>
                  <a:cubicBezTo>
                    <a:pt x="155" y="2972"/>
                    <a:pt x="191" y="3258"/>
                    <a:pt x="191" y="3329"/>
                  </a:cubicBezTo>
                  <a:cubicBezTo>
                    <a:pt x="191" y="3413"/>
                    <a:pt x="84" y="3508"/>
                    <a:pt x="1" y="3532"/>
                  </a:cubicBezTo>
                  <a:lnTo>
                    <a:pt x="1" y="3782"/>
                  </a:lnTo>
                  <a:cubicBezTo>
                    <a:pt x="1" y="3782"/>
                    <a:pt x="1" y="3865"/>
                    <a:pt x="1" y="3996"/>
                  </a:cubicBezTo>
                  <a:cubicBezTo>
                    <a:pt x="1" y="4210"/>
                    <a:pt x="1" y="4520"/>
                    <a:pt x="1" y="4675"/>
                  </a:cubicBezTo>
                  <a:cubicBezTo>
                    <a:pt x="1" y="4913"/>
                    <a:pt x="120" y="5044"/>
                    <a:pt x="215" y="5258"/>
                  </a:cubicBezTo>
                  <a:cubicBezTo>
                    <a:pt x="310" y="5472"/>
                    <a:pt x="310" y="5830"/>
                    <a:pt x="322" y="6008"/>
                  </a:cubicBezTo>
                  <a:cubicBezTo>
                    <a:pt x="322" y="6092"/>
                    <a:pt x="346" y="6175"/>
                    <a:pt x="358" y="6234"/>
                  </a:cubicBezTo>
                  <a:cubicBezTo>
                    <a:pt x="441" y="6151"/>
                    <a:pt x="620" y="6068"/>
                    <a:pt x="691" y="6008"/>
                  </a:cubicBezTo>
                  <a:cubicBezTo>
                    <a:pt x="774" y="5946"/>
                    <a:pt x="1187" y="5884"/>
                    <a:pt x="1350" y="5884"/>
                  </a:cubicBezTo>
                  <a:cubicBezTo>
                    <a:pt x="1375" y="5884"/>
                    <a:pt x="1394" y="5886"/>
                    <a:pt x="1406" y="5889"/>
                  </a:cubicBezTo>
                  <a:cubicBezTo>
                    <a:pt x="1501" y="5913"/>
                    <a:pt x="1775" y="6127"/>
                    <a:pt x="1798" y="6139"/>
                  </a:cubicBezTo>
                  <a:cubicBezTo>
                    <a:pt x="1822" y="6163"/>
                    <a:pt x="1989" y="6199"/>
                    <a:pt x="2144" y="6199"/>
                  </a:cubicBezTo>
                  <a:cubicBezTo>
                    <a:pt x="2298" y="6199"/>
                    <a:pt x="2382" y="6234"/>
                    <a:pt x="2441" y="6294"/>
                  </a:cubicBezTo>
                  <a:cubicBezTo>
                    <a:pt x="2504" y="6346"/>
                    <a:pt x="2566" y="6380"/>
                    <a:pt x="2714" y="6380"/>
                  </a:cubicBezTo>
                  <a:cubicBezTo>
                    <a:pt x="2737" y="6380"/>
                    <a:pt x="2760" y="6379"/>
                    <a:pt x="2787" y="6377"/>
                  </a:cubicBezTo>
                  <a:cubicBezTo>
                    <a:pt x="2858" y="6373"/>
                    <a:pt x="3034" y="6372"/>
                    <a:pt x="3237" y="6372"/>
                  </a:cubicBezTo>
                  <a:cubicBezTo>
                    <a:pt x="3643" y="6372"/>
                    <a:pt x="4156" y="6377"/>
                    <a:pt x="4156" y="6377"/>
                  </a:cubicBezTo>
                  <a:lnTo>
                    <a:pt x="4692" y="3687"/>
                  </a:lnTo>
                  <a:lnTo>
                    <a:pt x="4692" y="115"/>
                  </a:lnTo>
                  <a:lnTo>
                    <a:pt x="3632" y="103"/>
                  </a:lnTo>
                  <a:lnTo>
                    <a:pt x="2418" y="79"/>
                  </a:lnTo>
                  <a:lnTo>
                    <a:pt x="2382" y="79"/>
                  </a:lnTo>
                  <a:lnTo>
                    <a:pt x="2394" y="67"/>
                  </a:lnTo>
                  <a:cubicBezTo>
                    <a:pt x="2287" y="67"/>
                    <a:pt x="1929" y="31"/>
                    <a:pt x="1763" y="7"/>
                  </a:cubicBezTo>
                  <a:cubicBezTo>
                    <a:pt x="1723" y="3"/>
                    <a:pt x="1684" y="1"/>
                    <a:pt x="1645" y="1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9" name="Google Shape;68;p15">
              <a:extLst>
                <a:ext uri="{FF2B5EF4-FFF2-40B4-BE49-F238E27FC236}">
                  <a16:creationId xmlns:a16="http://schemas.microsoft.com/office/drawing/2014/main" id="{1207AE4F-284E-305C-9525-127B16AC2E28}"/>
                </a:ext>
              </a:extLst>
            </p:cNvPr>
            <p:cNvSpPr/>
            <p:nvPr/>
          </p:nvSpPr>
          <p:spPr>
            <a:xfrm>
              <a:off x="-1620567" y="997811"/>
              <a:ext cx="660120" cy="495813"/>
            </a:xfrm>
            <a:custGeom>
              <a:avLst/>
              <a:gdLst/>
              <a:ahLst/>
              <a:cxnLst/>
              <a:rect l="l" t="t" r="r" b="b"/>
              <a:pathLst>
                <a:path w="8907" h="6690" extrusionOk="0">
                  <a:moveTo>
                    <a:pt x="6833" y="1"/>
                  </a:moveTo>
                  <a:cubicBezTo>
                    <a:pt x="6767" y="1"/>
                    <a:pt x="6717" y="3"/>
                    <a:pt x="6692" y="7"/>
                  </a:cubicBezTo>
                  <a:cubicBezTo>
                    <a:pt x="6549" y="31"/>
                    <a:pt x="6442" y="210"/>
                    <a:pt x="6394" y="305"/>
                  </a:cubicBezTo>
                  <a:cubicBezTo>
                    <a:pt x="6334" y="400"/>
                    <a:pt x="6287" y="555"/>
                    <a:pt x="6275" y="626"/>
                  </a:cubicBezTo>
                  <a:cubicBezTo>
                    <a:pt x="6263" y="698"/>
                    <a:pt x="6108" y="793"/>
                    <a:pt x="6084" y="829"/>
                  </a:cubicBezTo>
                  <a:cubicBezTo>
                    <a:pt x="6049" y="865"/>
                    <a:pt x="5930" y="1436"/>
                    <a:pt x="5930" y="1436"/>
                  </a:cubicBezTo>
                  <a:cubicBezTo>
                    <a:pt x="5930" y="1436"/>
                    <a:pt x="5858" y="1162"/>
                    <a:pt x="5739" y="710"/>
                  </a:cubicBezTo>
                  <a:cubicBezTo>
                    <a:pt x="5608" y="269"/>
                    <a:pt x="5358" y="305"/>
                    <a:pt x="5191" y="257"/>
                  </a:cubicBezTo>
                  <a:cubicBezTo>
                    <a:pt x="5154" y="250"/>
                    <a:pt x="5105" y="247"/>
                    <a:pt x="5049" y="247"/>
                  </a:cubicBezTo>
                  <a:cubicBezTo>
                    <a:pt x="4925" y="247"/>
                    <a:pt x="4771" y="261"/>
                    <a:pt x="4656" y="269"/>
                  </a:cubicBezTo>
                  <a:cubicBezTo>
                    <a:pt x="4644" y="555"/>
                    <a:pt x="4632" y="1091"/>
                    <a:pt x="4703" y="1281"/>
                  </a:cubicBezTo>
                  <a:cubicBezTo>
                    <a:pt x="4798" y="1543"/>
                    <a:pt x="4870" y="1591"/>
                    <a:pt x="4941" y="1638"/>
                  </a:cubicBezTo>
                  <a:cubicBezTo>
                    <a:pt x="5013" y="1686"/>
                    <a:pt x="5108" y="1888"/>
                    <a:pt x="5144" y="1996"/>
                  </a:cubicBezTo>
                  <a:cubicBezTo>
                    <a:pt x="5168" y="2091"/>
                    <a:pt x="5394" y="2365"/>
                    <a:pt x="5489" y="2365"/>
                  </a:cubicBezTo>
                  <a:cubicBezTo>
                    <a:pt x="5596" y="2365"/>
                    <a:pt x="5846" y="2365"/>
                    <a:pt x="5918" y="2400"/>
                  </a:cubicBezTo>
                  <a:cubicBezTo>
                    <a:pt x="5977" y="2424"/>
                    <a:pt x="6215" y="2627"/>
                    <a:pt x="6215" y="2746"/>
                  </a:cubicBezTo>
                  <a:cubicBezTo>
                    <a:pt x="6227" y="2877"/>
                    <a:pt x="6299" y="3472"/>
                    <a:pt x="6144" y="3639"/>
                  </a:cubicBezTo>
                  <a:cubicBezTo>
                    <a:pt x="6001" y="3793"/>
                    <a:pt x="5674" y="4049"/>
                    <a:pt x="5588" y="4049"/>
                  </a:cubicBezTo>
                  <a:cubicBezTo>
                    <a:pt x="5581" y="4049"/>
                    <a:pt x="5576" y="4047"/>
                    <a:pt x="5572" y="4043"/>
                  </a:cubicBezTo>
                  <a:cubicBezTo>
                    <a:pt x="5525" y="3996"/>
                    <a:pt x="5584" y="3841"/>
                    <a:pt x="5465" y="3829"/>
                  </a:cubicBezTo>
                  <a:cubicBezTo>
                    <a:pt x="5456" y="3828"/>
                    <a:pt x="5447" y="3828"/>
                    <a:pt x="5437" y="3828"/>
                  </a:cubicBezTo>
                  <a:cubicBezTo>
                    <a:pt x="5340" y="3828"/>
                    <a:pt x="5247" y="3882"/>
                    <a:pt x="5203" y="3936"/>
                  </a:cubicBezTo>
                  <a:cubicBezTo>
                    <a:pt x="5166" y="3974"/>
                    <a:pt x="5137" y="3997"/>
                    <a:pt x="5104" y="3997"/>
                  </a:cubicBezTo>
                  <a:cubicBezTo>
                    <a:pt x="5084" y="3997"/>
                    <a:pt x="5063" y="3990"/>
                    <a:pt x="5037" y="3972"/>
                  </a:cubicBezTo>
                  <a:cubicBezTo>
                    <a:pt x="4966" y="3922"/>
                    <a:pt x="4896" y="3871"/>
                    <a:pt x="4804" y="3871"/>
                  </a:cubicBezTo>
                  <a:cubicBezTo>
                    <a:pt x="4787" y="3871"/>
                    <a:pt x="4769" y="3873"/>
                    <a:pt x="4751" y="3877"/>
                  </a:cubicBezTo>
                  <a:cubicBezTo>
                    <a:pt x="4676" y="3899"/>
                    <a:pt x="4600" y="3936"/>
                    <a:pt x="4525" y="3936"/>
                  </a:cubicBezTo>
                  <a:cubicBezTo>
                    <a:pt x="4481" y="3936"/>
                    <a:pt x="4437" y="3924"/>
                    <a:pt x="4394" y="3889"/>
                  </a:cubicBezTo>
                  <a:cubicBezTo>
                    <a:pt x="4275" y="3793"/>
                    <a:pt x="4096" y="3615"/>
                    <a:pt x="4072" y="3543"/>
                  </a:cubicBezTo>
                  <a:cubicBezTo>
                    <a:pt x="4048" y="3472"/>
                    <a:pt x="3989" y="3270"/>
                    <a:pt x="3917" y="3234"/>
                  </a:cubicBezTo>
                  <a:cubicBezTo>
                    <a:pt x="3858" y="3210"/>
                    <a:pt x="3620" y="3067"/>
                    <a:pt x="3596" y="2972"/>
                  </a:cubicBezTo>
                  <a:cubicBezTo>
                    <a:pt x="3572" y="2877"/>
                    <a:pt x="3560" y="2436"/>
                    <a:pt x="3513" y="2341"/>
                  </a:cubicBezTo>
                  <a:cubicBezTo>
                    <a:pt x="3471" y="2259"/>
                    <a:pt x="3439" y="2167"/>
                    <a:pt x="3339" y="2167"/>
                  </a:cubicBezTo>
                  <a:cubicBezTo>
                    <a:pt x="3323" y="2167"/>
                    <a:pt x="3306" y="2169"/>
                    <a:pt x="3286" y="2174"/>
                  </a:cubicBezTo>
                  <a:cubicBezTo>
                    <a:pt x="3143" y="2222"/>
                    <a:pt x="2965" y="2186"/>
                    <a:pt x="3036" y="2436"/>
                  </a:cubicBezTo>
                  <a:cubicBezTo>
                    <a:pt x="3108" y="2686"/>
                    <a:pt x="3203" y="2984"/>
                    <a:pt x="3227" y="3091"/>
                  </a:cubicBezTo>
                  <a:cubicBezTo>
                    <a:pt x="3263" y="3210"/>
                    <a:pt x="3358" y="3365"/>
                    <a:pt x="3239" y="3472"/>
                  </a:cubicBezTo>
                  <a:cubicBezTo>
                    <a:pt x="3151" y="3551"/>
                    <a:pt x="3121" y="3618"/>
                    <a:pt x="3044" y="3618"/>
                  </a:cubicBezTo>
                  <a:cubicBezTo>
                    <a:pt x="3017" y="3618"/>
                    <a:pt x="2984" y="3610"/>
                    <a:pt x="2941" y="3591"/>
                  </a:cubicBezTo>
                  <a:cubicBezTo>
                    <a:pt x="2762" y="3532"/>
                    <a:pt x="2405" y="3293"/>
                    <a:pt x="2346" y="3234"/>
                  </a:cubicBezTo>
                  <a:cubicBezTo>
                    <a:pt x="2310" y="3210"/>
                    <a:pt x="2048" y="3031"/>
                    <a:pt x="1834" y="2877"/>
                  </a:cubicBezTo>
                  <a:cubicBezTo>
                    <a:pt x="1834" y="2901"/>
                    <a:pt x="1834" y="2912"/>
                    <a:pt x="1834" y="2924"/>
                  </a:cubicBezTo>
                  <a:cubicBezTo>
                    <a:pt x="1822" y="2996"/>
                    <a:pt x="1798" y="3198"/>
                    <a:pt x="1798" y="3270"/>
                  </a:cubicBezTo>
                  <a:cubicBezTo>
                    <a:pt x="1798" y="3341"/>
                    <a:pt x="893" y="3710"/>
                    <a:pt x="655" y="3865"/>
                  </a:cubicBezTo>
                  <a:cubicBezTo>
                    <a:pt x="417" y="4008"/>
                    <a:pt x="95" y="4294"/>
                    <a:pt x="48" y="4329"/>
                  </a:cubicBezTo>
                  <a:cubicBezTo>
                    <a:pt x="0" y="4353"/>
                    <a:pt x="12" y="4520"/>
                    <a:pt x="24" y="4555"/>
                  </a:cubicBezTo>
                  <a:cubicBezTo>
                    <a:pt x="24" y="4591"/>
                    <a:pt x="107" y="4734"/>
                    <a:pt x="203" y="4877"/>
                  </a:cubicBezTo>
                  <a:cubicBezTo>
                    <a:pt x="310" y="5008"/>
                    <a:pt x="322" y="5056"/>
                    <a:pt x="357" y="5139"/>
                  </a:cubicBezTo>
                  <a:cubicBezTo>
                    <a:pt x="357" y="5139"/>
                    <a:pt x="357" y="5139"/>
                    <a:pt x="357" y="5151"/>
                  </a:cubicBezTo>
                  <a:cubicBezTo>
                    <a:pt x="536" y="5163"/>
                    <a:pt x="905" y="5175"/>
                    <a:pt x="1024" y="5175"/>
                  </a:cubicBezTo>
                  <a:cubicBezTo>
                    <a:pt x="1143" y="5175"/>
                    <a:pt x="1712" y="5180"/>
                    <a:pt x="2152" y="5180"/>
                  </a:cubicBezTo>
                  <a:cubicBezTo>
                    <a:pt x="2372" y="5180"/>
                    <a:pt x="2560" y="5179"/>
                    <a:pt x="2643" y="5175"/>
                  </a:cubicBezTo>
                  <a:cubicBezTo>
                    <a:pt x="2893" y="5175"/>
                    <a:pt x="3001" y="5246"/>
                    <a:pt x="3060" y="5294"/>
                  </a:cubicBezTo>
                  <a:cubicBezTo>
                    <a:pt x="3132" y="5341"/>
                    <a:pt x="3060" y="5484"/>
                    <a:pt x="3013" y="5591"/>
                  </a:cubicBezTo>
                  <a:cubicBezTo>
                    <a:pt x="2953" y="5698"/>
                    <a:pt x="2703" y="5913"/>
                    <a:pt x="2703" y="6056"/>
                  </a:cubicBezTo>
                  <a:cubicBezTo>
                    <a:pt x="2691" y="6199"/>
                    <a:pt x="2822" y="6520"/>
                    <a:pt x="2870" y="6615"/>
                  </a:cubicBezTo>
                  <a:cubicBezTo>
                    <a:pt x="2884" y="6648"/>
                    <a:pt x="2924" y="6661"/>
                    <a:pt x="2976" y="6661"/>
                  </a:cubicBezTo>
                  <a:cubicBezTo>
                    <a:pt x="3093" y="6661"/>
                    <a:pt x="3274" y="6597"/>
                    <a:pt x="3382" y="6556"/>
                  </a:cubicBezTo>
                  <a:cubicBezTo>
                    <a:pt x="3425" y="6535"/>
                    <a:pt x="3469" y="6528"/>
                    <a:pt x="3510" y="6528"/>
                  </a:cubicBezTo>
                  <a:cubicBezTo>
                    <a:pt x="3613" y="6528"/>
                    <a:pt x="3695" y="6578"/>
                    <a:pt x="3703" y="6603"/>
                  </a:cubicBezTo>
                  <a:cubicBezTo>
                    <a:pt x="3703" y="6615"/>
                    <a:pt x="3703" y="6627"/>
                    <a:pt x="3703" y="6639"/>
                  </a:cubicBezTo>
                  <a:cubicBezTo>
                    <a:pt x="3763" y="6663"/>
                    <a:pt x="3834" y="6675"/>
                    <a:pt x="3905" y="6687"/>
                  </a:cubicBezTo>
                  <a:cubicBezTo>
                    <a:pt x="3928" y="6689"/>
                    <a:pt x="3946" y="6690"/>
                    <a:pt x="3963" y="6690"/>
                  </a:cubicBezTo>
                  <a:cubicBezTo>
                    <a:pt x="4051" y="6690"/>
                    <a:pt x="4069" y="6660"/>
                    <a:pt x="4179" y="6580"/>
                  </a:cubicBezTo>
                  <a:cubicBezTo>
                    <a:pt x="4294" y="6499"/>
                    <a:pt x="4454" y="6341"/>
                    <a:pt x="4615" y="6341"/>
                  </a:cubicBezTo>
                  <a:cubicBezTo>
                    <a:pt x="4620" y="6341"/>
                    <a:pt x="4626" y="6341"/>
                    <a:pt x="4632" y="6341"/>
                  </a:cubicBezTo>
                  <a:cubicBezTo>
                    <a:pt x="4715" y="6353"/>
                    <a:pt x="4798" y="6413"/>
                    <a:pt x="4870" y="6449"/>
                  </a:cubicBezTo>
                  <a:cubicBezTo>
                    <a:pt x="4953" y="6472"/>
                    <a:pt x="5025" y="6508"/>
                    <a:pt x="5108" y="6544"/>
                  </a:cubicBezTo>
                  <a:cubicBezTo>
                    <a:pt x="5264" y="6593"/>
                    <a:pt x="5540" y="6633"/>
                    <a:pt x="5759" y="6633"/>
                  </a:cubicBezTo>
                  <a:cubicBezTo>
                    <a:pt x="5808" y="6633"/>
                    <a:pt x="5853" y="6631"/>
                    <a:pt x="5894" y="6627"/>
                  </a:cubicBezTo>
                  <a:cubicBezTo>
                    <a:pt x="5918" y="6627"/>
                    <a:pt x="5941" y="6627"/>
                    <a:pt x="5977" y="6615"/>
                  </a:cubicBezTo>
                  <a:cubicBezTo>
                    <a:pt x="5977" y="6591"/>
                    <a:pt x="5977" y="6556"/>
                    <a:pt x="5977" y="6532"/>
                  </a:cubicBezTo>
                  <a:cubicBezTo>
                    <a:pt x="5989" y="6401"/>
                    <a:pt x="6072" y="6341"/>
                    <a:pt x="6108" y="6199"/>
                  </a:cubicBezTo>
                  <a:cubicBezTo>
                    <a:pt x="6144" y="6068"/>
                    <a:pt x="6168" y="6008"/>
                    <a:pt x="6168" y="5877"/>
                  </a:cubicBezTo>
                  <a:cubicBezTo>
                    <a:pt x="6168" y="5758"/>
                    <a:pt x="6227" y="5615"/>
                    <a:pt x="6311" y="5603"/>
                  </a:cubicBezTo>
                  <a:cubicBezTo>
                    <a:pt x="6378" y="5594"/>
                    <a:pt x="6522" y="5561"/>
                    <a:pt x="6681" y="5561"/>
                  </a:cubicBezTo>
                  <a:cubicBezTo>
                    <a:pt x="6720" y="5561"/>
                    <a:pt x="6759" y="5563"/>
                    <a:pt x="6799" y="5567"/>
                  </a:cubicBezTo>
                  <a:cubicBezTo>
                    <a:pt x="6965" y="5591"/>
                    <a:pt x="7323" y="5627"/>
                    <a:pt x="7430" y="5627"/>
                  </a:cubicBezTo>
                  <a:lnTo>
                    <a:pt x="8906" y="3698"/>
                  </a:lnTo>
                  <a:lnTo>
                    <a:pt x="8906" y="3305"/>
                  </a:lnTo>
                  <a:lnTo>
                    <a:pt x="8858" y="757"/>
                  </a:lnTo>
                  <a:cubicBezTo>
                    <a:pt x="8728" y="734"/>
                    <a:pt x="8525" y="686"/>
                    <a:pt x="8442" y="603"/>
                  </a:cubicBezTo>
                  <a:cubicBezTo>
                    <a:pt x="8347" y="484"/>
                    <a:pt x="8239" y="305"/>
                    <a:pt x="8120" y="174"/>
                  </a:cubicBezTo>
                  <a:cubicBezTo>
                    <a:pt x="8013" y="43"/>
                    <a:pt x="7918" y="67"/>
                    <a:pt x="7775" y="55"/>
                  </a:cubicBezTo>
                  <a:cubicBezTo>
                    <a:pt x="7669" y="36"/>
                    <a:pt x="7111" y="1"/>
                    <a:pt x="6833" y="1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" name="Google Shape;69;p15">
              <a:extLst>
                <a:ext uri="{FF2B5EF4-FFF2-40B4-BE49-F238E27FC236}">
                  <a16:creationId xmlns:a16="http://schemas.microsoft.com/office/drawing/2014/main" id="{23DA7882-F216-1444-0CC2-3008D0CBF161}"/>
                </a:ext>
              </a:extLst>
            </p:cNvPr>
            <p:cNvSpPr/>
            <p:nvPr/>
          </p:nvSpPr>
          <p:spPr>
            <a:xfrm>
              <a:off x="-814953" y="1942389"/>
              <a:ext cx="283332" cy="436967"/>
            </a:xfrm>
            <a:custGeom>
              <a:avLst/>
              <a:gdLst/>
              <a:ahLst/>
              <a:cxnLst/>
              <a:rect l="l" t="t" r="r" b="b"/>
              <a:pathLst>
                <a:path w="3823" h="5896" extrusionOk="0">
                  <a:moveTo>
                    <a:pt x="2789" y="0"/>
                  </a:moveTo>
                  <a:cubicBezTo>
                    <a:pt x="2659" y="0"/>
                    <a:pt x="2504" y="11"/>
                    <a:pt x="2370" y="50"/>
                  </a:cubicBezTo>
                  <a:cubicBezTo>
                    <a:pt x="2108" y="121"/>
                    <a:pt x="1715" y="157"/>
                    <a:pt x="1691" y="157"/>
                  </a:cubicBezTo>
                  <a:cubicBezTo>
                    <a:pt x="1679" y="157"/>
                    <a:pt x="1537" y="192"/>
                    <a:pt x="1537" y="192"/>
                  </a:cubicBezTo>
                  <a:cubicBezTo>
                    <a:pt x="1537" y="192"/>
                    <a:pt x="1560" y="407"/>
                    <a:pt x="1537" y="514"/>
                  </a:cubicBezTo>
                  <a:cubicBezTo>
                    <a:pt x="1537" y="526"/>
                    <a:pt x="1537" y="538"/>
                    <a:pt x="1537" y="538"/>
                  </a:cubicBezTo>
                  <a:cubicBezTo>
                    <a:pt x="1501" y="633"/>
                    <a:pt x="1167" y="1181"/>
                    <a:pt x="1072" y="1288"/>
                  </a:cubicBezTo>
                  <a:cubicBezTo>
                    <a:pt x="989" y="1383"/>
                    <a:pt x="834" y="1693"/>
                    <a:pt x="620" y="1859"/>
                  </a:cubicBezTo>
                  <a:cubicBezTo>
                    <a:pt x="394" y="2026"/>
                    <a:pt x="120" y="2133"/>
                    <a:pt x="72" y="2347"/>
                  </a:cubicBezTo>
                  <a:cubicBezTo>
                    <a:pt x="13" y="2562"/>
                    <a:pt x="1" y="3240"/>
                    <a:pt x="1" y="3419"/>
                  </a:cubicBezTo>
                  <a:cubicBezTo>
                    <a:pt x="13" y="3610"/>
                    <a:pt x="36" y="4026"/>
                    <a:pt x="132" y="4157"/>
                  </a:cubicBezTo>
                  <a:cubicBezTo>
                    <a:pt x="239" y="4288"/>
                    <a:pt x="370" y="4383"/>
                    <a:pt x="370" y="4407"/>
                  </a:cubicBezTo>
                  <a:cubicBezTo>
                    <a:pt x="382" y="4431"/>
                    <a:pt x="465" y="4598"/>
                    <a:pt x="465" y="4598"/>
                  </a:cubicBezTo>
                  <a:cubicBezTo>
                    <a:pt x="470" y="4597"/>
                    <a:pt x="476" y="4596"/>
                    <a:pt x="482" y="4596"/>
                  </a:cubicBezTo>
                  <a:cubicBezTo>
                    <a:pt x="552" y="4596"/>
                    <a:pt x="645" y="4657"/>
                    <a:pt x="667" y="4657"/>
                  </a:cubicBezTo>
                  <a:cubicBezTo>
                    <a:pt x="691" y="4657"/>
                    <a:pt x="763" y="4848"/>
                    <a:pt x="810" y="4931"/>
                  </a:cubicBezTo>
                  <a:cubicBezTo>
                    <a:pt x="834" y="4979"/>
                    <a:pt x="977" y="5050"/>
                    <a:pt x="1084" y="5110"/>
                  </a:cubicBezTo>
                  <a:cubicBezTo>
                    <a:pt x="1132" y="5134"/>
                    <a:pt x="1167" y="5145"/>
                    <a:pt x="1191" y="5157"/>
                  </a:cubicBezTo>
                  <a:cubicBezTo>
                    <a:pt x="1275" y="5217"/>
                    <a:pt x="1596" y="5276"/>
                    <a:pt x="1620" y="5288"/>
                  </a:cubicBezTo>
                  <a:cubicBezTo>
                    <a:pt x="1656" y="5288"/>
                    <a:pt x="1929" y="5538"/>
                    <a:pt x="1929" y="5538"/>
                  </a:cubicBezTo>
                  <a:cubicBezTo>
                    <a:pt x="1929" y="5538"/>
                    <a:pt x="2465" y="5753"/>
                    <a:pt x="2560" y="5765"/>
                  </a:cubicBezTo>
                  <a:cubicBezTo>
                    <a:pt x="2668" y="5776"/>
                    <a:pt x="2811" y="5896"/>
                    <a:pt x="2811" y="5896"/>
                  </a:cubicBezTo>
                  <a:cubicBezTo>
                    <a:pt x="2811" y="5860"/>
                    <a:pt x="2799" y="5812"/>
                    <a:pt x="2799" y="5776"/>
                  </a:cubicBezTo>
                  <a:cubicBezTo>
                    <a:pt x="2763" y="5598"/>
                    <a:pt x="2858" y="4991"/>
                    <a:pt x="2870" y="4788"/>
                  </a:cubicBezTo>
                  <a:cubicBezTo>
                    <a:pt x="2882" y="4586"/>
                    <a:pt x="2918" y="4645"/>
                    <a:pt x="3001" y="4586"/>
                  </a:cubicBezTo>
                  <a:cubicBezTo>
                    <a:pt x="3084" y="4526"/>
                    <a:pt x="3168" y="4514"/>
                    <a:pt x="3227" y="4383"/>
                  </a:cubicBezTo>
                  <a:cubicBezTo>
                    <a:pt x="3287" y="4264"/>
                    <a:pt x="3227" y="4264"/>
                    <a:pt x="3251" y="4038"/>
                  </a:cubicBezTo>
                  <a:cubicBezTo>
                    <a:pt x="3287" y="3812"/>
                    <a:pt x="3322" y="3586"/>
                    <a:pt x="3311" y="3383"/>
                  </a:cubicBezTo>
                  <a:cubicBezTo>
                    <a:pt x="3299" y="3193"/>
                    <a:pt x="3203" y="2895"/>
                    <a:pt x="3203" y="2764"/>
                  </a:cubicBezTo>
                  <a:cubicBezTo>
                    <a:pt x="3203" y="2645"/>
                    <a:pt x="3442" y="2490"/>
                    <a:pt x="3465" y="2443"/>
                  </a:cubicBezTo>
                  <a:cubicBezTo>
                    <a:pt x="3501" y="2395"/>
                    <a:pt x="3465" y="2240"/>
                    <a:pt x="3489" y="1919"/>
                  </a:cubicBezTo>
                  <a:cubicBezTo>
                    <a:pt x="3525" y="1585"/>
                    <a:pt x="3751" y="1252"/>
                    <a:pt x="3787" y="1169"/>
                  </a:cubicBezTo>
                  <a:cubicBezTo>
                    <a:pt x="3787" y="1169"/>
                    <a:pt x="3787" y="1157"/>
                    <a:pt x="3787" y="1157"/>
                  </a:cubicBezTo>
                  <a:cubicBezTo>
                    <a:pt x="3787" y="1157"/>
                    <a:pt x="3787" y="1145"/>
                    <a:pt x="3787" y="1145"/>
                  </a:cubicBezTo>
                  <a:cubicBezTo>
                    <a:pt x="3799" y="1133"/>
                    <a:pt x="3799" y="1121"/>
                    <a:pt x="3799" y="1097"/>
                  </a:cubicBezTo>
                  <a:cubicBezTo>
                    <a:pt x="3799" y="1097"/>
                    <a:pt x="3799" y="1085"/>
                    <a:pt x="3799" y="1085"/>
                  </a:cubicBezTo>
                  <a:cubicBezTo>
                    <a:pt x="3799" y="1062"/>
                    <a:pt x="3811" y="1050"/>
                    <a:pt x="3811" y="1038"/>
                  </a:cubicBezTo>
                  <a:cubicBezTo>
                    <a:pt x="3811" y="1026"/>
                    <a:pt x="3811" y="1014"/>
                    <a:pt x="3811" y="1002"/>
                  </a:cubicBezTo>
                  <a:cubicBezTo>
                    <a:pt x="3811" y="990"/>
                    <a:pt x="3811" y="990"/>
                    <a:pt x="3811" y="978"/>
                  </a:cubicBezTo>
                  <a:cubicBezTo>
                    <a:pt x="3811" y="966"/>
                    <a:pt x="3811" y="954"/>
                    <a:pt x="3811" y="931"/>
                  </a:cubicBezTo>
                  <a:cubicBezTo>
                    <a:pt x="3811" y="847"/>
                    <a:pt x="3811" y="752"/>
                    <a:pt x="3811" y="704"/>
                  </a:cubicBezTo>
                  <a:cubicBezTo>
                    <a:pt x="3811" y="681"/>
                    <a:pt x="3823" y="657"/>
                    <a:pt x="3823" y="645"/>
                  </a:cubicBezTo>
                  <a:cubicBezTo>
                    <a:pt x="3751" y="597"/>
                    <a:pt x="3513" y="514"/>
                    <a:pt x="3406" y="347"/>
                  </a:cubicBezTo>
                  <a:cubicBezTo>
                    <a:pt x="3311" y="181"/>
                    <a:pt x="3132" y="14"/>
                    <a:pt x="3037" y="14"/>
                  </a:cubicBezTo>
                  <a:cubicBezTo>
                    <a:pt x="2993" y="8"/>
                    <a:pt x="2900" y="0"/>
                    <a:pt x="2789" y="0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" name="Google Shape;70;p15">
              <a:extLst>
                <a:ext uri="{FF2B5EF4-FFF2-40B4-BE49-F238E27FC236}">
                  <a16:creationId xmlns:a16="http://schemas.microsoft.com/office/drawing/2014/main" id="{57784167-396F-6B26-6811-189C2A9DAC7C}"/>
                </a:ext>
              </a:extLst>
            </p:cNvPr>
            <p:cNvSpPr/>
            <p:nvPr/>
          </p:nvSpPr>
          <p:spPr>
            <a:xfrm>
              <a:off x="-1755602" y="1751027"/>
              <a:ext cx="369821" cy="444823"/>
            </a:xfrm>
            <a:custGeom>
              <a:avLst/>
              <a:gdLst/>
              <a:ahLst/>
              <a:cxnLst/>
              <a:rect l="l" t="t" r="r" b="b"/>
              <a:pathLst>
                <a:path w="4990" h="6002" extrusionOk="0">
                  <a:moveTo>
                    <a:pt x="882" y="0"/>
                  </a:moveTo>
                  <a:cubicBezTo>
                    <a:pt x="846" y="60"/>
                    <a:pt x="774" y="191"/>
                    <a:pt x="715" y="334"/>
                  </a:cubicBezTo>
                  <a:cubicBezTo>
                    <a:pt x="620" y="536"/>
                    <a:pt x="715" y="524"/>
                    <a:pt x="715" y="679"/>
                  </a:cubicBezTo>
                  <a:cubicBezTo>
                    <a:pt x="715" y="834"/>
                    <a:pt x="667" y="929"/>
                    <a:pt x="620" y="1036"/>
                  </a:cubicBezTo>
                  <a:cubicBezTo>
                    <a:pt x="584" y="1143"/>
                    <a:pt x="441" y="1358"/>
                    <a:pt x="429" y="1370"/>
                  </a:cubicBezTo>
                  <a:cubicBezTo>
                    <a:pt x="429" y="1381"/>
                    <a:pt x="310" y="1536"/>
                    <a:pt x="310" y="1596"/>
                  </a:cubicBezTo>
                  <a:cubicBezTo>
                    <a:pt x="322" y="1655"/>
                    <a:pt x="382" y="1774"/>
                    <a:pt x="513" y="1989"/>
                  </a:cubicBezTo>
                  <a:cubicBezTo>
                    <a:pt x="632" y="2191"/>
                    <a:pt x="667" y="2286"/>
                    <a:pt x="703" y="2405"/>
                  </a:cubicBezTo>
                  <a:cubicBezTo>
                    <a:pt x="703" y="2405"/>
                    <a:pt x="703" y="2417"/>
                    <a:pt x="703" y="2417"/>
                  </a:cubicBezTo>
                  <a:cubicBezTo>
                    <a:pt x="703" y="2429"/>
                    <a:pt x="703" y="2441"/>
                    <a:pt x="715" y="2465"/>
                  </a:cubicBezTo>
                  <a:cubicBezTo>
                    <a:pt x="715" y="2477"/>
                    <a:pt x="715" y="2489"/>
                    <a:pt x="715" y="2501"/>
                  </a:cubicBezTo>
                  <a:cubicBezTo>
                    <a:pt x="715" y="2513"/>
                    <a:pt x="727" y="2524"/>
                    <a:pt x="727" y="2536"/>
                  </a:cubicBezTo>
                  <a:cubicBezTo>
                    <a:pt x="727" y="2584"/>
                    <a:pt x="739" y="2643"/>
                    <a:pt x="751" y="2715"/>
                  </a:cubicBezTo>
                  <a:cubicBezTo>
                    <a:pt x="751" y="2727"/>
                    <a:pt x="751" y="2727"/>
                    <a:pt x="751" y="2739"/>
                  </a:cubicBezTo>
                  <a:cubicBezTo>
                    <a:pt x="751" y="2763"/>
                    <a:pt x="751" y="2774"/>
                    <a:pt x="751" y="2798"/>
                  </a:cubicBezTo>
                  <a:cubicBezTo>
                    <a:pt x="751" y="2810"/>
                    <a:pt x="763" y="2810"/>
                    <a:pt x="763" y="2822"/>
                  </a:cubicBezTo>
                  <a:cubicBezTo>
                    <a:pt x="763" y="2846"/>
                    <a:pt x="763" y="2858"/>
                    <a:pt x="763" y="2870"/>
                  </a:cubicBezTo>
                  <a:cubicBezTo>
                    <a:pt x="763" y="2941"/>
                    <a:pt x="763" y="3001"/>
                    <a:pt x="763" y="3036"/>
                  </a:cubicBezTo>
                  <a:cubicBezTo>
                    <a:pt x="751" y="3144"/>
                    <a:pt x="620" y="3132"/>
                    <a:pt x="465" y="3239"/>
                  </a:cubicBezTo>
                  <a:cubicBezTo>
                    <a:pt x="298" y="3334"/>
                    <a:pt x="251" y="3513"/>
                    <a:pt x="215" y="3667"/>
                  </a:cubicBezTo>
                  <a:cubicBezTo>
                    <a:pt x="179" y="3834"/>
                    <a:pt x="203" y="3882"/>
                    <a:pt x="203" y="3989"/>
                  </a:cubicBezTo>
                  <a:cubicBezTo>
                    <a:pt x="191" y="4108"/>
                    <a:pt x="132" y="4132"/>
                    <a:pt x="60" y="4239"/>
                  </a:cubicBezTo>
                  <a:cubicBezTo>
                    <a:pt x="1" y="4346"/>
                    <a:pt x="60" y="4787"/>
                    <a:pt x="60" y="4810"/>
                  </a:cubicBezTo>
                  <a:cubicBezTo>
                    <a:pt x="60" y="4834"/>
                    <a:pt x="36" y="5025"/>
                    <a:pt x="60" y="5120"/>
                  </a:cubicBezTo>
                  <a:cubicBezTo>
                    <a:pt x="84" y="5215"/>
                    <a:pt x="155" y="5287"/>
                    <a:pt x="251" y="5382"/>
                  </a:cubicBezTo>
                  <a:cubicBezTo>
                    <a:pt x="346" y="5489"/>
                    <a:pt x="370" y="5453"/>
                    <a:pt x="441" y="5537"/>
                  </a:cubicBezTo>
                  <a:cubicBezTo>
                    <a:pt x="513" y="5620"/>
                    <a:pt x="346" y="5703"/>
                    <a:pt x="298" y="5787"/>
                  </a:cubicBezTo>
                  <a:cubicBezTo>
                    <a:pt x="263" y="5858"/>
                    <a:pt x="322" y="5930"/>
                    <a:pt x="370" y="6001"/>
                  </a:cubicBezTo>
                  <a:cubicBezTo>
                    <a:pt x="513" y="5989"/>
                    <a:pt x="655" y="5977"/>
                    <a:pt x="751" y="5942"/>
                  </a:cubicBezTo>
                  <a:cubicBezTo>
                    <a:pt x="1001" y="5882"/>
                    <a:pt x="1191" y="5572"/>
                    <a:pt x="1346" y="5406"/>
                  </a:cubicBezTo>
                  <a:cubicBezTo>
                    <a:pt x="1401" y="5346"/>
                    <a:pt x="1481" y="5326"/>
                    <a:pt x="1572" y="5326"/>
                  </a:cubicBezTo>
                  <a:cubicBezTo>
                    <a:pt x="1734" y="5326"/>
                    <a:pt x="1931" y="5390"/>
                    <a:pt x="2084" y="5406"/>
                  </a:cubicBezTo>
                  <a:cubicBezTo>
                    <a:pt x="2310" y="5430"/>
                    <a:pt x="2394" y="5632"/>
                    <a:pt x="2501" y="5656"/>
                  </a:cubicBezTo>
                  <a:cubicBezTo>
                    <a:pt x="2507" y="5657"/>
                    <a:pt x="2515" y="5658"/>
                    <a:pt x="2524" y="5658"/>
                  </a:cubicBezTo>
                  <a:cubicBezTo>
                    <a:pt x="2659" y="5658"/>
                    <a:pt x="3096" y="5507"/>
                    <a:pt x="3263" y="5430"/>
                  </a:cubicBezTo>
                  <a:cubicBezTo>
                    <a:pt x="3291" y="5415"/>
                    <a:pt x="3321" y="5408"/>
                    <a:pt x="3354" y="5408"/>
                  </a:cubicBezTo>
                  <a:cubicBezTo>
                    <a:pt x="3531" y="5408"/>
                    <a:pt x="3765" y="5601"/>
                    <a:pt x="3906" y="5691"/>
                  </a:cubicBezTo>
                  <a:cubicBezTo>
                    <a:pt x="4084" y="5799"/>
                    <a:pt x="4215" y="5811"/>
                    <a:pt x="4215" y="5811"/>
                  </a:cubicBezTo>
                  <a:cubicBezTo>
                    <a:pt x="4215" y="5811"/>
                    <a:pt x="4180" y="5608"/>
                    <a:pt x="4144" y="5489"/>
                  </a:cubicBezTo>
                  <a:cubicBezTo>
                    <a:pt x="4120" y="5441"/>
                    <a:pt x="4108" y="5394"/>
                    <a:pt x="4084" y="5346"/>
                  </a:cubicBezTo>
                  <a:cubicBezTo>
                    <a:pt x="4073" y="5310"/>
                    <a:pt x="4061" y="5287"/>
                    <a:pt x="4061" y="5251"/>
                  </a:cubicBezTo>
                  <a:cubicBezTo>
                    <a:pt x="4061" y="5251"/>
                    <a:pt x="4061" y="5239"/>
                    <a:pt x="4061" y="5239"/>
                  </a:cubicBezTo>
                  <a:cubicBezTo>
                    <a:pt x="4061" y="5227"/>
                    <a:pt x="4049" y="5215"/>
                    <a:pt x="4049" y="5203"/>
                  </a:cubicBezTo>
                  <a:cubicBezTo>
                    <a:pt x="4049" y="5180"/>
                    <a:pt x="4061" y="5156"/>
                    <a:pt x="4084" y="5144"/>
                  </a:cubicBezTo>
                  <a:cubicBezTo>
                    <a:pt x="4139" y="5090"/>
                    <a:pt x="4223" y="4986"/>
                    <a:pt x="4399" y="4986"/>
                  </a:cubicBezTo>
                  <a:cubicBezTo>
                    <a:pt x="4416" y="4986"/>
                    <a:pt x="4434" y="4987"/>
                    <a:pt x="4454" y="4989"/>
                  </a:cubicBezTo>
                  <a:cubicBezTo>
                    <a:pt x="4596" y="5001"/>
                    <a:pt x="4835" y="5037"/>
                    <a:pt x="4989" y="5049"/>
                  </a:cubicBezTo>
                  <a:cubicBezTo>
                    <a:pt x="4989" y="5049"/>
                    <a:pt x="4787" y="4906"/>
                    <a:pt x="4620" y="4751"/>
                  </a:cubicBezTo>
                  <a:cubicBezTo>
                    <a:pt x="4454" y="4584"/>
                    <a:pt x="4394" y="4429"/>
                    <a:pt x="4394" y="4334"/>
                  </a:cubicBezTo>
                  <a:cubicBezTo>
                    <a:pt x="4406" y="4239"/>
                    <a:pt x="4537" y="3846"/>
                    <a:pt x="4537" y="3715"/>
                  </a:cubicBezTo>
                  <a:cubicBezTo>
                    <a:pt x="4537" y="3596"/>
                    <a:pt x="4477" y="3334"/>
                    <a:pt x="4192" y="3155"/>
                  </a:cubicBezTo>
                  <a:cubicBezTo>
                    <a:pt x="3906" y="2989"/>
                    <a:pt x="3203" y="2370"/>
                    <a:pt x="3072" y="2215"/>
                  </a:cubicBezTo>
                  <a:cubicBezTo>
                    <a:pt x="2941" y="2048"/>
                    <a:pt x="2632" y="1834"/>
                    <a:pt x="2489" y="1834"/>
                  </a:cubicBezTo>
                  <a:cubicBezTo>
                    <a:pt x="2406" y="1827"/>
                    <a:pt x="2288" y="1820"/>
                    <a:pt x="2180" y="1820"/>
                  </a:cubicBezTo>
                  <a:cubicBezTo>
                    <a:pt x="2101" y="1820"/>
                    <a:pt x="2027" y="1824"/>
                    <a:pt x="1977" y="1834"/>
                  </a:cubicBezTo>
                  <a:cubicBezTo>
                    <a:pt x="1904" y="1841"/>
                    <a:pt x="1836" y="1871"/>
                    <a:pt x="1794" y="1871"/>
                  </a:cubicBezTo>
                  <a:cubicBezTo>
                    <a:pt x="1767" y="1871"/>
                    <a:pt x="1751" y="1859"/>
                    <a:pt x="1751" y="1822"/>
                  </a:cubicBezTo>
                  <a:cubicBezTo>
                    <a:pt x="1751" y="1727"/>
                    <a:pt x="1858" y="1500"/>
                    <a:pt x="1858" y="1370"/>
                  </a:cubicBezTo>
                  <a:cubicBezTo>
                    <a:pt x="1858" y="1227"/>
                    <a:pt x="1858" y="691"/>
                    <a:pt x="1751" y="560"/>
                  </a:cubicBezTo>
                  <a:cubicBezTo>
                    <a:pt x="1656" y="429"/>
                    <a:pt x="1310" y="191"/>
                    <a:pt x="1155" y="119"/>
                  </a:cubicBezTo>
                  <a:cubicBezTo>
                    <a:pt x="1096" y="96"/>
                    <a:pt x="989" y="48"/>
                    <a:pt x="882" y="0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" name="Google Shape;71;p15">
              <a:extLst>
                <a:ext uri="{FF2B5EF4-FFF2-40B4-BE49-F238E27FC236}">
                  <a16:creationId xmlns:a16="http://schemas.microsoft.com/office/drawing/2014/main" id="{C1508A07-A2B7-AD61-841F-81FF83D98567}"/>
                </a:ext>
              </a:extLst>
            </p:cNvPr>
            <p:cNvSpPr/>
            <p:nvPr/>
          </p:nvSpPr>
          <p:spPr>
            <a:xfrm>
              <a:off x="-710824" y="1613324"/>
              <a:ext cx="415697" cy="376862"/>
            </a:xfrm>
            <a:custGeom>
              <a:avLst/>
              <a:gdLst/>
              <a:ahLst/>
              <a:cxnLst/>
              <a:rect l="l" t="t" r="r" b="b"/>
              <a:pathLst>
                <a:path w="5609" h="5085" extrusionOk="0">
                  <a:moveTo>
                    <a:pt x="1572" y="1"/>
                  </a:moveTo>
                  <a:cubicBezTo>
                    <a:pt x="1513" y="49"/>
                    <a:pt x="1453" y="96"/>
                    <a:pt x="1441" y="108"/>
                  </a:cubicBezTo>
                  <a:cubicBezTo>
                    <a:pt x="1417" y="156"/>
                    <a:pt x="1394" y="299"/>
                    <a:pt x="1406" y="394"/>
                  </a:cubicBezTo>
                  <a:cubicBezTo>
                    <a:pt x="1429" y="501"/>
                    <a:pt x="1382" y="632"/>
                    <a:pt x="1358" y="763"/>
                  </a:cubicBezTo>
                  <a:cubicBezTo>
                    <a:pt x="1334" y="894"/>
                    <a:pt x="1298" y="1084"/>
                    <a:pt x="1298" y="1084"/>
                  </a:cubicBezTo>
                  <a:cubicBezTo>
                    <a:pt x="1298" y="1084"/>
                    <a:pt x="1120" y="1311"/>
                    <a:pt x="989" y="1477"/>
                  </a:cubicBezTo>
                  <a:cubicBezTo>
                    <a:pt x="977" y="1501"/>
                    <a:pt x="977" y="1513"/>
                    <a:pt x="965" y="1537"/>
                  </a:cubicBezTo>
                  <a:cubicBezTo>
                    <a:pt x="917" y="1680"/>
                    <a:pt x="1060" y="1846"/>
                    <a:pt x="1072" y="1930"/>
                  </a:cubicBezTo>
                  <a:cubicBezTo>
                    <a:pt x="1084" y="2025"/>
                    <a:pt x="763" y="2596"/>
                    <a:pt x="608" y="2716"/>
                  </a:cubicBezTo>
                  <a:cubicBezTo>
                    <a:pt x="453" y="2835"/>
                    <a:pt x="203" y="3204"/>
                    <a:pt x="132" y="3370"/>
                  </a:cubicBezTo>
                  <a:cubicBezTo>
                    <a:pt x="60" y="3525"/>
                    <a:pt x="215" y="3775"/>
                    <a:pt x="215" y="3942"/>
                  </a:cubicBezTo>
                  <a:cubicBezTo>
                    <a:pt x="215" y="4109"/>
                    <a:pt x="155" y="4109"/>
                    <a:pt x="72" y="4216"/>
                  </a:cubicBezTo>
                  <a:cubicBezTo>
                    <a:pt x="1" y="4323"/>
                    <a:pt x="132" y="4632"/>
                    <a:pt x="132" y="4632"/>
                  </a:cubicBezTo>
                  <a:cubicBezTo>
                    <a:pt x="132" y="4632"/>
                    <a:pt x="274" y="4597"/>
                    <a:pt x="286" y="4597"/>
                  </a:cubicBezTo>
                  <a:cubicBezTo>
                    <a:pt x="310" y="4597"/>
                    <a:pt x="703" y="4561"/>
                    <a:pt x="965" y="4490"/>
                  </a:cubicBezTo>
                  <a:cubicBezTo>
                    <a:pt x="1099" y="4451"/>
                    <a:pt x="1254" y="4440"/>
                    <a:pt x="1384" y="4440"/>
                  </a:cubicBezTo>
                  <a:cubicBezTo>
                    <a:pt x="1495" y="4440"/>
                    <a:pt x="1588" y="4448"/>
                    <a:pt x="1632" y="4454"/>
                  </a:cubicBezTo>
                  <a:cubicBezTo>
                    <a:pt x="1727" y="4454"/>
                    <a:pt x="1906" y="4621"/>
                    <a:pt x="2001" y="4787"/>
                  </a:cubicBezTo>
                  <a:cubicBezTo>
                    <a:pt x="2108" y="4954"/>
                    <a:pt x="2346" y="5037"/>
                    <a:pt x="2418" y="5085"/>
                  </a:cubicBezTo>
                  <a:cubicBezTo>
                    <a:pt x="2441" y="5025"/>
                    <a:pt x="2501" y="5002"/>
                    <a:pt x="2584" y="4906"/>
                  </a:cubicBezTo>
                  <a:cubicBezTo>
                    <a:pt x="2679" y="4787"/>
                    <a:pt x="2918" y="4466"/>
                    <a:pt x="2989" y="4359"/>
                  </a:cubicBezTo>
                  <a:cubicBezTo>
                    <a:pt x="3049" y="4251"/>
                    <a:pt x="3060" y="4204"/>
                    <a:pt x="3108" y="4144"/>
                  </a:cubicBezTo>
                  <a:cubicBezTo>
                    <a:pt x="3144" y="4073"/>
                    <a:pt x="3322" y="3990"/>
                    <a:pt x="3489" y="3870"/>
                  </a:cubicBezTo>
                  <a:cubicBezTo>
                    <a:pt x="3644" y="3739"/>
                    <a:pt x="3811" y="3537"/>
                    <a:pt x="3953" y="3358"/>
                  </a:cubicBezTo>
                  <a:cubicBezTo>
                    <a:pt x="4096" y="3180"/>
                    <a:pt x="4561" y="2668"/>
                    <a:pt x="4596" y="2620"/>
                  </a:cubicBezTo>
                  <a:cubicBezTo>
                    <a:pt x="4632" y="2561"/>
                    <a:pt x="5466" y="1787"/>
                    <a:pt x="5573" y="1644"/>
                  </a:cubicBezTo>
                  <a:cubicBezTo>
                    <a:pt x="5585" y="1632"/>
                    <a:pt x="5597" y="1620"/>
                    <a:pt x="5608" y="1608"/>
                  </a:cubicBezTo>
                  <a:cubicBezTo>
                    <a:pt x="5573" y="1525"/>
                    <a:pt x="5513" y="1406"/>
                    <a:pt x="5513" y="1382"/>
                  </a:cubicBezTo>
                  <a:cubicBezTo>
                    <a:pt x="5501" y="1346"/>
                    <a:pt x="5406" y="1215"/>
                    <a:pt x="5335" y="1108"/>
                  </a:cubicBezTo>
                  <a:cubicBezTo>
                    <a:pt x="5263" y="1013"/>
                    <a:pt x="5216" y="882"/>
                    <a:pt x="5216" y="739"/>
                  </a:cubicBezTo>
                  <a:lnTo>
                    <a:pt x="5216" y="322"/>
                  </a:lnTo>
                  <a:lnTo>
                    <a:pt x="5216" y="310"/>
                  </a:lnTo>
                  <a:cubicBezTo>
                    <a:pt x="5192" y="310"/>
                    <a:pt x="5180" y="299"/>
                    <a:pt x="5156" y="299"/>
                  </a:cubicBezTo>
                  <a:cubicBezTo>
                    <a:pt x="5061" y="263"/>
                    <a:pt x="4954" y="263"/>
                    <a:pt x="4906" y="263"/>
                  </a:cubicBezTo>
                  <a:cubicBezTo>
                    <a:pt x="4870" y="275"/>
                    <a:pt x="4751" y="370"/>
                    <a:pt x="4704" y="465"/>
                  </a:cubicBezTo>
                  <a:cubicBezTo>
                    <a:pt x="4671" y="541"/>
                    <a:pt x="4628" y="598"/>
                    <a:pt x="4567" y="598"/>
                  </a:cubicBezTo>
                  <a:cubicBezTo>
                    <a:pt x="4561" y="598"/>
                    <a:pt x="4555" y="597"/>
                    <a:pt x="4549" y="596"/>
                  </a:cubicBezTo>
                  <a:cubicBezTo>
                    <a:pt x="4465" y="596"/>
                    <a:pt x="4311" y="501"/>
                    <a:pt x="4203" y="430"/>
                  </a:cubicBezTo>
                  <a:cubicBezTo>
                    <a:pt x="4132" y="376"/>
                    <a:pt x="4000" y="369"/>
                    <a:pt x="3854" y="369"/>
                  </a:cubicBezTo>
                  <a:cubicBezTo>
                    <a:pt x="3805" y="369"/>
                    <a:pt x="3754" y="370"/>
                    <a:pt x="3703" y="370"/>
                  </a:cubicBezTo>
                  <a:cubicBezTo>
                    <a:pt x="3561" y="370"/>
                    <a:pt x="3502" y="391"/>
                    <a:pt x="3430" y="391"/>
                  </a:cubicBezTo>
                  <a:cubicBezTo>
                    <a:pt x="3394" y="391"/>
                    <a:pt x="3354" y="386"/>
                    <a:pt x="3299" y="370"/>
                  </a:cubicBezTo>
                  <a:cubicBezTo>
                    <a:pt x="3132" y="322"/>
                    <a:pt x="2977" y="215"/>
                    <a:pt x="2727" y="156"/>
                  </a:cubicBezTo>
                  <a:cubicBezTo>
                    <a:pt x="2632" y="132"/>
                    <a:pt x="2549" y="120"/>
                    <a:pt x="2465" y="108"/>
                  </a:cubicBezTo>
                  <a:lnTo>
                    <a:pt x="2441" y="108"/>
                  </a:lnTo>
                  <a:cubicBezTo>
                    <a:pt x="2418" y="108"/>
                    <a:pt x="2406" y="96"/>
                    <a:pt x="2394" y="96"/>
                  </a:cubicBezTo>
                  <a:cubicBezTo>
                    <a:pt x="2298" y="84"/>
                    <a:pt x="2203" y="84"/>
                    <a:pt x="2120" y="84"/>
                  </a:cubicBezTo>
                  <a:cubicBezTo>
                    <a:pt x="1941" y="72"/>
                    <a:pt x="1644" y="96"/>
                    <a:pt x="1584" y="13"/>
                  </a:cubicBezTo>
                  <a:cubicBezTo>
                    <a:pt x="1584" y="13"/>
                    <a:pt x="1584" y="13"/>
                    <a:pt x="1572" y="1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" name="Google Shape;72;p15">
              <a:extLst>
                <a:ext uri="{FF2B5EF4-FFF2-40B4-BE49-F238E27FC236}">
                  <a16:creationId xmlns:a16="http://schemas.microsoft.com/office/drawing/2014/main" id="{F730DB10-618F-6C2E-4803-7A9CA8FBF206}"/>
                </a:ext>
              </a:extLst>
            </p:cNvPr>
            <p:cNvSpPr/>
            <p:nvPr/>
          </p:nvSpPr>
          <p:spPr>
            <a:xfrm>
              <a:off x="-1070867" y="1242756"/>
              <a:ext cx="512784" cy="450975"/>
            </a:xfrm>
            <a:custGeom>
              <a:avLst/>
              <a:gdLst/>
              <a:ahLst/>
              <a:cxnLst/>
              <a:rect l="l" t="t" r="r" b="b"/>
              <a:pathLst>
                <a:path w="6919" h="6085" extrusionOk="0">
                  <a:moveTo>
                    <a:pt x="1489" y="0"/>
                  </a:moveTo>
                  <a:lnTo>
                    <a:pt x="1489" y="393"/>
                  </a:lnTo>
                  <a:lnTo>
                    <a:pt x="13" y="2322"/>
                  </a:lnTo>
                  <a:lnTo>
                    <a:pt x="1" y="2334"/>
                  </a:lnTo>
                  <a:lnTo>
                    <a:pt x="37" y="2334"/>
                  </a:lnTo>
                  <a:lnTo>
                    <a:pt x="1251" y="2358"/>
                  </a:lnTo>
                  <a:lnTo>
                    <a:pt x="2311" y="2370"/>
                  </a:lnTo>
                  <a:lnTo>
                    <a:pt x="2311" y="5942"/>
                  </a:lnTo>
                  <a:lnTo>
                    <a:pt x="3430" y="5977"/>
                  </a:lnTo>
                  <a:lnTo>
                    <a:pt x="6156" y="6084"/>
                  </a:lnTo>
                  <a:cubicBezTo>
                    <a:pt x="6156" y="6084"/>
                    <a:pt x="6180" y="5894"/>
                    <a:pt x="6216" y="5763"/>
                  </a:cubicBezTo>
                  <a:cubicBezTo>
                    <a:pt x="6240" y="5632"/>
                    <a:pt x="6287" y="5501"/>
                    <a:pt x="6264" y="5394"/>
                  </a:cubicBezTo>
                  <a:cubicBezTo>
                    <a:pt x="6252" y="5299"/>
                    <a:pt x="6275" y="5156"/>
                    <a:pt x="6299" y="5108"/>
                  </a:cubicBezTo>
                  <a:cubicBezTo>
                    <a:pt x="6311" y="5096"/>
                    <a:pt x="6371" y="5049"/>
                    <a:pt x="6430" y="5001"/>
                  </a:cubicBezTo>
                  <a:cubicBezTo>
                    <a:pt x="6394" y="4941"/>
                    <a:pt x="6454" y="4882"/>
                    <a:pt x="6502" y="4822"/>
                  </a:cubicBezTo>
                  <a:cubicBezTo>
                    <a:pt x="6549" y="4763"/>
                    <a:pt x="6775" y="4620"/>
                    <a:pt x="6895" y="4489"/>
                  </a:cubicBezTo>
                  <a:cubicBezTo>
                    <a:pt x="6895" y="4477"/>
                    <a:pt x="6906" y="4465"/>
                    <a:pt x="6918" y="4453"/>
                  </a:cubicBezTo>
                  <a:cubicBezTo>
                    <a:pt x="6895" y="4370"/>
                    <a:pt x="6847" y="4287"/>
                    <a:pt x="6799" y="4239"/>
                  </a:cubicBezTo>
                  <a:cubicBezTo>
                    <a:pt x="6716" y="4132"/>
                    <a:pt x="6454" y="3953"/>
                    <a:pt x="6240" y="3798"/>
                  </a:cubicBezTo>
                  <a:cubicBezTo>
                    <a:pt x="6037" y="3644"/>
                    <a:pt x="5787" y="3382"/>
                    <a:pt x="5740" y="3382"/>
                  </a:cubicBezTo>
                  <a:cubicBezTo>
                    <a:pt x="5704" y="3382"/>
                    <a:pt x="5490" y="3382"/>
                    <a:pt x="5406" y="3298"/>
                  </a:cubicBezTo>
                  <a:cubicBezTo>
                    <a:pt x="5323" y="3203"/>
                    <a:pt x="4966" y="2751"/>
                    <a:pt x="4906" y="2703"/>
                  </a:cubicBezTo>
                  <a:cubicBezTo>
                    <a:pt x="4859" y="2655"/>
                    <a:pt x="4573" y="2620"/>
                    <a:pt x="4513" y="2524"/>
                  </a:cubicBezTo>
                  <a:cubicBezTo>
                    <a:pt x="4442" y="2429"/>
                    <a:pt x="4239" y="1929"/>
                    <a:pt x="4204" y="1893"/>
                  </a:cubicBezTo>
                  <a:cubicBezTo>
                    <a:pt x="4168" y="1846"/>
                    <a:pt x="3346" y="1274"/>
                    <a:pt x="3192" y="1167"/>
                  </a:cubicBezTo>
                  <a:cubicBezTo>
                    <a:pt x="3037" y="1060"/>
                    <a:pt x="2501" y="667"/>
                    <a:pt x="2454" y="596"/>
                  </a:cubicBezTo>
                  <a:cubicBezTo>
                    <a:pt x="2406" y="524"/>
                    <a:pt x="2465" y="417"/>
                    <a:pt x="2203" y="298"/>
                  </a:cubicBezTo>
                  <a:cubicBezTo>
                    <a:pt x="1953" y="179"/>
                    <a:pt x="1489" y="0"/>
                    <a:pt x="1489" y="0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" name="Google Shape;73;p15">
              <a:extLst>
                <a:ext uri="{FF2B5EF4-FFF2-40B4-BE49-F238E27FC236}">
                  <a16:creationId xmlns:a16="http://schemas.microsoft.com/office/drawing/2014/main" id="{37CF4D47-D223-EACB-32FC-0B6794B0F18B}"/>
                </a:ext>
              </a:extLst>
            </p:cNvPr>
            <p:cNvSpPr/>
            <p:nvPr/>
          </p:nvSpPr>
          <p:spPr>
            <a:xfrm>
              <a:off x="-1484717" y="976170"/>
              <a:ext cx="330986" cy="321722"/>
            </a:xfrm>
            <a:custGeom>
              <a:avLst/>
              <a:gdLst/>
              <a:ahLst/>
              <a:cxnLst/>
              <a:rect l="l" t="t" r="r" b="b"/>
              <a:pathLst>
                <a:path w="4466" h="4341" extrusionOk="0">
                  <a:moveTo>
                    <a:pt x="1374" y="1"/>
                  </a:moveTo>
                  <a:cubicBezTo>
                    <a:pt x="1312" y="1"/>
                    <a:pt x="1334" y="134"/>
                    <a:pt x="1334" y="168"/>
                  </a:cubicBezTo>
                  <a:cubicBezTo>
                    <a:pt x="1334" y="204"/>
                    <a:pt x="1334" y="335"/>
                    <a:pt x="1310" y="406"/>
                  </a:cubicBezTo>
                  <a:cubicBezTo>
                    <a:pt x="1299" y="490"/>
                    <a:pt x="1227" y="549"/>
                    <a:pt x="1144" y="621"/>
                  </a:cubicBezTo>
                  <a:cubicBezTo>
                    <a:pt x="1060" y="692"/>
                    <a:pt x="941" y="716"/>
                    <a:pt x="775" y="728"/>
                  </a:cubicBezTo>
                  <a:cubicBezTo>
                    <a:pt x="608" y="728"/>
                    <a:pt x="608" y="811"/>
                    <a:pt x="525" y="918"/>
                  </a:cubicBezTo>
                  <a:cubicBezTo>
                    <a:pt x="441" y="1037"/>
                    <a:pt x="287" y="1299"/>
                    <a:pt x="239" y="1371"/>
                  </a:cubicBezTo>
                  <a:cubicBezTo>
                    <a:pt x="203" y="1442"/>
                    <a:pt x="96" y="1573"/>
                    <a:pt x="60" y="1692"/>
                  </a:cubicBezTo>
                  <a:cubicBezTo>
                    <a:pt x="13" y="1811"/>
                    <a:pt x="72" y="1835"/>
                    <a:pt x="108" y="1895"/>
                  </a:cubicBezTo>
                  <a:cubicBezTo>
                    <a:pt x="144" y="1942"/>
                    <a:pt x="227" y="2097"/>
                    <a:pt x="239" y="2157"/>
                  </a:cubicBezTo>
                  <a:cubicBezTo>
                    <a:pt x="251" y="2216"/>
                    <a:pt x="156" y="2431"/>
                    <a:pt x="96" y="2609"/>
                  </a:cubicBezTo>
                  <a:cubicBezTo>
                    <a:pt x="48" y="2764"/>
                    <a:pt x="13" y="3050"/>
                    <a:pt x="1" y="3169"/>
                  </a:cubicBezTo>
                  <a:cubicBezTo>
                    <a:pt x="215" y="3323"/>
                    <a:pt x="477" y="3502"/>
                    <a:pt x="513" y="3526"/>
                  </a:cubicBezTo>
                  <a:cubicBezTo>
                    <a:pt x="572" y="3585"/>
                    <a:pt x="929" y="3824"/>
                    <a:pt x="1108" y="3883"/>
                  </a:cubicBezTo>
                  <a:cubicBezTo>
                    <a:pt x="1151" y="3902"/>
                    <a:pt x="1184" y="3910"/>
                    <a:pt x="1211" y="3910"/>
                  </a:cubicBezTo>
                  <a:cubicBezTo>
                    <a:pt x="1288" y="3910"/>
                    <a:pt x="1318" y="3843"/>
                    <a:pt x="1406" y="3764"/>
                  </a:cubicBezTo>
                  <a:cubicBezTo>
                    <a:pt x="1525" y="3657"/>
                    <a:pt x="1430" y="3502"/>
                    <a:pt x="1394" y="3383"/>
                  </a:cubicBezTo>
                  <a:cubicBezTo>
                    <a:pt x="1370" y="3276"/>
                    <a:pt x="1275" y="2978"/>
                    <a:pt x="1203" y="2728"/>
                  </a:cubicBezTo>
                  <a:cubicBezTo>
                    <a:pt x="1132" y="2478"/>
                    <a:pt x="1310" y="2514"/>
                    <a:pt x="1453" y="2466"/>
                  </a:cubicBezTo>
                  <a:cubicBezTo>
                    <a:pt x="1473" y="2461"/>
                    <a:pt x="1490" y="2459"/>
                    <a:pt x="1506" y="2459"/>
                  </a:cubicBezTo>
                  <a:cubicBezTo>
                    <a:pt x="1606" y="2459"/>
                    <a:pt x="1638" y="2551"/>
                    <a:pt x="1680" y="2633"/>
                  </a:cubicBezTo>
                  <a:cubicBezTo>
                    <a:pt x="1727" y="2728"/>
                    <a:pt x="1739" y="3169"/>
                    <a:pt x="1763" y="3264"/>
                  </a:cubicBezTo>
                  <a:cubicBezTo>
                    <a:pt x="1787" y="3359"/>
                    <a:pt x="2025" y="3502"/>
                    <a:pt x="2084" y="3526"/>
                  </a:cubicBezTo>
                  <a:cubicBezTo>
                    <a:pt x="2156" y="3562"/>
                    <a:pt x="2215" y="3764"/>
                    <a:pt x="2239" y="3835"/>
                  </a:cubicBezTo>
                  <a:cubicBezTo>
                    <a:pt x="2263" y="3907"/>
                    <a:pt x="2442" y="4085"/>
                    <a:pt x="2561" y="4181"/>
                  </a:cubicBezTo>
                  <a:cubicBezTo>
                    <a:pt x="2604" y="4216"/>
                    <a:pt x="2648" y="4228"/>
                    <a:pt x="2692" y="4228"/>
                  </a:cubicBezTo>
                  <a:cubicBezTo>
                    <a:pt x="2767" y="4228"/>
                    <a:pt x="2843" y="4191"/>
                    <a:pt x="2918" y="4169"/>
                  </a:cubicBezTo>
                  <a:cubicBezTo>
                    <a:pt x="2936" y="4165"/>
                    <a:pt x="2954" y="4163"/>
                    <a:pt x="2971" y="4163"/>
                  </a:cubicBezTo>
                  <a:cubicBezTo>
                    <a:pt x="3063" y="4163"/>
                    <a:pt x="3133" y="4214"/>
                    <a:pt x="3204" y="4264"/>
                  </a:cubicBezTo>
                  <a:cubicBezTo>
                    <a:pt x="3230" y="4282"/>
                    <a:pt x="3251" y="4289"/>
                    <a:pt x="3271" y="4289"/>
                  </a:cubicBezTo>
                  <a:cubicBezTo>
                    <a:pt x="3304" y="4289"/>
                    <a:pt x="3333" y="4266"/>
                    <a:pt x="3370" y="4228"/>
                  </a:cubicBezTo>
                  <a:cubicBezTo>
                    <a:pt x="3414" y="4174"/>
                    <a:pt x="3507" y="4120"/>
                    <a:pt x="3604" y="4120"/>
                  </a:cubicBezTo>
                  <a:cubicBezTo>
                    <a:pt x="3614" y="4120"/>
                    <a:pt x="3623" y="4120"/>
                    <a:pt x="3632" y="4121"/>
                  </a:cubicBezTo>
                  <a:cubicBezTo>
                    <a:pt x="3751" y="4133"/>
                    <a:pt x="3692" y="4288"/>
                    <a:pt x="3739" y="4335"/>
                  </a:cubicBezTo>
                  <a:cubicBezTo>
                    <a:pt x="3743" y="4339"/>
                    <a:pt x="3748" y="4341"/>
                    <a:pt x="3755" y="4341"/>
                  </a:cubicBezTo>
                  <a:cubicBezTo>
                    <a:pt x="3841" y="4341"/>
                    <a:pt x="4168" y="4085"/>
                    <a:pt x="4311" y="3931"/>
                  </a:cubicBezTo>
                  <a:cubicBezTo>
                    <a:pt x="4466" y="3764"/>
                    <a:pt x="4394" y="3169"/>
                    <a:pt x="4394" y="3038"/>
                  </a:cubicBezTo>
                  <a:cubicBezTo>
                    <a:pt x="4382" y="2919"/>
                    <a:pt x="4144" y="2716"/>
                    <a:pt x="4085" y="2681"/>
                  </a:cubicBezTo>
                  <a:cubicBezTo>
                    <a:pt x="4013" y="2657"/>
                    <a:pt x="3763" y="2657"/>
                    <a:pt x="3656" y="2657"/>
                  </a:cubicBezTo>
                  <a:cubicBezTo>
                    <a:pt x="3561" y="2657"/>
                    <a:pt x="3335" y="2383"/>
                    <a:pt x="3311" y="2288"/>
                  </a:cubicBezTo>
                  <a:cubicBezTo>
                    <a:pt x="3275" y="2180"/>
                    <a:pt x="3192" y="1978"/>
                    <a:pt x="3108" y="1930"/>
                  </a:cubicBezTo>
                  <a:cubicBezTo>
                    <a:pt x="3037" y="1883"/>
                    <a:pt x="2965" y="1835"/>
                    <a:pt x="2870" y="1573"/>
                  </a:cubicBezTo>
                  <a:cubicBezTo>
                    <a:pt x="2799" y="1383"/>
                    <a:pt x="2811" y="847"/>
                    <a:pt x="2823" y="561"/>
                  </a:cubicBezTo>
                  <a:lnTo>
                    <a:pt x="2823" y="561"/>
                  </a:lnTo>
                  <a:cubicBezTo>
                    <a:pt x="2751" y="573"/>
                    <a:pt x="2692" y="573"/>
                    <a:pt x="2668" y="573"/>
                  </a:cubicBezTo>
                  <a:cubicBezTo>
                    <a:pt x="2661" y="572"/>
                    <a:pt x="2655" y="572"/>
                    <a:pt x="2647" y="572"/>
                  </a:cubicBezTo>
                  <a:cubicBezTo>
                    <a:pt x="2531" y="572"/>
                    <a:pt x="2299" y="656"/>
                    <a:pt x="2299" y="656"/>
                  </a:cubicBezTo>
                  <a:cubicBezTo>
                    <a:pt x="2203" y="656"/>
                    <a:pt x="1977" y="406"/>
                    <a:pt x="1870" y="311"/>
                  </a:cubicBezTo>
                  <a:cubicBezTo>
                    <a:pt x="1763" y="204"/>
                    <a:pt x="1382" y="2"/>
                    <a:pt x="1382" y="2"/>
                  </a:cubicBezTo>
                  <a:cubicBezTo>
                    <a:pt x="1379" y="1"/>
                    <a:pt x="1376" y="1"/>
                    <a:pt x="1374" y="1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5" name="Google Shape;74;p15">
              <a:extLst>
                <a:ext uri="{FF2B5EF4-FFF2-40B4-BE49-F238E27FC236}">
                  <a16:creationId xmlns:a16="http://schemas.microsoft.com/office/drawing/2014/main" id="{F9C7D6FA-E71C-7AB6-08B6-14DAC8E0215F}"/>
                </a:ext>
              </a:extLst>
            </p:cNvPr>
            <p:cNvSpPr/>
            <p:nvPr/>
          </p:nvSpPr>
          <p:spPr>
            <a:xfrm>
              <a:off x="-1819117" y="3716149"/>
              <a:ext cx="577114" cy="737864"/>
            </a:xfrm>
            <a:custGeom>
              <a:avLst/>
              <a:gdLst/>
              <a:ahLst/>
              <a:cxnLst/>
              <a:rect l="l" t="t" r="r" b="b"/>
              <a:pathLst>
                <a:path w="7787" h="9956" extrusionOk="0">
                  <a:moveTo>
                    <a:pt x="5668" y="0"/>
                  </a:moveTo>
                  <a:lnTo>
                    <a:pt x="1346" y="370"/>
                  </a:lnTo>
                  <a:cubicBezTo>
                    <a:pt x="1370" y="501"/>
                    <a:pt x="1429" y="989"/>
                    <a:pt x="1429" y="1096"/>
                  </a:cubicBezTo>
                  <a:cubicBezTo>
                    <a:pt x="1429" y="1096"/>
                    <a:pt x="1429" y="1108"/>
                    <a:pt x="1429" y="1108"/>
                  </a:cubicBezTo>
                  <a:cubicBezTo>
                    <a:pt x="1429" y="1120"/>
                    <a:pt x="1429" y="1120"/>
                    <a:pt x="1429" y="1132"/>
                  </a:cubicBezTo>
                  <a:cubicBezTo>
                    <a:pt x="1429" y="1143"/>
                    <a:pt x="1429" y="1155"/>
                    <a:pt x="1429" y="1167"/>
                  </a:cubicBezTo>
                  <a:cubicBezTo>
                    <a:pt x="1429" y="1274"/>
                    <a:pt x="1405" y="1417"/>
                    <a:pt x="1381" y="1524"/>
                  </a:cubicBezTo>
                  <a:cubicBezTo>
                    <a:pt x="1358" y="1655"/>
                    <a:pt x="1310" y="1763"/>
                    <a:pt x="1286" y="1905"/>
                  </a:cubicBezTo>
                  <a:cubicBezTo>
                    <a:pt x="1262" y="2048"/>
                    <a:pt x="1322" y="2144"/>
                    <a:pt x="1322" y="2298"/>
                  </a:cubicBezTo>
                  <a:cubicBezTo>
                    <a:pt x="1322" y="2465"/>
                    <a:pt x="1131" y="2560"/>
                    <a:pt x="1036" y="2763"/>
                  </a:cubicBezTo>
                  <a:cubicBezTo>
                    <a:pt x="941" y="2953"/>
                    <a:pt x="965" y="3025"/>
                    <a:pt x="929" y="3239"/>
                  </a:cubicBezTo>
                  <a:cubicBezTo>
                    <a:pt x="893" y="3441"/>
                    <a:pt x="905" y="3239"/>
                    <a:pt x="941" y="3489"/>
                  </a:cubicBezTo>
                  <a:cubicBezTo>
                    <a:pt x="977" y="3739"/>
                    <a:pt x="1072" y="3787"/>
                    <a:pt x="1072" y="3965"/>
                  </a:cubicBezTo>
                  <a:cubicBezTo>
                    <a:pt x="1084" y="4132"/>
                    <a:pt x="1036" y="4132"/>
                    <a:pt x="941" y="4215"/>
                  </a:cubicBezTo>
                  <a:cubicBezTo>
                    <a:pt x="846" y="4287"/>
                    <a:pt x="881" y="4465"/>
                    <a:pt x="881" y="4632"/>
                  </a:cubicBezTo>
                  <a:cubicBezTo>
                    <a:pt x="881" y="4787"/>
                    <a:pt x="822" y="4822"/>
                    <a:pt x="715" y="4942"/>
                  </a:cubicBezTo>
                  <a:cubicBezTo>
                    <a:pt x="608" y="5061"/>
                    <a:pt x="608" y="5013"/>
                    <a:pt x="548" y="5120"/>
                  </a:cubicBezTo>
                  <a:cubicBezTo>
                    <a:pt x="500" y="5215"/>
                    <a:pt x="548" y="5299"/>
                    <a:pt x="334" y="5454"/>
                  </a:cubicBezTo>
                  <a:cubicBezTo>
                    <a:pt x="119" y="5596"/>
                    <a:pt x="72" y="5620"/>
                    <a:pt x="36" y="5644"/>
                  </a:cubicBezTo>
                  <a:cubicBezTo>
                    <a:pt x="0" y="5680"/>
                    <a:pt x="48" y="5882"/>
                    <a:pt x="60" y="5977"/>
                  </a:cubicBezTo>
                  <a:cubicBezTo>
                    <a:pt x="72" y="6061"/>
                    <a:pt x="84" y="6335"/>
                    <a:pt x="107" y="6477"/>
                  </a:cubicBezTo>
                  <a:cubicBezTo>
                    <a:pt x="119" y="6620"/>
                    <a:pt x="155" y="6775"/>
                    <a:pt x="203" y="6906"/>
                  </a:cubicBezTo>
                  <a:cubicBezTo>
                    <a:pt x="238" y="7037"/>
                    <a:pt x="358" y="7085"/>
                    <a:pt x="405" y="7180"/>
                  </a:cubicBezTo>
                  <a:cubicBezTo>
                    <a:pt x="465" y="7275"/>
                    <a:pt x="548" y="7620"/>
                    <a:pt x="572" y="7704"/>
                  </a:cubicBezTo>
                  <a:cubicBezTo>
                    <a:pt x="586" y="7754"/>
                    <a:pt x="644" y="7774"/>
                    <a:pt x="696" y="7774"/>
                  </a:cubicBezTo>
                  <a:cubicBezTo>
                    <a:pt x="729" y="7774"/>
                    <a:pt x="760" y="7766"/>
                    <a:pt x="774" y="7751"/>
                  </a:cubicBezTo>
                  <a:cubicBezTo>
                    <a:pt x="822" y="7716"/>
                    <a:pt x="965" y="7597"/>
                    <a:pt x="1120" y="7513"/>
                  </a:cubicBezTo>
                  <a:cubicBezTo>
                    <a:pt x="1178" y="7484"/>
                    <a:pt x="1226" y="7474"/>
                    <a:pt x="1266" y="7474"/>
                  </a:cubicBezTo>
                  <a:cubicBezTo>
                    <a:pt x="1340" y="7474"/>
                    <a:pt x="1386" y="7510"/>
                    <a:pt x="1417" y="7525"/>
                  </a:cubicBezTo>
                  <a:cubicBezTo>
                    <a:pt x="1453" y="7549"/>
                    <a:pt x="1465" y="7692"/>
                    <a:pt x="1465" y="7823"/>
                  </a:cubicBezTo>
                  <a:cubicBezTo>
                    <a:pt x="1465" y="7942"/>
                    <a:pt x="1477" y="8025"/>
                    <a:pt x="1501" y="8144"/>
                  </a:cubicBezTo>
                  <a:cubicBezTo>
                    <a:pt x="1536" y="8275"/>
                    <a:pt x="1584" y="8656"/>
                    <a:pt x="1584" y="8752"/>
                  </a:cubicBezTo>
                  <a:cubicBezTo>
                    <a:pt x="1584" y="8847"/>
                    <a:pt x="1512" y="8930"/>
                    <a:pt x="1501" y="9002"/>
                  </a:cubicBezTo>
                  <a:cubicBezTo>
                    <a:pt x="1501" y="9061"/>
                    <a:pt x="1596" y="9156"/>
                    <a:pt x="1655" y="9216"/>
                  </a:cubicBezTo>
                  <a:cubicBezTo>
                    <a:pt x="1727" y="9287"/>
                    <a:pt x="1751" y="9264"/>
                    <a:pt x="1846" y="9299"/>
                  </a:cubicBezTo>
                  <a:cubicBezTo>
                    <a:pt x="1941" y="9335"/>
                    <a:pt x="1965" y="9454"/>
                    <a:pt x="2072" y="9525"/>
                  </a:cubicBezTo>
                  <a:cubicBezTo>
                    <a:pt x="2113" y="9556"/>
                    <a:pt x="2158" y="9565"/>
                    <a:pt x="2202" y="9565"/>
                  </a:cubicBezTo>
                  <a:cubicBezTo>
                    <a:pt x="2261" y="9565"/>
                    <a:pt x="2317" y="9549"/>
                    <a:pt x="2358" y="9549"/>
                  </a:cubicBezTo>
                  <a:cubicBezTo>
                    <a:pt x="2417" y="9537"/>
                    <a:pt x="3263" y="9466"/>
                    <a:pt x="3441" y="9466"/>
                  </a:cubicBezTo>
                  <a:cubicBezTo>
                    <a:pt x="3632" y="9466"/>
                    <a:pt x="3929" y="9478"/>
                    <a:pt x="4144" y="9478"/>
                  </a:cubicBezTo>
                  <a:cubicBezTo>
                    <a:pt x="4358" y="9490"/>
                    <a:pt x="4715" y="9656"/>
                    <a:pt x="4810" y="9692"/>
                  </a:cubicBezTo>
                  <a:cubicBezTo>
                    <a:pt x="4906" y="9728"/>
                    <a:pt x="5203" y="9883"/>
                    <a:pt x="5215" y="9883"/>
                  </a:cubicBezTo>
                  <a:cubicBezTo>
                    <a:pt x="5226" y="9883"/>
                    <a:pt x="5424" y="9955"/>
                    <a:pt x="5460" y="9955"/>
                  </a:cubicBezTo>
                  <a:cubicBezTo>
                    <a:pt x="5463" y="9955"/>
                    <a:pt x="5464" y="9955"/>
                    <a:pt x="5465" y="9954"/>
                  </a:cubicBezTo>
                  <a:cubicBezTo>
                    <a:pt x="5477" y="9942"/>
                    <a:pt x="5406" y="9847"/>
                    <a:pt x="5322" y="9775"/>
                  </a:cubicBezTo>
                  <a:cubicBezTo>
                    <a:pt x="5227" y="9716"/>
                    <a:pt x="5132" y="9502"/>
                    <a:pt x="5001" y="9252"/>
                  </a:cubicBezTo>
                  <a:cubicBezTo>
                    <a:pt x="4858" y="9013"/>
                    <a:pt x="4668" y="8811"/>
                    <a:pt x="4656" y="8775"/>
                  </a:cubicBezTo>
                  <a:cubicBezTo>
                    <a:pt x="4644" y="8728"/>
                    <a:pt x="4679" y="8323"/>
                    <a:pt x="4668" y="8180"/>
                  </a:cubicBezTo>
                  <a:cubicBezTo>
                    <a:pt x="4656" y="8037"/>
                    <a:pt x="4596" y="7918"/>
                    <a:pt x="4537" y="7763"/>
                  </a:cubicBezTo>
                  <a:cubicBezTo>
                    <a:pt x="4477" y="7609"/>
                    <a:pt x="4572" y="7430"/>
                    <a:pt x="4644" y="7239"/>
                  </a:cubicBezTo>
                  <a:cubicBezTo>
                    <a:pt x="4727" y="7049"/>
                    <a:pt x="4822" y="6847"/>
                    <a:pt x="4894" y="6751"/>
                  </a:cubicBezTo>
                  <a:cubicBezTo>
                    <a:pt x="4965" y="6644"/>
                    <a:pt x="5382" y="6489"/>
                    <a:pt x="5513" y="6394"/>
                  </a:cubicBezTo>
                  <a:cubicBezTo>
                    <a:pt x="5644" y="6299"/>
                    <a:pt x="5703" y="6204"/>
                    <a:pt x="5775" y="6096"/>
                  </a:cubicBezTo>
                  <a:cubicBezTo>
                    <a:pt x="5834" y="5977"/>
                    <a:pt x="5799" y="5299"/>
                    <a:pt x="5846" y="5037"/>
                  </a:cubicBezTo>
                  <a:cubicBezTo>
                    <a:pt x="5894" y="4775"/>
                    <a:pt x="5894" y="4763"/>
                    <a:pt x="5953" y="4656"/>
                  </a:cubicBezTo>
                  <a:cubicBezTo>
                    <a:pt x="6013" y="4537"/>
                    <a:pt x="6465" y="4049"/>
                    <a:pt x="6561" y="3989"/>
                  </a:cubicBezTo>
                  <a:cubicBezTo>
                    <a:pt x="6644" y="3930"/>
                    <a:pt x="6811" y="3834"/>
                    <a:pt x="6965" y="3715"/>
                  </a:cubicBezTo>
                  <a:cubicBezTo>
                    <a:pt x="7132" y="3596"/>
                    <a:pt x="7132" y="3537"/>
                    <a:pt x="7287" y="3346"/>
                  </a:cubicBezTo>
                  <a:cubicBezTo>
                    <a:pt x="7430" y="3144"/>
                    <a:pt x="7632" y="3013"/>
                    <a:pt x="7692" y="2953"/>
                  </a:cubicBezTo>
                  <a:cubicBezTo>
                    <a:pt x="7739" y="2882"/>
                    <a:pt x="7668" y="2834"/>
                    <a:pt x="7597" y="2715"/>
                  </a:cubicBezTo>
                  <a:cubicBezTo>
                    <a:pt x="7525" y="2608"/>
                    <a:pt x="7585" y="2584"/>
                    <a:pt x="7620" y="2382"/>
                  </a:cubicBezTo>
                  <a:cubicBezTo>
                    <a:pt x="7668" y="2179"/>
                    <a:pt x="7787" y="2072"/>
                    <a:pt x="7787" y="1977"/>
                  </a:cubicBezTo>
                  <a:cubicBezTo>
                    <a:pt x="7787" y="1894"/>
                    <a:pt x="7632" y="1751"/>
                    <a:pt x="7549" y="1691"/>
                  </a:cubicBezTo>
                  <a:cubicBezTo>
                    <a:pt x="7466" y="1620"/>
                    <a:pt x="7406" y="1632"/>
                    <a:pt x="7275" y="1620"/>
                  </a:cubicBezTo>
                  <a:lnTo>
                    <a:pt x="6751" y="1620"/>
                  </a:lnTo>
                  <a:cubicBezTo>
                    <a:pt x="6584" y="1620"/>
                    <a:pt x="6489" y="1560"/>
                    <a:pt x="6406" y="1477"/>
                  </a:cubicBezTo>
                  <a:cubicBezTo>
                    <a:pt x="6311" y="1382"/>
                    <a:pt x="6132" y="1096"/>
                    <a:pt x="6061" y="989"/>
                  </a:cubicBezTo>
                  <a:cubicBezTo>
                    <a:pt x="6001" y="870"/>
                    <a:pt x="5930" y="870"/>
                    <a:pt x="5822" y="751"/>
                  </a:cubicBezTo>
                  <a:cubicBezTo>
                    <a:pt x="5799" y="739"/>
                    <a:pt x="5787" y="715"/>
                    <a:pt x="5775" y="691"/>
                  </a:cubicBezTo>
                  <a:cubicBezTo>
                    <a:pt x="5763" y="691"/>
                    <a:pt x="5763" y="679"/>
                    <a:pt x="5763" y="679"/>
                  </a:cubicBezTo>
                  <a:cubicBezTo>
                    <a:pt x="5751" y="667"/>
                    <a:pt x="5751" y="667"/>
                    <a:pt x="5751" y="655"/>
                  </a:cubicBezTo>
                  <a:cubicBezTo>
                    <a:pt x="5727" y="631"/>
                    <a:pt x="5715" y="596"/>
                    <a:pt x="5715" y="560"/>
                  </a:cubicBezTo>
                  <a:cubicBezTo>
                    <a:pt x="5703" y="548"/>
                    <a:pt x="5703" y="536"/>
                    <a:pt x="5703" y="524"/>
                  </a:cubicBezTo>
                  <a:cubicBezTo>
                    <a:pt x="5692" y="512"/>
                    <a:pt x="5692" y="501"/>
                    <a:pt x="5692" y="489"/>
                  </a:cubicBezTo>
                  <a:cubicBezTo>
                    <a:pt x="5692" y="477"/>
                    <a:pt x="5680" y="453"/>
                    <a:pt x="5680" y="441"/>
                  </a:cubicBezTo>
                  <a:cubicBezTo>
                    <a:pt x="5680" y="429"/>
                    <a:pt x="5680" y="417"/>
                    <a:pt x="5668" y="405"/>
                  </a:cubicBezTo>
                  <a:cubicBezTo>
                    <a:pt x="5644" y="298"/>
                    <a:pt x="5668" y="155"/>
                    <a:pt x="5668" y="12"/>
                  </a:cubicBezTo>
                  <a:cubicBezTo>
                    <a:pt x="5668" y="0"/>
                    <a:pt x="5668" y="0"/>
                    <a:pt x="5668" y="0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" name="Google Shape;75;p15">
              <a:extLst>
                <a:ext uri="{FF2B5EF4-FFF2-40B4-BE49-F238E27FC236}">
                  <a16:creationId xmlns:a16="http://schemas.microsoft.com/office/drawing/2014/main" id="{779A275A-9CF9-0694-6222-1C94EB67FEA8}"/>
                </a:ext>
              </a:extLst>
            </p:cNvPr>
            <p:cNvSpPr/>
            <p:nvPr/>
          </p:nvSpPr>
          <p:spPr>
            <a:xfrm>
              <a:off x="-1789101" y="3259091"/>
              <a:ext cx="703328" cy="484473"/>
            </a:xfrm>
            <a:custGeom>
              <a:avLst/>
              <a:gdLst/>
              <a:ahLst/>
              <a:cxnLst/>
              <a:rect l="l" t="t" r="r" b="b"/>
              <a:pathLst>
                <a:path w="9490" h="6537" extrusionOk="0">
                  <a:moveTo>
                    <a:pt x="7858" y="0"/>
                  </a:moveTo>
                  <a:lnTo>
                    <a:pt x="429" y="417"/>
                  </a:lnTo>
                  <a:cubicBezTo>
                    <a:pt x="429" y="560"/>
                    <a:pt x="381" y="560"/>
                    <a:pt x="334" y="607"/>
                  </a:cubicBezTo>
                  <a:cubicBezTo>
                    <a:pt x="274" y="643"/>
                    <a:pt x="191" y="703"/>
                    <a:pt x="72" y="893"/>
                  </a:cubicBezTo>
                  <a:cubicBezTo>
                    <a:pt x="60" y="905"/>
                    <a:pt x="60" y="905"/>
                    <a:pt x="48" y="917"/>
                  </a:cubicBezTo>
                  <a:cubicBezTo>
                    <a:pt x="48" y="929"/>
                    <a:pt x="36" y="941"/>
                    <a:pt x="36" y="953"/>
                  </a:cubicBezTo>
                  <a:cubicBezTo>
                    <a:pt x="36" y="964"/>
                    <a:pt x="24" y="964"/>
                    <a:pt x="24" y="976"/>
                  </a:cubicBezTo>
                  <a:cubicBezTo>
                    <a:pt x="12" y="988"/>
                    <a:pt x="12" y="1012"/>
                    <a:pt x="12" y="1024"/>
                  </a:cubicBezTo>
                  <a:cubicBezTo>
                    <a:pt x="12" y="1036"/>
                    <a:pt x="0" y="1036"/>
                    <a:pt x="0" y="1048"/>
                  </a:cubicBezTo>
                  <a:cubicBezTo>
                    <a:pt x="0" y="1060"/>
                    <a:pt x="0" y="1072"/>
                    <a:pt x="0" y="1072"/>
                  </a:cubicBezTo>
                  <a:cubicBezTo>
                    <a:pt x="0" y="1084"/>
                    <a:pt x="0" y="1095"/>
                    <a:pt x="0" y="1107"/>
                  </a:cubicBezTo>
                  <a:cubicBezTo>
                    <a:pt x="0" y="1119"/>
                    <a:pt x="0" y="1131"/>
                    <a:pt x="0" y="1143"/>
                  </a:cubicBezTo>
                  <a:cubicBezTo>
                    <a:pt x="0" y="1214"/>
                    <a:pt x="24" y="1286"/>
                    <a:pt x="24" y="1345"/>
                  </a:cubicBezTo>
                  <a:cubicBezTo>
                    <a:pt x="24" y="1488"/>
                    <a:pt x="60" y="1667"/>
                    <a:pt x="60" y="1667"/>
                  </a:cubicBezTo>
                  <a:cubicBezTo>
                    <a:pt x="60" y="1667"/>
                    <a:pt x="131" y="1834"/>
                    <a:pt x="107" y="1881"/>
                  </a:cubicBezTo>
                  <a:cubicBezTo>
                    <a:pt x="83" y="1929"/>
                    <a:pt x="60" y="2024"/>
                    <a:pt x="60" y="2048"/>
                  </a:cubicBezTo>
                  <a:cubicBezTo>
                    <a:pt x="60" y="2072"/>
                    <a:pt x="203" y="2143"/>
                    <a:pt x="250" y="2155"/>
                  </a:cubicBezTo>
                  <a:cubicBezTo>
                    <a:pt x="262" y="2159"/>
                    <a:pt x="286" y="2160"/>
                    <a:pt x="315" y="2160"/>
                  </a:cubicBezTo>
                  <a:cubicBezTo>
                    <a:pt x="375" y="2160"/>
                    <a:pt x="457" y="2155"/>
                    <a:pt x="512" y="2155"/>
                  </a:cubicBezTo>
                  <a:cubicBezTo>
                    <a:pt x="584" y="2155"/>
                    <a:pt x="584" y="2215"/>
                    <a:pt x="584" y="2310"/>
                  </a:cubicBezTo>
                  <a:cubicBezTo>
                    <a:pt x="572" y="2393"/>
                    <a:pt x="536" y="2429"/>
                    <a:pt x="476" y="2465"/>
                  </a:cubicBezTo>
                  <a:cubicBezTo>
                    <a:pt x="429" y="2488"/>
                    <a:pt x="381" y="2548"/>
                    <a:pt x="381" y="2596"/>
                  </a:cubicBezTo>
                  <a:cubicBezTo>
                    <a:pt x="381" y="2643"/>
                    <a:pt x="488" y="2738"/>
                    <a:pt x="548" y="2786"/>
                  </a:cubicBezTo>
                  <a:cubicBezTo>
                    <a:pt x="619" y="2822"/>
                    <a:pt x="631" y="2834"/>
                    <a:pt x="655" y="2905"/>
                  </a:cubicBezTo>
                  <a:cubicBezTo>
                    <a:pt x="667" y="2965"/>
                    <a:pt x="584" y="3060"/>
                    <a:pt x="572" y="3155"/>
                  </a:cubicBezTo>
                  <a:cubicBezTo>
                    <a:pt x="560" y="3239"/>
                    <a:pt x="679" y="3239"/>
                    <a:pt x="738" y="3334"/>
                  </a:cubicBezTo>
                  <a:cubicBezTo>
                    <a:pt x="786" y="3417"/>
                    <a:pt x="667" y="3560"/>
                    <a:pt x="667" y="3560"/>
                  </a:cubicBezTo>
                  <a:cubicBezTo>
                    <a:pt x="667" y="3560"/>
                    <a:pt x="667" y="3620"/>
                    <a:pt x="655" y="3655"/>
                  </a:cubicBezTo>
                  <a:cubicBezTo>
                    <a:pt x="643" y="3703"/>
                    <a:pt x="584" y="3774"/>
                    <a:pt x="572" y="3846"/>
                  </a:cubicBezTo>
                  <a:cubicBezTo>
                    <a:pt x="572" y="3917"/>
                    <a:pt x="607" y="3965"/>
                    <a:pt x="643" y="4012"/>
                  </a:cubicBezTo>
                  <a:cubicBezTo>
                    <a:pt x="677" y="4055"/>
                    <a:pt x="784" y="4061"/>
                    <a:pt x="916" y="4061"/>
                  </a:cubicBezTo>
                  <a:cubicBezTo>
                    <a:pt x="969" y="4061"/>
                    <a:pt x="1026" y="4060"/>
                    <a:pt x="1084" y="4060"/>
                  </a:cubicBezTo>
                  <a:cubicBezTo>
                    <a:pt x="1143" y="4057"/>
                    <a:pt x="1182" y="4055"/>
                    <a:pt x="1208" y="4055"/>
                  </a:cubicBezTo>
                  <a:cubicBezTo>
                    <a:pt x="1272" y="4055"/>
                    <a:pt x="1264" y="4064"/>
                    <a:pt x="1298" y="4072"/>
                  </a:cubicBezTo>
                  <a:cubicBezTo>
                    <a:pt x="1357" y="4084"/>
                    <a:pt x="1346" y="4155"/>
                    <a:pt x="1334" y="4262"/>
                  </a:cubicBezTo>
                  <a:cubicBezTo>
                    <a:pt x="1322" y="4382"/>
                    <a:pt x="1298" y="4489"/>
                    <a:pt x="1191" y="4560"/>
                  </a:cubicBezTo>
                  <a:cubicBezTo>
                    <a:pt x="1137" y="4602"/>
                    <a:pt x="1054" y="4611"/>
                    <a:pt x="975" y="4611"/>
                  </a:cubicBezTo>
                  <a:cubicBezTo>
                    <a:pt x="916" y="4611"/>
                    <a:pt x="859" y="4606"/>
                    <a:pt x="819" y="4606"/>
                  </a:cubicBezTo>
                  <a:cubicBezTo>
                    <a:pt x="806" y="4606"/>
                    <a:pt x="795" y="4606"/>
                    <a:pt x="786" y="4608"/>
                  </a:cubicBezTo>
                  <a:cubicBezTo>
                    <a:pt x="715" y="4608"/>
                    <a:pt x="453" y="4691"/>
                    <a:pt x="441" y="4751"/>
                  </a:cubicBezTo>
                  <a:cubicBezTo>
                    <a:pt x="417" y="4810"/>
                    <a:pt x="560" y="4834"/>
                    <a:pt x="726" y="4893"/>
                  </a:cubicBezTo>
                  <a:cubicBezTo>
                    <a:pt x="893" y="4965"/>
                    <a:pt x="953" y="5001"/>
                    <a:pt x="1036" y="5072"/>
                  </a:cubicBezTo>
                  <a:cubicBezTo>
                    <a:pt x="1107" y="5144"/>
                    <a:pt x="1179" y="5286"/>
                    <a:pt x="1215" y="5417"/>
                  </a:cubicBezTo>
                  <a:cubicBezTo>
                    <a:pt x="1238" y="5548"/>
                    <a:pt x="1107" y="5548"/>
                    <a:pt x="1024" y="5667"/>
                  </a:cubicBezTo>
                  <a:cubicBezTo>
                    <a:pt x="941" y="5775"/>
                    <a:pt x="917" y="5917"/>
                    <a:pt x="881" y="6048"/>
                  </a:cubicBezTo>
                  <a:cubicBezTo>
                    <a:pt x="857" y="6167"/>
                    <a:pt x="917" y="6417"/>
                    <a:pt x="941" y="6537"/>
                  </a:cubicBezTo>
                  <a:lnTo>
                    <a:pt x="5263" y="6167"/>
                  </a:lnTo>
                  <a:cubicBezTo>
                    <a:pt x="5275" y="6025"/>
                    <a:pt x="5358" y="5917"/>
                    <a:pt x="5513" y="5703"/>
                  </a:cubicBezTo>
                  <a:cubicBezTo>
                    <a:pt x="5668" y="5477"/>
                    <a:pt x="5953" y="5036"/>
                    <a:pt x="5977" y="5001"/>
                  </a:cubicBezTo>
                  <a:cubicBezTo>
                    <a:pt x="6001" y="4965"/>
                    <a:pt x="6168" y="4953"/>
                    <a:pt x="6239" y="4929"/>
                  </a:cubicBezTo>
                  <a:cubicBezTo>
                    <a:pt x="6310" y="4917"/>
                    <a:pt x="6346" y="4858"/>
                    <a:pt x="6501" y="4751"/>
                  </a:cubicBezTo>
                  <a:cubicBezTo>
                    <a:pt x="6656" y="4643"/>
                    <a:pt x="6644" y="4632"/>
                    <a:pt x="6811" y="4572"/>
                  </a:cubicBezTo>
                  <a:cubicBezTo>
                    <a:pt x="6855" y="4555"/>
                    <a:pt x="6888" y="4549"/>
                    <a:pt x="6914" y="4549"/>
                  </a:cubicBezTo>
                  <a:cubicBezTo>
                    <a:pt x="6978" y="4549"/>
                    <a:pt x="7001" y="4587"/>
                    <a:pt x="7061" y="4596"/>
                  </a:cubicBezTo>
                  <a:cubicBezTo>
                    <a:pt x="7109" y="4603"/>
                    <a:pt x="7161" y="4610"/>
                    <a:pt x="7205" y="4610"/>
                  </a:cubicBezTo>
                  <a:cubicBezTo>
                    <a:pt x="7238" y="4610"/>
                    <a:pt x="7267" y="4606"/>
                    <a:pt x="7287" y="4596"/>
                  </a:cubicBezTo>
                  <a:cubicBezTo>
                    <a:pt x="7346" y="4572"/>
                    <a:pt x="7311" y="4560"/>
                    <a:pt x="7311" y="4417"/>
                  </a:cubicBezTo>
                  <a:cubicBezTo>
                    <a:pt x="7311" y="4274"/>
                    <a:pt x="7430" y="3798"/>
                    <a:pt x="7430" y="3750"/>
                  </a:cubicBezTo>
                  <a:cubicBezTo>
                    <a:pt x="7430" y="3703"/>
                    <a:pt x="7608" y="3703"/>
                    <a:pt x="7668" y="3691"/>
                  </a:cubicBezTo>
                  <a:cubicBezTo>
                    <a:pt x="7739" y="3667"/>
                    <a:pt x="7739" y="3655"/>
                    <a:pt x="7751" y="3572"/>
                  </a:cubicBezTo>
                  <a:cubicBezTo>
                    <a:pt x="7763" y="3500"/>
                    <a:pt x="7680" y="3203"/>
                    <a:pt x="7644" y="2941"/>
                  </a:cubicBezTo>
                  <a:cubicBezTo>
                    <a:pt x="7644" y="2869"/>
                    <a:pt x="7644" y="2786"/>
                    <a:pt x="7656" y="2703"/>
                  </a:cubicBezTo>
                  <a:cubicBezTo>
                    <a:pt x="7656" y="2703"/>
                    <a:pt x="7656" y="2703"/>
                    <a:pt x="7656" y="2691"/>
                  </a:cubicBezTo>
                  <a:cubicBezTo>
                    <a:pt x="7656" y="2679"/>
                    <a:pt x="7656" y="2667"/>
                    <a:pt x="7656" y="2655"/>
                  </a:cubicBezTo>
                  <a:cubicBezTo>
                    <a:pt x="7656" y="2643"/>
                    <a:pt x="7668" y="2619"/>
                    <a:pt x="7668" y="2607"/>
                  </a:cubicBezTo>
                  <a:cubicBezTo>
                    <a:pt x="7668" y="2596"/>
                    <a:pt x="7668" y="2584"/>
                    <a:pt x="7680" y="2560"/>
                  </a:cubicBezTo>
                  <a:cubicBezTo>
                    <a:pt x="7680" y="2524"/>
                    <a:pt x="7692" y="2477"/>
                    <a:pt x="7715" y="2429"/>
                  </a:cubicBezTo>
                  <a:cubicBezTo>
                    <a:pt x="7715" y="2417"/>
                    <a:pt x="7715" y="2405"/>
                    <a:pt x="7727" y="2393"/>
                  </a:cubicBezTo>
                  <a:cubicBezTo>
                    <a:pt x="7751" y="2310"/>
                    <a:pt x="7787" y="2238"/>
                    <a:pt x="7823" y="2179"/>
                  </a:cubicBezTo>
                  <a:cubicBezTo>
                    <a:pt x="7918" y="2024"/>
                    <a:pt x="8108" y="1834"/>
                    <a:pt x="8346" y="1738"/>
                  </a:cubicBezTo>
                  <a:cubicBezTo>
                    <a:pt x="8585" y="1643"/>
                    <a:pt x="8704" y="1643"/>
                    <a:pt x="8763" y="1619"/>
                  </a:cubicBezTo>
                  <a:cubicBezTo>
                    <a:pt x="8811" y="1607"/>
                    <a:pt x="8716" y="1572"/>
                    <a:pt x="8608" y="1500"/>
                  </a:cubicBezTo>
                  <a:cubicBezTo>
                    <a:pt x="8501" y="1429"/>
                    <a:pt x="8311" y="1334"/>
                    <a:pt x="8168" y="1298"/>
                  </a:cubicBezTo>
                  <a:cubicBezTo>
                    <a:pt x="8025" y="1250"/>
                    <a:pt x="8096" y="1203"/>
                    <a:pt x="8096" y="1072"/>
                  </a:cubicBezTo>
                  <a:cubicBezTo>
                    <a:pt x="8108" y="953"/>
                    <a:pt x="8239" y="869"/>
                    <a:pt x="8275" y="869"/>
                  </a:cubicBezTo>
                  <a:cubicBezTo>
                    <a:pt x="8307" y="869"/>
                    <a:pt x="8439" y="859"/>
                    <a:pt x="8541" y="859"/>
                  </a:cubicBezTo>
                  <a:cubicBezTo>
                    <a:pt x="8592" y="859"/>
                    <a:pt x="8636" y="861"/>
                    <a:pt x="8656" y="869"/>
                  </a:cubicBezTo>
                  <a:cubicBezTo>
                    <a:pt x="8704" y="905"/>
                    <a:pt x="8727" y="1143"/>
                    <a:pt x="8739" y="1238"/>
                  </a:cubicBezTo>
                  <a:cubicBezTo>
                    <a:pt x="8752" y="1283"/>
                    <a:pt x="8779" y="1294"/>
                    <a:pt x="8827" y="1294"/>
                  </a:cubicBezTo>
                  <a:cubicBezTo>
                    <a:pt x="8868" y="1294"/>
                    <a:pt x="8924" y="1286"/>
                    <a:pt x="9001" y="1286"/>
                  </a:cubicBezTo>
                  <a:cubicBezTo>
                    <a:pt x="9025" y="1287"/>
                    <a:pt x="9045" y="1288"/>
                    <a:pt x="9062" y="1288"/>
                  </a:cubicBezTo>
                  <a:cubicBezTo>
                    <a:pt x="9179" y="1288"/>
                    <a:pt x="9180" y="1256"/>
                    <a:pt x="9263" y="1214"/>
                  </a:cubicBezTo>
                  <a:cubicBezTo>
                    <a:pt x="9370" y="1167"/>
                    <a:pt x="9430" y="1167"/>
                    <a:pt x="9454" y="1119"/>
                  </a:cubicBezTo>
                  <a:cubicBezTo>
                    <a:pt x="9489" y="1072"/>
                    <a:pt x="9454" y="572"/>
                    <a:pt x="9454" y="536"/>
                  </a:cubicBezTo>
                  <a:cubicBezTo>
                    <a:pt x="9466" y="500"/>
                    <a:pt x="9466" y="310"/>
                    <a:pt x="9454" y="238"/>
                  </a:cubicBezTo>
                  <a:cubicBezTo>
                    <a:pt x="9442" y="167"/>
                    <a:pt x="9370" y="60"/>
                    <a:pt x="9335" y="60"/>
                  </a:cubicBezTo>
                  <a:cubicBezTo>
                    <a:pt x="9311" y="60"/>
                    <a:pt x="9227" y="143"/>
                    <a:pt x="9180" y="202"/>
                  </a:cubicBezTo>
                  <a:cubicBezTo>
                    <a:pt x="9132" y="262"/>
                    <a:pt x="8977" y="274"/>
                    <a:pt x="8918" y="298"/>
                  </a:cubicBezTo>
                  <a:cubicBezTo>
                    <a:pt x="8894" y="304"/>
                    <a:pt x="8855" y="304"/>
                    <a:pt x="8818" y="304"/>
                  </a:cubicBezTo>
                  <a:cubicBezTo>
                    <a:pt x="8781" y="304"/>
                    <a:pt x="8745" y="304"/>
                    <a:pt x="8727" y="310"/>
                  </a:cubicBezTo>
                  <a:cubicBezTo>
                    <a:pt x="8704" y="322"/>
                    <a:pt x="8727" y="310"/>
                    <a:pt x="8787" y="357"/>
                  </a:cubicBezTo>
                  <a:cubicBezTo>
                    <a:pt x="8846" y="393"/>
                    <a:pt x="8930" y="476"/>
                    <a:pt x="8966" y="560"/>
                  </a:cubicBezTo>
                  <a:cubicBezTo>
                    <a:pt x="8989" y="631"/>
                    <a:pt x="8680" y="667"/>
                    <a:pt x="8585" y="667"/>
                  </a:cubicBezTo>
                  <a:cubicBezTo>
                    <a:pt x="8489" y="667"/>
                    <a:pt x="8454" y="452"/>
                    <a:pt x="8430" y="381"/>
                  </a:cubicBezTo>
                  <a:cubicBezTo>
                    <a:pt x="8394" y="322"/>
                    <a:pt x="8287" y="322"/>
                    <a:pt x="8180" y="298"/>
                  </a:cubicBezTo>
                  <a:cubicBezTo>
                    <a:pt x="8061" y="262"/>
                    <a:pt x="7942" y="155"/>
                    <a:pt x="7882" y="60"/>
                  </a:cubicBezTo>
                  <a:cubicBezTo>
                    <a:pt x="7870" y="48"/>
                    <a:pt x="7858" y="24"/>
                    <a:pt x="7858" y="0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7" name="Google Shape;76;p15">
              <a:extLst>
                <a:ext uri="{FF2B5EF4-FFF2-40B4-BE49-F238E27FC236}">
                  <a16:creationId xmlns:a16="http://schemas.microsoft.com/office/drawing/2014/main" id="{A5AA2D0A-8C13-0993-0048-404B0BBE4E23}"/>
                </a:ext>
              </a:extLst>
            </p:cNvPr>
            <p:cNvSpPr/>
            <p:nvPr/>
          </p:nvSpPr>
          <p:spPr>
            <a:xfrm>
              <a:off x="-1114075" y="2282792"/>
              <a:ext cx="646854" cy="878381"/>
            </a:xfrm>
            <a:custGeom>
              <a:avLst/>
              <a:gdLst/>
              <a:ahLst/>
              <a:cxnLst/>
              <a:rect l="l" t="t" r="r" b="b"/>
              <a:pathLst>
                <a:path w="8728" h="11852" extrusionOk="0">
                  <a:moveTo>
                    <a:pt x="4529" y="0"/>
                  </a:moveTo>
                  <a:cubicBezTo>
                    <a:pt x="4519" y="0"/>
                    <a:pt x="4510" y="2"/>
                    <a:pt x="4501" y="5"/>
                  </a:cubicBezTo>
                  <a:cubicBezTo>
                    <a:pt x="4489" y="17"/>
                    <a:pt x="4465" y="29"/>
                    <a:pt x="4453" y="64"/>
                  </a:cubicBezTo>
                  <a:cubicBezTo>
                    <a:pt x="4418" y="183"/>
                    <a:pt x="4430" y="445"/>
                    <a:pt x="4310" y="493"/>
                  </a:cubicBezTo>
                  <a:cubicBezTo>
                    <a:pt x="4274" y="504"/>
                    <a:pt x="4244" y="508"/>
                    <a:pt x="4215" y="508"/>
                  </a:cubicBezTo>
                  <a:cubicBezTo>
                    <a:pt x="4150" y="508"/>
                    <a:pt x="4096" y="486"/>
                    <a:pt x="4013" y="469"/>
                  </a:cubicBezTo>
                  <a:cubicBezTo>
                    <a:pt x="3967" y="460"/>
                    <a:pt x="3901" y="454"/>
                    <a:pt x="3835" y="454"/>
                  </a:cubicBezTo>
                  <a:cubicBezTo>
                    <a:pt x="3730" y="454"/>
                    <a:pt x="3625" y="468"/>
                    <a:pt x="3596" y="505"/>
                  </a:cubicBezTo>
                  <a:cubicBezTo>
                    <a:pt x="3537" y="576"/>
                    <a:pt x="2846" y="1469"/>
                    <a:pt x="2822" y="1493"/>
                  </a:cubicBezTo>
                  <a:cubicBezTo>
                    <a:pt x="2798" y="1529"/>
                    <a:pt x="2739" y="1600"/>
                    <a:pt x="2608" y="1600"/>
                  </a:cubicBezTo>
                  <a:lnTo>
                    <a:pt x="643" y="1600"/>
                  </a:lnTo>
                  <a:lnTo>
                    <a:pt x="655" y="2446"/>
                  </a:lnTo>
                  <a:lnTo>
                    <a:pt x="667" y="2529"/>
                  </a:lnTo>
                  <a:lnTo>
                    <a:pt x="0" y="2529"/>
                  </a:lnTo>
                  <a:cubicBezTo>
                    <a:pt x="0" y="2529"/>
                    <a:pt x="48" y="8744"/>
                    <a:pt x="24" y="8744"/>
                  </a:cubicBezTo>
                  <a:cubicBezTo>
                    <a:pt x="24" y="8744"/>
                    <a:pt x="24" y="8744"/>
                    <a:pt x="24" y="8744"/>
                  </a:cubicBezTo>
                  <a:lnTo>
                    <a:pt x="12" y="9899"/>
                  </a:lnTo>
                  <a:lnTo>
                    <a:pt x="155" y="10816"/>
                  </a:lnTo>
                  <a:lnTo>
                    <a:pt x="762" y="11768"/>
                  </a:lnTo>
                  <a:lnTo>
                    <a:pt x="870" y="11851"/>
                  </a:lnTo>
                  <a:cubicBezTo>
                    <a:pt x="965" y="11792"/>
                    <a:pt x="1096" y="11709"/>
                    <a:pt x="1191" y="11649"/>
                  </a:cubicBezTo>
                  <a:cubicBezTo>
                    <a:pt x="1215" y="11637"/>
                    <a:pt x="1239" y="11613"/>
                    <a:pt x="1274" y="11601"/>
                  </a:cubicBezTo>
                  <a:cubicBezTo>
                    <a:pt x="1429" y="11542"/>
                    <a:pt x="1620" y="11530"/>
                    <a:pt x="1763" y="11470"/>
                  </a:cubicBezTo>
                  <a:cubicBezTo>
                    <a:pt x="1941" y="11387"/>
                    <a:pt x="1953" y="11280"/>
                    <a:pt x="1953" y="11197"/>
                  </a:cubicBezTo>
                  <a:cubicBezTo>
                    <a:pt x="1953" y="11101"/>
                    <a:pt x="1858" y="10982"/>
                    <a:pt x="1763" y="10887"/>
                  </a:cubicBezTo>
                  <a:cubicBezTo>
                    <a:pt x="1667" y="10792"/>
                    <a:pt x="1727" y="10601"/>
                    <a:pt x="1739" y="10482"/>
                  </a:cubicBezTo>
                  <a:cubicBezTo>
                    <a:pt x="1763" y="10363"/>
                    <a:pt x="1786" y="10351"/>
                    <a:pt x="1834" y="10256"/>
                  </a:cubicBezTo>
                  <a:cubicBezTo>
                    <a:pt x="1882" y="10161"/>
                    <a:pt x="1834" y="10101"/>
                    <a:pt x="1905" y="9863"/>
                  </a:cubicBezTo>
                  <a:cubicBezTo>
                    <a:pt x="1989" y="9625"/>
                    <a:pt x="2036" y="9661"/>
                    <a:pt x="2144" y="9565"/>
                  </a:cubicBezTo>
                  <a:cubicBezTo>
                    <a:pt x="2263" y="9482"/>
                    <a:pt x="2227" y="9423"/>
                    <a:pt x="2239" y="9304"/>
                  </a:cubicBezTo>
                  <a:cubicBezTo>
                    <a:pt x="2239" y="9196"/>
                    <a:pt x="2120" y="9137"/>
                    <a:pt x="2036" y="9065"/>
                  </a:cubicBezTo>
                  <a:cubicBezTo>
                    <a:pt x="1965" y="8982"/>
                    <a:pt x="1774" y="8494"/>
                    <a:pt x="1763" y="8399"/>
                  </a:cubicBezTo>
                  <a:cubicBezTo>
                    <a:pt x="1751" y="8315"/>
                    <a:pt x="1751" y="8268"/>
                    <a:pt x="1882" y="8256"/>
                  </a:cubicBezTo>
                  <a:cubicBezTo>
                    <a:pt x="1903" y="8254"/>
                    <a:pt x="1923" y="8253"/>
                    <a:pt x="1942" y="8253"/>
                  </a:cubicBezTo>
                  <a:cubicBezTo>
                    <a:pt x="2030" y="8253"/>
                    <a:pt x="2099" y="8274"/>
                    <a:pt x="2167" y="8303"/>
                  </a:cubicBezTo>
                  <a:cubicBezTo>
                    <a:pt x="2239" y="8351"/>
                    <a:pt x="2298" y="8434"/>
                    <a:pt x="2382" y="8506"/>
                  </a:cubicBezTo>
                  <a:cubicBezTo>
                    <a:pt x="2453" y="8577"/>
                    <a:pt x="2441" y="8530"/>
                    <a:pt x="2739" y="8625"/>
                  </a:cubicBezTo>
                  <a:cubicBezTo>
                    <a:pt x="2945" y="8688"/>
                    <a:pt x="3093" y="8699"/>
                    <a:pt x="3296" y="8699"/>
                  </a:cubicBezTo>
                  <a:cubicBezTo>
                    <a:pt x="3398" y="8699"/>
                    <a:pt x="3513" y="8696"/>
                    <a:pt x="3656" y="8696"/>
                  </a:cubicBezTo>
                  <a:cubicBezTo>
                    <a:pt x="4096" y="8696"/>
                    <a:pt x="5323" y="8375"/>
                    <a:pt x="5763" y="8291"/>
                  </a:cubicBezTo>
                  <a:cubicBezTo>
                    <a:pt x="6204" y="8220"/>
                    <a:pt x="7204" y="7720"/>
                    <a:pt x="7323" y="7649"/>
                  </a:cubicBezTo>
                  <a:cubicBezTo>
                    <a:pt x="7454" y="7577"/>
                    <a:pt x="7478" y="7363"/>
                    <a:pt x="7525" y="7232"/>
                  </a:cubicBezTo>
                  <a:cubicBezTo>
                    <a:pt x="7573" y="7089"/>
                    <a:pt x="7787" y="6791"/>
                    <a:pt x="7918" y="6684"/>
                  </a:cubicBezTo>
                  <a:cubicBezTo>
                    <a:pt x="8061" y="6577"/>
                    <a:pt x="8132" y="6565"/>
                    <a:pt x="8251" y="6410"/>
                  </a:cubicBezTo>
                  <a:cubicBezTo>
                    <a:pt x="8371" y="6244"/>
                    <a:pt x="8430" y="6077"/>
                    <a:pt x="8501" y="5970"/>
                  </a:cubicBezTo>
                  <a:cubicBezTo>
                    <a:pt x="8561" y="5875"/>
                    <a:pt x="8704" y="5708"/>
                    <a:pt x="8716" y="5613"/>
                  </a:cubicBezTo>
                  <a:cubicBezTo>
                    <a:pt x="8728" y="5505"/>
                    <a:pt x="8704" y="4827"/>
                    <a:pt x="8692" y="4779"/>
                  </a:cubicBezTo>
                  <a:cubicBezTo>
                    <a:pt x="8688" y="4770"/>
                    <a:pt x="8679" y="4767"/>
                    <a:pt x="8667" y="4767"/>
                  </a:cubicBezTo>
                  <a:cubicBezTo>
                    <a:pt x="8613" y="4767"/>
                    <a:pt x="8492" y="4839"/>
                    <a:pt x="8394" y="4839"/>
                  </a:cubicBezTo>
                  <a:cubicBezTo>
                    <a:pt x="8275" y="4839"/>
                    <a:pt x="8204" y="4660"/>
                    <a:pt x="8156" y="4541"/>
                  </a:cubicBezTo>
                  <a:cubicBezTo>
                    <a:pt x="8097" y="4410"/>
                    <a:pt x="7990" y="4481"/>
                    <a:pt x="7930" y="4386"/>
                  </a:cubicBezTo>
                  <a:cubicBezTo>
                    <a:pt x="7882" y="4279"/>
                    <a:pt x="7966" y="3946"/>
                    <a:pt x="8001" y="3839"/>
                  </a:cubicBezTo>
                  <a:cubicBezTo>
                    <a:pt x="8049" y="3743"/>
                    <a:pt x="8192" y="3565"/>
                    <a:pt x="8251" y="3458"/>
                  </a:cubicBezTo>
                  <a:cubicBezTo>
                    <a:pt x="8311" y="3350"/>
                    <a:pt x="8216" y="3338"/>
                    <a:pt x="8144" y="3196"/>
                  </a:cubicBezTo>
                  <a:cubicBezTo>
                    <a:pt x="8073" y="3053"/>
                    <a:pt x="8013" y="3029"/>
                    <a:pt x="7930" y="2969"/>
                  </a:cubicBezTo>
                  <a:cubicBezTo>
                    <a:pt x="7859" y="2922"/>
                    <a:pt x="7609" y="2707"/>
                    <a:pt x="7549" y="2624"/>
                  </a:cubicBezTo>
                  <a:cubicBezTo>
                    <a:pt x="7489" y="2553"/>
                    <a:pt x="7430" y="2541"/>
                    <a:pt x="7430" y="2541"/>
                  </a:cubicBezTo>
                  <a:cubicBezTo>
                    <a:pt x="7347" y="2493"/>
                    <a:pt x="7239" y="2529"/>
                    <a:pt x="7037" y="2422"/>
                  </a:cubicBezTo>
                  <a:cubicBezTo>
                    <a:pt x="6894" y="2350"/>
                    <a:pt x="6906" y="2207"/>
                    <a:pt x="6894" y="2065"/>
                  </a:cubicBezTo>
                  <a:cubicBezTo>
                    <a:pt x="6870" y="1910"/>
                    <a:pt x="6858" y="1743"/>
                    <a:pt x="6847" y="1588"/>
                  </a:cubicBezTo>
                  <a:cubicBezTo>
                    <a:pt x="6847" y="1553"/>
                    <a:pt x="6847" y="1517"/>
                    <a:pt x="6847" y="1481"/>
                  </a:cubicBezTo>
                  <a:cubicBezTo>
                    <a:pt x="6847" y="1457"/>
                    <a:pt x="6847" y="1433"/>
                    <a:pt x="6847" y="1410"/>
                  </a:cubicBezTo>
                  <a:cubicBezTo>
                    <a:pt x="6847" y="1398"/>
                    <a:pt x="6847" y="1386"/>
                    <a:pt x="6847" y="1374"/>
                  </a:cubicBezTo>
                  <a:cubicBezTo>
                    <a:pt x="6847" y="1350"/>
                    <a:pt x="6847" y="1326"/>
                    <a:pt x="6847" y="1303"/>
                  </a:cubicBezTo>
                  <a:cubicBezTo>
                    <a:pt x="6847" y="1303"/>
                    <a:pt x="6704" y="1183"/>
                    <a:pt x="6596" y="1172"/>
                  </a:cubicBezTo>
                  <a:cubicBezTo>
                    <a:pt x="6501" y="1160"/>
                    <a:pt x="5965" y="945"/>
                    <a:pt x="5965" y="945"/>
                  </a:cubicBezTo>
                  <a:cubicBezTo>
                    <a:pt x="5965" y="945"/>
                    <a:pt x="5692" y="695"/>
                    <a:pt x="5656" y="695"/>
                  </a:cubicBezTo>
                  <a:cubicBezTo>
                    <a:pt x="5632" y="683"/>
                    <a:pt x="5311" y="624"/>
                    <a:pt x="5227" y="564"/>
                  </a:cubicBezTo>
                  <a:cubicBezTo>
                    <a:pt x="5203" y="552"/>
                    <a:pt x="5168" y="541"/>
                    <a:pt x="5120" y="517"/>
                  </a:cubicBezTo>
                  <a:cubicBezTo>
                    <a:pt x="5013" y="457"/>
                    <a:pt x="4870" y="386"/>
                    <a:pt x="4846" y="338"/>
                  </a:cubicBezTo>
                  <a:cubicBezTo>
                    <a:pt x="4799" y="255"/>
                    <a:pt x="4727" y="64"/>
                    <a:pt x="4703" y="64"/>
                  </a:cubicBezTo>
                  <a:cubicBezTo>
                    <a:pt x="4683" y="64"/>
                    <a:pt x="4598" y="0"/>
                    <a:pt x="4529" y="0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" name="Google Shape;77;p15">
              <a:extLst>
                <a:ext uri="{FF2B5EF4-FFF2-40B4-BE49-F238E27FC236}">
                  <a16:creationId xmlns:a16="http://schemas.microsoft.com/office/drawing/2014/main" id="{77A6274F-0262-5529-7F27-4054550A62B2}"/>
                </a:ext>
              </a:extLst>
            </p:cNvPr>
            <p:cNvSpPr/>
            <p:nvPr/>
          </p:nvSpPr>
          <p:spPr>
            <a:xfrm>
              <a:off x="-324322" y="1433302"/>
              <a:ext cx="241829" cy="299266"/>
            </a:xfrm>
            <a:custGeom>
              <a:avLst/>
              <a:gdLst/>
              <a:ahLst/>
              <a:cxnLst/>
              <a:rect l="l" t="t" r="r" b="b"/>
              <a:pathLst>
                <a:path w="3263" h="4038" extrusionOk="0">
                  <a:moveTo>
                    <a:pt x="2020" y="1"/>
                  </a:moveTo>
                  <a:cubicBezTo>
                    <a:pt x="1928" y="1"/>
                    <a:pt x="1882" y="338"/>
                    <a:pt x="1882" y="537"/>
                  </a:cubicBezTo>
                  <a:cubicBezTo>
                    <a:pt x="1882" y="739"/>
                    <a:pt x="1834" y="1073"/>
                    <a:pt x="1834" y="1132"/>
                  </a:cubicBezTo>
                  <a:cubicBezTo>
                    <a:pt x="1834" y="1192"/>
                    <a:pt x="1739" y="1346"/>
                    <a:pt x="1679" y="1394"/>
                  </a:cubicBezTo>
                  <a:cubicBezTo>
                    <a:pt x="1608" y="1454"/>
                    <a:pt x="1441" y="1644"/>
                    <a:pt x="1417" y="1692"/>
                  </a:cubicBezTo>
                  <a:cubicBezTo>
                    <a:pt x="1394" y="1727"/>
                    <a:pt x="1298" y="1930"/>
                    <a:pt x="1263" y="1966"/>
                  </a:cubicBezTo>
                  <a:cubicBezTo>
                    <a:pt x="1227" y="2001"/>
                    <a:pt x="977" y="2144"/>
                    <a:pt x="846" y="2204"/>
                  </a:cubicBezTo>
                  <a:cubicBezTo>
                    <a:pt x="727" y="2263"/>
                    <a:pt x="560" y="2442"/>
                    <a:pt x="489" y="2549"/>
                  </a:cubicBezTo>
                  <a:cubicBezTo>
                    <a:pt x="405" y="2656"/>
                    <a:pt x="334" y="2870"/>
                    <a:pt x="298" y="2894"/>
                  </a:cubicBezTo>
                  <a:cubicBezTo>
                    <a:pt x="292" y="2904"/>
                    <a:pt x="281" y="2909"/>
                    <a:pt x="269" y="2909"/>
                  </a:cubicBezTo>
                  <a:cubicBezTo>
                    <a:pt x="236" y="2909"/>
                    <a:pt x="187" y="2878"/>
                    <a:pt x="143" y="2835"/>
                  </a:cubicBezTo>
                  <a:cubicBezTo>
                    <a:pt x="108" y="2775"/>
                    <a:pt x="60" y="2763"/>
                    <a:pt x="1" y="2751"/>
                  </a:cubicBezTo>
                  <a:lnTo>
                    <a:pt x="1" y="3168"/>
                  </a:lnTo>
                  <a:cubicBezTo>
                    <a:pt x="1" y="3311"/>
                    <a:pt x="48" y="3442"/>
                    <a:pt x="120" y="3537"/>
                  </a:cubicBezTo>
                  <a:cubicBezTo>
                    <a:pt x="191" y="3644"/>
                    <a:pt x="286" y="3775"/>
                    <a:pt x="298" y="3811"/>
                  </a:cubicBezTo>
                  <a:cubicBezTo>
                    <a:pt x="298" y="3835"/>
                    <a:pt x="358" y="3954"/>
                    <a:pt x="393" y="4037"/>
                  </a:cubicBezTo>
                  <a:cubicBezTo>
                    <a:pt x="501" y="3906"/>
                    <a:pt x="620" y="3811"/>
                    <a:pt x="810" y="3692"/>
                  </a:cubicBezTo>
                  <a:cubicBezTo>
                    <a:pt x="1036" y="3561"/>
                    <a:pt x="1239" y="3406"/>
                    <a:pt x="1322" y="3382"/>
                  </a:cubicBezTo>
                  <a:cubicBezTo>
                    <a:pt x="1405" y="3347"/>
                    <a:pt x="1632" y="3216"/>
                    <a:pt x="1739" y="3144"/>
                  </a:cubicBezTo>
                  <a:cubicBezTo>
                    <a:pt x="1846" y="3073"/>
                    <a:pt x="1929" y="3013"/>
                    <a:pt x="2060" y="3001"/>
                  </a:cubicBezTo>
                  <a:cubicBezTo>
                    <a:pt x="2203" y="2978"/>
                    <a:pt x="2275" y="2894"/>
                    <a:pt x="2370" y="2835"/>
                  </a:cubicBezTo>
                  <a:cubicBezTo>
                    <a:pt x="2453" y="2763"/>
                    <a:pt x="2453" y="2728"/>
                    <a:pt x="2560" y="2728"/>
                  </a:cubicBezTo>
                  <a:cubicBezTo>
                    <a:pt x="2656" y="2728"/>
                    <a:pt x="2763" y="2656"/>
                    <a:pt x="2918" y="2525"/>
                  </a:cubicBezTo>
                  <a:cubicBezTo>
                    <a:pt x="3072" y="2394"/>
                    <a:pt x="3013" y="2085"/>
                    <a:pt x="3025" y="1977"/>
                  </a:cubicBezTo>
                  <a:cubicBezTo>
                    <a:pt x="3037" y="1870"/>
                    <a:pt x="3072" y="1775"/>
                    <a:pt x="3132" y="1692"/>
                  </a:cubicBezTo>
                  <a:cubicBezTo>
                    <a:pt x="3191" y="1620"/>
                    <a:pt x="3251" y="1370"/>
                    <a:pt x="3263" y="1275"/>
                  </a:cubicBezTo>
                  <a:cubicBezTo>
                    <a:pt x="3263" y="1168"/>
                    <a:pt x="3239" y="1120"/>
                    <a:pt x="3168" y="1001"/>
                  </a:cubicBezTo>
                  <a:cubicBezTo>
                    <a:pt x="3084" y="882"/>
                    <a:pt x="3060" y="620"/>
                    <a:pt x="3049" y="442"/>
                  </a:cubicBezTo>
                  <a:cubicBezTo>
                    <a:pt x="3025" y="263"/>
                    <a:pt x="2929" y="180"/>
                    <a:pt x="2787" y="156"/>
                  </a:cubicBezTo>
                  <a:cubicBezTo>
                    <a:pt x="2747" y="146"/>
                    <a:pt x="2714" y="142"/>
                    <a:pt x="2684" y="142"/>
                  </a:cubicBezTo>
                  <a:cubicBezTo>
                    <a:pt x="2606" y="142"/>
                    <a:pt x="2548" y="172"/>
                    <a:pt x="2453" y="215"/>
                  </a:cubicBezTo>
                  <a:cubicBezTo>
                    <a:pt x="2409" y="233"/>
                    <a:pt x="2374" y="241"/>
                    <a:pt x="2343" y="241"/>
                  </a:cubicBezTo>
                  <a:cubicBezTo>
                    <a:pt x="2289" y="241"/>
                    <a:pt x="2248" y="217"/>
                    <a:pt x="2203" y="180"/>
                  </a:cubicBezTo>
                  <a:cubicBezTo>
                    <a:pt x="2144" y="120"/>
                    <a:pt x="2108" y="13"/>
                    <a:pt x="2025" y="1"/>
                  </a:cubicBezTo>
                  <a:cubicBezTo>
                    <a:pt x="2023" y="1"/>
                    <a:pt x="2021" y="1"/>
                    <a:pt x="2020" y="1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9" name="Google Shape;78;p15">
              <a:extLst>
                <a:ext uri="{FF2B5EF4-FFF2-40B4-BE49-F238E27FC236}">
                  <a16:creationId xmlns:a16="http://schemas.microsoft.com/office/drawing/2014/main" id="{CA4CE60A-CBE3-0FD1-1654-BFE3B087F622}"/>
                </a:ext>
              </a:extLst>
            </p:cNvPr>
            <p:cNvSpPr/>
            <p:nvPr/>
          </p:nvSpPr>
          <p:spPr>
            <a:xfrm>
              <a:off x="-1347014" y="1467691"/>
              <a:ext cx="169495" cy="215445"/>
            </a:xfrm>
            <a:custGeom>
              <a:avLst/>
              <a:gdLst/>
              <a:ahLst/>
              <a:cxnLst/>
              <a:rect l="l" t="t" r="r" b="b"/>
              <a:pathLst>
                <a:path w="2287" h="2907" extrusionOk="0">
                  <a:moveTo>
                    <a:pt x="924" y="1"/>
                  </a:moveTo>
                  <a:cubicBezTo>
                    <a:pt x="763" y="1"/>
                    <a:pt x="603" y="159"/>
                    <a:pt x="488" y="240"/>
                  </a:cubicBezTo>
                  <a:cubicBezTo>
                    <a:pt x="378" y="320"/>
                    <a:pt x="360" y="350"/>
                    <a:pt x="272" y="350"/>
                  </a:cubicBezTo>
                  <a:cubicBezTo>
                    <a:pt x="255" y="350"/>
                    <a:pt x="237" y="349"/>
                    <a:pt x="214" y="347"/>
                  </a:cubicBezTo>
                  <a:cubicBezTo>
                    <a:pt x="143" y="335"/>
                    <a:pt x="72" y="323"/>
                    <a:pt x="12" y="299"/>
                  </a:cubicBezTo>
                  <a:cubicBezTo>
                    <a:pt x="12" y="382"/>
                    <a:pt x="0" y="573"/>
                    <a:pt x="12" y="656"/>
                  </a:cubicBezTo>
                  <a:cubicBezTo>
                    <a:pt x="24" y="751"/>
                    <a:pt x="167" y="835"/>
                    <a:pt x="226" y="906"/>
                  </a:cubicBezTo>
                  <a:cubicBezTo>
                    <a:pt x="274" y="966"/>
                    <a:pt x="262" y="1049"/>
                    <a:pt x="262" y="1109"/>
                  </a:cubicBezTo>
                  <a:cubicBezTo>
                    <a:pt x="262" y="1144"/>
                    <a:pt x="274" y="1192"/>
                    <a:pt x="310" y="1240"/>
                  </a:cubicBezTo>
                  <a:cubicBezTo>
                    <a:pt x="322" y="1275"/>
                    <a:pt x="357" y="1323"/>
                    <a:pt x="381" y="1383"/>
                  </a:cubicBezTo>
                  <a:cubicBezTo>
                    <a:pt x="453" y="1513"/>
                    <a:pt x="107" y="1966"/>
                    <a:pt x="107" y="1966"/>
                  </a:cubicBezTo>
                  <a:cubicBezTo>
                    <a:pt x="107" y="1966"/>
                    <a:pt x="393" y="2573"/>
                    <a:pt x="441" y="2680"/>
                  </a:cubicBezTo>
                  <a:cubicBezTo>
                    <a:pt x="500" y="2776"/>
                    <a:pt x="703" y="2907"/>
                    <a:pt x="774" y="2907"/>
                  </a:cubicBezTo>
                  <a:cubicBezTo>
                    <a:pt x="846" y="2895"/>
                    <a:pt x="1048" y="2728"/>
                    <a:pt x="1167" y="2692"/>
                  </a:cubicBezTo>
                  <a:cubicBezTo>
                    <a:pt x="1193" y="2682"/>
                    <a:pt x="1217" y="2678"/>
                    <a:pt x="1238" y="2678"/>
                  </a:cubicBezTo>
                  <a:cubicBezTo>
                    <a:pt x="1310" y="2678"/>
                    <a:pt x="1346" y="2728"/>
                    <a:pt x="1346" y="2728"/>
                  </a:cubicBezTo>
                  <a:lnTo>
                    <a:pt x="1346" y="2752"/>
                  </a:lnTo>
                  <a:cubicBezTo>
                    <a:pt x="1429" y="2728"/>
                    <a:pt x="1536" y="2633"/>
                    <a:pt x="1536" y="2561"/>
                  </a:cubicBezTo>
                  <a:cubicBezTo>
                    <a:pt x="1536" y="2478"/>
                    <a:pt x="1500" y="2192"/>
                    <a:pt x="1500" y="2073"/>
                  </a:cubicBezTo>
                  <a:cubicBezTo>
                    <a:pt x="1512" y="1942"/>
                    <a:pt x="1703" y="1692"/>
                    <a:pt x="1738" y="1644"/>
                  </a:cubicBezTo>
                  <a:cubicBezTo>
                    <a:pt x="1786" y="1585"/>
                    <a:pt x="1869" y="1311"/>
                    <a:pt x="1869" y="1263"/>
                  </a:cubicBezTo>
                  <a:cubicBezTo>
                    <a:pt x="1869" y="1204"/>
                    <a:pt x="1858" y="990"/>
                    <a:pt x="1953" y="942"/>
                  </a:cubicBezTo>
                  <a:cubicBezTo>
                    <a:pt x="2048" y="894"/>
                    <a:pt x="2286" y="775"/>
                    <a:pt x="2286" y="597"/>
                  </a:cubicBezTo>
                  <a:cubicBezTo>
                    <a:pt x="2286" y="466"/>
                    <a:pt x="2286" y="370"/>
                    <a:pt x="2286" y="275"/>
                  </a:cubicBezTo>
                  <a:cubicBezTo>
                    <a:pt x="2250" y="287"/>
                    <a:pt x="2227" y="287"/>
                    <a:pt x="2203" y="287"/>
                  </a:cubicBezTo>
                  <a:cubicBezTo>
                    <a:pt x="2162" y="291"/>
                    <a:pt x="2117" y="293"/>
                    <a:pt x="2068" y="293"/>
                  </a:cubicBezTo>
                  <a:cubicBezTo>
                    <a:pt x="1849" y="293"/>
                    <a:pt x="1573" y="253"/>
                    <a:pt x="1417" y="204"/>
                  </a:cubicBezTo>
                  <a:cubicBezTo>
                    <a:pt x="1334" y="168"/>
                    <a:pt x="1262" y="132"/>
                    <a:pt x="1179" y="97"/>
                  </a:cubicBezTo>
                  <a:cubicBezTo>
                    <a:pt x="1107" y="73"/>
                    <a:pt x="1024" y="13"/>
                    <a:pt x="941" y="1"/>
                  </a:cubicBezTo>
                  <a:cubicBezTo>
                    <a:pt x="935" y="1"/>
                    <a:pt x="929" y="1"/>
                    <a:pt x="924" y="1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0" name="Google Shape;79;p15">
              <a:extLst>
                <a:ext uri="{FF2B5EF4-FFF2-40B4-BE49-F238E27FC236}">
                  <a16:creationId xmlns:a16="http://schemas.microsoft.com/office/drawing/2014/main" id="{0DB37F9D-8F72-1F43-159F-0C695B105BF3}"/>
                </a:ext>
              </a:extLst>
            </p:cNvPr>
            <p:cNvSpPr/>
            <p:nvPr/>
          </p:nvSpPr>
          <p:spPr>
            <a:xfrm>
              <a:off x="-1787397" y="2628162"/>
              <a:ext cx="251612" cy="558586"/>
            </a:xfrm>
            <a:custGeom>
              <a:avLst/>
              <a:gdLst/>
              <a:ahLst/>
              <a:cxnLst/>
              <a:rect l="l" t="t" r="r" b="b"/>
              <a:pathLst>
                <a:path w="3395" h="7537" extrusionOk="0">
                  <a:moveTo>
                    <a:pt x="1084" y="0"/>
                  </a:moveTo>
                  <a:cubicBezTo>
                    <a:pt x="1084" y="0"/>
                    <a:pt x="1084" y="12"/>
                    <a:pt x="1084" y="12"/>
                  </a:cubicBezTo>
                  <a:cubicBezTo>
                    <a:pt x="1084" y="107"/>
                    <a:pt x="1013" y="119"/>
                    <a:pt x="918" y="179"/>
                  </a:cubicBezTo>
                  <a:cubicBezTo>
                    <a:pt x="834" y="226"/>
                    <a:pt x="834" y="310"/>
                    <a:pt x="811" y="405"/>
                  </a:cubicBezTo>
                  <a:cubicBezTo>
                    <a:pt x="811" y="417"/>
                    <a:pt x="811" y="429"/>
                    <a:pt x="799" y="441"/>
                  </a:cubicBezTo>
                  <a:cubicBezTo>
                    <a:pt x="799" y="441"/>
                    <a:pt x="799" y="441"/>
                    <a:pt x="787" y="453"/>
                  </a:cubicBezTo>
                  <a:cubicBezTo>
                    <a:pt x="787" y="453"/>
                    <a:pt x="787" y="464"/>
                    <a:pt x="775" y="464"/>
                  </a:cubicBezTo>
                  <a:cubicBezTo>
                    <a:pt x="763" y="488"/>
                    <a:pt x="739" y="500"/>
                    <a:pt x="715" y="524"/>
                  </a:cubicBezTo>
                  <a:cubicBezTo>
                    <a:pt x="703" y="524"/>
                    <a:pt x="692" y="536"/>
                    <a:pt x="668" y="548"/>
                  </a:cubicBezTo>
                  <a:cubicBezTo>
                    <a:pt x="632" y="572"/>
                    <a:pt x="596" y="583"/>
                    <a:pt x="561" y="607"/>
                  </a:cubicBezTo>
                  <a:cubicBezTo>
                    <a:pt x="561" y="607"/>
                    <a:pt x="549" y="619"/>
                    <a:pt x="537" y="619"/>
                  </a:cubicBezTo>
                  <a:cubicBezTo>
                    <a:pt x="498" y="646"/>
                    <a:pt x="481" y="652"/>
                    <a:pt x="472" y="652"/>
                  </a:cubicBezTo>
                  <a:cubicBezTo>
                    <a:pt x="464" y="652"/>
                    <a:pt x="462" y="648"/>
                    <a:pt x="457" y="648"/>
                  </a:cubicBezTo>
                  <a:cubicBezTo>
                    <a:pt x="451" y="648"/>
                    <a:pt x="440" y="659"/>
                    <a:pt x="394" y="714"/>
                  </a:cubicBezTo>
                  <a:cubicBezTo>
                    <a:pt x="287" y="845"/>
                    <a:pt x="346" y="1095"/>
                    <a:pt x="346" y="1250"/>
                  </a:cubicBezTo>
                  <a:cubicBezTo>
                    <a:pt x="346" y="1405"/>
                    <a:pt x="322" y="1953"/>
                    <a:pt x="322" y="2167"/>
                  </a:cubicBezTo>
                  <a:cubicBezTo>
                    <a:pt x="322" y="2381"/>
                    <a:pt x="346" y="2477"/>
                    <a:pt x="358" y="2584"/>
                  </a:cubicBezTo>
                  <a:cubicBezTo>
                    <a:pt x="370" y="2691"/>
                    <a:pt x="477" y="2786"/>
                    <a:pt x="561" y="2858"/>
                  </a:cubicBezTo>
                  <a:cubicBezTo>
                    <a:pt x="656" y="2941"/>
                    <a:pt x="644" y="2977"/>
                    <a:pt x="656" y="3096"/>
                  </a:cubicBezTo>
                  <a:cubicBezTo>
                    <a:pt x="668" y="3215"/>
                    <a:pt x="703" y="3334"/>
                    <a:pt x="751" y="3453"/>
                  </a:cubicBezTo>
                  <a:cubicBezTo>
                    <a:pt x="787" y="3572"/>
                    <a:pt x="846" y="3620"/>
                    <a:pt x="858" y="3774"/>
                  </a:cubicBezTo>
                  <a:cubicBezTo>
                    <a:pt x="882" y="3929"/>
                    <a:pt x="811" y="3941"/>
                    <a:pt x="775" y="3989"/>
                  </a:cubicBezTo>
                  <a:cubicBezTo>
                    <a:pt x="739" y="4036"/>
                    <a:pt x="394" y="4346"/>
                    <a:pt x="358" y="4441"/>
                  </a:cubicBezTo>
                  <a:cubicBezTo>
                    <a:pt x="334" y="4536"/>
                    <a:pt x="322" y="4703"/>
                    <a:pt x="311" y="4846"/>
                  </a:cubicBezTo>
                  <a:cubicBezTo>
                    <a:pt x="287" y="4989"/>
                    <a:pt x="287" y="5155"/>
                    <a:pt x="263" y="5275"/>
                  </a:cubicBezTo>
                  <a:cubicBezTo>
                    <a:pt x="239" y="5394"/>
                    <a:pt x="168" y="5406"/>
                    <a:pt x="96" y="5429"/>
                  </a:cubicBezTo>
                  <a:cubicBezTo>
                    <a:pt x="37" y="5453"/>
                    <a:pt x="49" y="5513"/>
                    <a:pt x="49" y="5620"/>
                  </a:cubicBezTo>
                  <a:cubicBezTo>
                    <a:pt x="49" y="5739"/>
                    <a:pt x="168" y="5822"/>
                    <a:pt x="191" y="5906"/>
                  </a:cubicBezTo>
                  <a:cubicBezTo>
                    <a:pt x="203" y="5989"/>
                    <a:pt x="96" y="6144"/>
                    <a:pt x="49" y="6227"/>
                  </a:cubicBezTo>
                  <a:cubicBezTo>
                    <a:pt x="1" y="6322"/>
                    <a:pt x="72" y="6441"/>
                    <a:pt x="72" y="6584"/>
                  </a:cubicBezTo>
                  <a:cubicBezTo>
                    <a:pt x="72" y="6727"/>
                    <a:pt x="60" y="6918"/>
                    <a:pt x="49" y="7025"/>
                  </a:cubicBezTo>
                  <a:cubicBezTo>
                    <a:pt x="25" y="7144"/>
                    <a:pt x="1" y="7299"/>
                    <a:pt x="25" y="7346"/>
                  </a:cubicBezTo>
                  <a:cubicBezTo>
                    <a:pt x="37" y="7382"/>
                    <a:pt x="60" y="7465"/>
                    <a:pt x="96" y="7537"/>
                  </a:cubicBezTo>
                  <a:cubicBezTo>
                    <a:pt x="203" y="7465"/>
                    <a:pt x="239" y="7227"/>
                    <a:pt x="251" y="7049"/>
                  </a:cubicBezTo>
                  <a:cubicBezTo>
                    <a:pt x="275" y="6846"/>
                    <a:pt x="441" y="6679"/>
                    <a:pt x="537" y="6608"/>
                  </a:cubicBezTo>
                  <a:cubicBezTo>
                    <a:pt x="632" y="6537"/>
                    <a:pt x="1120" y="6537"/>
                    <a:pt x="1323" y="6406"/>
                  </a:cubicBezTo>
                  <a:cubicBezTo>
                    <a:pt x="1525" y="6287"/>
                    <a:pt x="1477" y="6108"/>
                    <a:pt x="1430" y="5882"/>
                  </a:cubicBezTo>
                  <a:cubicBezTo>
                    <a:pt x="1394" y="5667"/>
                    <a:pt x="1561" y="5632"/>
                    <a:pt x="1704" y="5536"/>
                  </a:cubicBezTo>
                  <a:cubicBezTo>
                    <a:pt x="1846" y="5453"/>
                    <a:pt x="2406" y="4953"/>
                    <a:pt x="2454" y="4941"/>
                  </a:cubicBezTo>
                  <a:cubicBezTo>
                    <a:pt x="2489" y="4917"/>
                    <a:pt x="2787" y="4715"/>
                    <a:pt x="2906" y="4608"/>
                  </a:cubicBezTo>
                  <a:cubicBezTo>
                    <a:pt x="3025" y="4513"/>
                    <a:pt x="2989" y="4358"/>
                    <a:pt x="3049" y="4274"/>
                  </a:cubicBezTo>
                  <a:cubicBezTo>
                    <a:pt x="3097" y="4191"/>
                    <a:pt x="3275" y="4108"/>
                    <a:pt x="3359" y="3977"/>
                  </a:cubicBezTo>
                  <a:cubicBezTo>
                    <a:pt x="3394" y="3929"/>
                    <a:pt x="3382" y="3643"/>
                    <a:pt x="3359" y="3298"/>
                  </a:cubicBezTo>
                  <a:cubicBezTo>
                    <a:pt x="3323" y="2703"/>
                    <a:pt x="3239" y="1917"/>
                    <a:pt x="3228" y="1869"/>
                  </a:cubicBezTo>
                  <a:cubicBezTo>
                    <a:pt x="3216" y="1857"/>
                    <a:pt x="3216" y="1857"/>
                    <a:pt x="3216" y="1857"/>
                  </a:cubicBezTo>
                  <a:lnTo>
                    <a:pt x="3216" y="1715"/>
                  </a:lnTo>
                  <a:cubicBezTo>
                    <a:pt x="3144" y="1715"/>
                    <a:pt x="3073" y="1715"/>
                    <a:pt x="3061" y="1679"/>
                  </a:cubicBezTo>
                  <a:cubicBezTo>
                    <a:pt x="3025" y="1607"/>
                    <a:pt x="2978" y="1405"/>
                    <a:pt x="2918" y="1405"/>
                  </a:cubicBezTo>
                  <a:lnTo>
                    <a:pt x="2823" y="1405"/>
                  </a:lnTo>
                  <a:cubicBezTo>
                    <a:pt x="2716" y="1417"/>
                    <a:pt x="2537" y="1441"/>
                    <a:pt x="2430" y="1453"/>
                  </a:cubicBezTo>
                  <a:cubicBezTo>
                    <a:pt x="2400" y="1458"/>
                    <a:pt x="2371" y="1461"/>
                    <a:pt x="2342" y="1461"/>
                  </a:cubicBezTo>
                  <a:cubicBezTo>
                    <a:pt x="2244" y="1461"/>
                    <a:pt x="2157" y="1426"/>
                    <a:pt x="2120" y="1334"/>
                  </a:cubicBezTo>
                  <a:cubicBezTo>
                    <a:pt x="2061" y="1226"/>
                    <a:pt x="2013" y="976"/>
                    <a:pt x="1954" y="893"/>
                  </a:cubicBezTo>
                  <a:cubicBezTo>
                    <a:pt x="1882" y="822"/>
                    <a:pt x="1644" y="631"/>
                    <a:pt x="1561" y="572"/>
                  </a:cubicBezTo>
                  <a:cubicBezTo>
                    <a:pt x="1489" y="512"/>
                    <a:pt x="1346" y="274"/>
                    <a:pt x="1334" y="238"/>
                  </a:cubicBezTo>
                  <a:cubicBezTo>
                    <a:pt x="1311" y="202"/>
                    <a:pt x="1311" y="48"/>
                    <a:pt x="1084" y="0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1" name="Google Shape;80;p15">
              <a:extLst>
                <a:ext uri="{FF2B5EF4-FFF2-40B4-BE49-F238E27FC236}">
                  <a16:creationId xmlns:a16="http://schemas.microsoft.com/office/drawing/2014/main" id="{0C8E42BB-7E53-1585-89FD-61FE4DF2ACDC}"/>
                </a:ext>
              </a:extLst>
            </p:cNvPr>
            <p:cNvSpPr/>
            <p:nvPr/>
          </p:nvSpPr>
          <p:spPr>
            <a:xfrm>
              <a:off x="-1455590" y="2120484"/>
              <a:ext cx="252427" cy="468020"/>
            </a:xfrm>
            <a:custGeom>
              <a:avLst/>
              <a:gdLst/>
              <a:ahLst/>
              <a:cxnLst/>
              <a:rect l="l" t="t" r="r" b="b"/>
              <a:pathLst>
                <a:path w="3406" h="6315" extrusionOk="0">
                  <a:moveTo>
                    <a:pt x="351" y="1"/>
                  </a:moveTo>
                  <a:cubicBezTo>
                    <a:pt x="175" y="1"/>
                    <a:pt x="91" y="105"/>
                    <a:pt x="36" y="159"/>
                  </a:cubicBezTo>
                  <a:cubicBezTo>
                    <a:pt x="13" y="171"/>
                    <a:pt x="1" y="195"/>
                    <a:pt x="1" y="218"/>
                  </a:cubicBezTo>
                  <a:cubicBezTo>
                    <a:pt x="1" y="230"/>
                    <a:pt x="13" y="242"/>
                    <a:pt x="13" y="254"/>
                  </a:cubicBezTo>
                  <a:cubicBezTo>
                    <a:pt x="13" y="254"/>
                    <a:pt x="13" y="266"/>
                    <a:pt x="13" y="266"/>
                  </a:cubicBezTo>
                  <a:cubicBezTo>
                    <a:pt x="13" y="302"/>
                    <a:pt x="25" y="325"/>
                    <a:pt x="36" y="361"/>
                  </a:cubicBezTo>
                  <a:cubicBezTo>
                    <a:pt x="60" y="409"/>
                    <a:pt x="72" y="456"/>
                    <a:pt x="96" y="504"/>
                  </a:cubicBezTo>
                  <a:cubicBezTo>
                    <a:pt x="132" y="623"/>
                    <a:pt x="167" y="826"/>
                    <a:pt x="167" y="826"/>
                  </a:cubicBezTo>
                  <a:cubicBezTo>
                    <a:pt x="167" y="826"/>
                    <a:pt x="227" y="1123"/>
                    <a:pt x="286" y="1385"/>
                  </a:cubicBezTo>
                  <a:cubicBezTo>
                    <a:pt x="310" y="1504"/>
                    <a:pt x="346" y="1611"/>
                    <a:pt x="370" y="1695"/>
                  </a:cubicBezTo>
                  <a:cubicBezTo>
                    <a:pt x="453" y="1980"/>
                    <a:pt x="501" y="2302"/>
                    <a:pt x="596" y="2588"/>
                  </a:cubicBezTo>
                  <a:cubicBezTo>
                    <a:pt x="679" y="2885"/>
                    <a:pt x="965" y="3088"/>
                    <a:pt x="1048" y="3302"/>
                  </a:cubicBezTo>
                  <a:cubicBezTo>
                    <a:pt x="1120" y="3504"/>
                    <a:pt x="977" y="3719"/>
                    <a:pt x="941" y="3909"/>
                  </a:cubicBezTo>
                  <a:cubicBezTo>
                    <a:pt x="906" y="4088"/>
                    <a:pt x="1156" y="4397"/>
                    <a:pt x="1239" y="4743"/>
                  </a:cubicBezTo>
                  <a:cubicBezTo>
                    <a:pt x="1334" y="5088"/>
                    <a:pt x="1477" y="5493"/>
                    <a:pt x="1477" y="5576"/>
                  </a:cubicBezTo>
                  <a:cubicBezTo>
                    <a:pt x="1477" y="5636"/>
                    <a:pt x="1346" y="6171"/>
                    <a:pt x="1310" y="6314"/>
                  </a:cubicBezTo>
                  <a:lnTo>
                    <a:pt x="2513" y="6255"/>
                  </a:lnTo>
                  <a:lnTo>
                    <a:pt x="2513" y="4719"/>
                  </a:lnTo>
                  <a:lnTo>
                    <a:pt x="3168" y="4719"/>
                  </a:lnTo>
                  <a:cubicBezTo>
                    <a:pt x="3168" y="4576"/>
                    <a:pt x="3156" y="4159"/>
                    <a:pt x="3156" y="4135"/>
                  </a:cubicBezTo>
                  <a:cubicBezTo>
                    <a:pt x="3156" y="4100"/>
                    <a:pt x="3168" y="3516"/>
                    <a:pt x="3168" y="3445"/>
                  </a:cubicBezTo>
                  <a:cubicBezTo>
                    <a:pt x="3156" y="3385"/>
                    <a:pt x="3037" y="2254"/>
                    <a:pt x="3037" y="2123"/>
                  </a:cubicBezTo>
                  <a:cubicBezTo>
                    <a:pt x="3037" y="2004"/>
                    <a:pt x="3096" y="1659"/>
                    <a:pt x="3156" y="1504"/>
                  </a:cubicBezTo>
                  <a:cubicBezTo>
                    <a:pt x="3227" y="1349"/>
                    <a:pt x="3334" y="1242"/>
                    <a:pt x="3370" y="1099"/>
                  </a:cubicBezTo>
                  <a:cubicBezTo>
                    <a:pt x="3406" y="968"/>
                    <a:pt x="3323" y="718"/>
                    <a:pt x="3287" y="671"/>
                  </a:cubicBezTo>
                  <a:cubicBezTo>
                    <a:pt x="3282" y="661"/>
                    <a:pt x="3269" y="657"/>
                    <a:pt x="3251" y="657"/>
                  </a:cubicBezTo>
                  <a:cubicBezTo>
                    <a:pt x="3180" y="657"/>
                    <a:pt x="3027" y="718"/>
                    <a:pt x="2989" y="718"/>
                  </a:cubicBezTo>
                  <a:cubicBezTo>
                    <a:pt x="2987" y="719"/>
                    <a:pt x="2984" y="719"/>
                    <a:pt x="2982" y="719"/>
                  </a:cubicBezTo>
                  <a:cubicBezTo>
                    <a:pt x="2934" y="719"/>
                    <a:pt x="2867" y="615"/>
                    <a:pt x="2811" y="468"/>
                  </a:cubicBezTo>
                  <a:cubicBezTo>
                    <a:pt x="2739" y="314"/>
                    <a:pt x="2632" y="230"/>
                    <a:pt x="2465" y="171"/>
                  </a:cubicBezTo>
                  <a:cubicBezTo>
                    <a:pt x="2418" y="159"/>
                    <a:pt x="2346" y="135"/>
                    <a:pt x="2251" y="123"/>
                  </a:cubicBezTo>
                  <a:cubicBezTo>
                    <a:pt x="2049" y="75"/>
                    <a:pt x="1775" y="52"/>
                    <a:pt x="1608" y="52"/>
                  </a:cubicBezTo>
                  <a:lnTo>
                    <a:pt x="1537" y="52"/>
                  </a:lnTo>
                  <a:cubicBezTo>
                    <a:pt x="1346" y="64"/>
                    <a:pt x="1203" y="75"/>
                    <a:pt x="1084" y="75"/>
                  </a:cubicBezTo>
                  <a:cubicBezTo>
                    <a:pt x="1048" y="75"/>
                    <a:pt x="1001" y="75"/>
                    <a:pt x="941" y="64"/>
                  </a:cubicBezTo>
                  <a:cubicBezTo>
                    <a:pt x="787" y="52"/>
                    <a:pt x="548" y="16"/>
                    <a:pt x="406" y="4"/>
                  </a:cubicBezTo>
                  <a:cubicBezTo>
                    <a:pt x="386" y="2"/>
                    <a:pt x="368" y="1"/>
                    <a:pt x="351" y="1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2" name="Google Shape;81;p15">
              <a:extLst>
                <a:ext uri="{FF2B5EF4-FFF2-40B4-BE49-F238E27FC236}">
                  <a16:creationId xmlns:a16="http://schemas.microsoft.com/office/drawing/2014/main" id="{D3B54696-AFB2-A60A-D594-FF962C37CFE8}"/>
                </a:ext>
              </a:extLst>
            </p:cNvPr>
            <p:cNvSpPr/>
            <p:nvPr/>
          </p:nvSpPr>
          <p:spPr>
            <a:xfrm>
              <a:off x="-1578248" y="2732291"/>
              <a:ext cx="963" cy="74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3" y="0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3" name="Google Shape;82;p15">
              <a:extLst>
                <a:ext uri="{FF2B5EF4-FFF2-40B4-BE49-F238E27FC236}">
                  <a16:creationId xmlns:a16="http://schemas.microsoft.com/office/drawing/2014/main" id="{DFE56C2B-CBBC-2B39-E6E8-7D2B4B62576C}"/>
                </a:ext>
              </a:extLst>
            </p:cNvPr>
            <p:cNvSpPr/>
            <p:nvPr/>
          </p:nvSpPr>
          <p:spPr>
            <a:xfrm>
              <a:off x="-1574691" y="2732291"/>
              <a:ext cx="963" cy="74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2" y="0"/>
                  </a:moveTo>
                  <a:cubicBezTo>
                    <a:pt x="12" y="0"/>
                    <a:pt x="12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4" name="Google Shape;83;p15">
              <a:extLst>
                <a:ext uri="{FF2B5EF4-FFF2-40B4-BE49-F238E27FC236}">
                  <a16:creationId xmlns:a16="http://schemas.microsoft.com/office/drawing/2014/main" id="{2730681C-63C4-E5BA-E664-DC99E876F795}"/>
                </a:ext>
              </a:extLst>
            </p:cNvPr>
            <p:cNvSpPr/>
            <p:nvPr/>
          </p:nvSpPr>
          <p:spPr>
            <a:xfrm>
              <a:off x="-1549122" y="2470151"/>
              <a:ext cx="438672" cy="485437"/>
            </a:xfrm>
            <a:custGeom>
              <a:avLst/>
              <a:gdLst/>
              <a:ahLst/>
              <a:cxnLst/>
              <a:rect l="l" t="t" r="r" b="b"/>
              <a:pathLst>
                <a:path w="5919" h="6550" extrusionOk="0">
                  <a:moveTo>
                    <a:pt x="3775" y="1"/>
                  </a:moveTo>
                  <a:lnTo>
                    <a:pt x="3775" y="1537"/>
                  </a:lnTo>
                  <a:lnTo>
                    <a:pt x="2572" y="1596"/>
                  </a:lnTo>
                  <a:cubicBezTo>
                    <a:pt x="2572" y="1620"/>
                    <a:pt x="2572" y="1632"/>
                    <a:pt x="2572" y="1632"/>
                  </a:cubicBezTo>
                  <a:lnTo>
                    <a:pt x="1906" y="1644"/>
                  </a:lnTo>
                  <a:lnTo>
                    <a:pt x="655" y="1680"/>
                  </a:lnTo>
                  <a:lnTo>
                    <a:pt x="655" y="3989"/>
                  </a:lnTo>
                  <a:cubicBezTo>
                    <a:pt x="655" y="3989"/>
                    <a:pt x="429" y="3989"/>
                    <a:pt x="382" y="3954"/>
                  </a:cubicBezTo>
                  <a:cubicBezTo>
                    <a:pt x="334" y="3906"/>
                    <a:pt x="251" y="3811"/>
                    <a:pt x="203" y="3811"/>
                  </a:cubicBezTo>
                  <a:cubicBezTo>
                    <a:pt x="179" y="3811"/>
                    <a:pt x="84" y="3835"/>
                    <a:pt x="1" y="3847"/>
                  </a:cubicBezTo>
                  <a:lnTo>
                    <a:pt x="1" y="3989"/>
                  </a:lnTo>
                  <a:cubicBezTo>
                    <a:pt x="1" y="3989"/>
                    <a:pt x="1" y="3989"/>
                    <a:pt x="13" y="4001"/>
                  </a:cubicBezTo>
                  <a:cubicBezTo>
                    <a:pt x="13" y="4001"/>
                    <a:pt x="13" y="3989"/>
                    <a:pt x="13" y="3989"/>
                  </a:cubicBezTo>
                  <a:cubicBezTo>
                    <a:pt x="13" y="3989"/>
                    <a:pt x="536" y="4156"/>
                    <a:pt x="620" y="4216"/>
                  </a:cubicBezTo>
                  <a:cubicBezTo>
                    <a:pt x="715" y="4275"/>
                    <a:pt x="632" y="4525"/>
                    <a:pt x="620" y="4656"/>
                  </a:cubicBezTo>
                  <a:cubicBezTo>
                    <a:pt x="620" y="4763"/>
                    <a:pt x="644" y="4847"/>
                    <a:pt x="763" y="4954"/>
                  </a:cubicBezTo>
                  <a:cubicBezTo>
                    <a:pt x="775" y="4978"/>
                    <a:pt x="810" y="5001"/>
                    <a:pt x="834" y="5025"/>
                  </a:cubicBezTo>
                  <a:cubicBezTo>
                    <a:pt x="882" y="5061"/>
                    <a:pt x="929" y="5073"/>
                    <a:pt x="977" y="5073"/>
                  </a:cubicBezTo>
                  <a:cubicBezTo>
                    <a:pt x="1111" y="5073"/>
                    <a:pt x="1246" y="4989"/>
                    <a:pt x="1370" y="4989"/>
                  </a:cubicBezTo>
                  <a:cubicBezTo>
                    <a:pt x="1378" y="4989"/>
                    <a:pt x="1386" y="4989"/>
                    <a:pt x="1394" y="4990"/>
                  </a:cubicBezTo>
                  <a:lnTo>
                    <a:pt x="1406" y="4990"/>
                  </a:lnTo>
                  <a:cubicBezTo>
                    <a:pt x="1584" y="4990"/>
                    <a:pt x="1763" y="5311"/>
                    <a:pt x="1834" y="5359"/>
                  </a:cubicBezTo>
                  <a:cubicBezTo>
                    <a:pt x="1918" y="5418"/>
                    <a:pt x="2013" y="5621"/>
                    <a:pt x="2310" y="5644"/>
                  </a:cubicBezTo>
                  <a:cubicBezTo>
                    <a:pt x="2620" y="5680"/>
                    <a:pt x="3573" y="5787"/>
                    <a:pt x="4168" y="5811"/>
                  </a:cubicBezTo>
                  <a:cubicBezTo>
                    <a:pt x="4763" y="5835"/>
                    <a:pt x="5132" y="6133"/>
                    <a:pt x="5299" y="6240"/>
                  </a:cubicBezTo>
                  <a:cubicBezTo>
                    <a:pt x="5454" y="6347"/>
                    <a:pt x="5835" y="6514"/>
                    <a:pt x="5918" y="6549"/>
                  </a:cubicBezTo>
                  <a:lnTo>
                    <a:pt x="5870" y="120"/>
                  </a:lnTo>
                  <a:lnTo>
                    <a:pt x="5870" y="1"/>
                  </a:ln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" name="Google Shape;84;p15">
              <a:extLst>
                <a:ext uri="{FF2B5EF4-FFF2-40B4-BE49-F238E27FC236}">
                  <a16:creationId xmlns:a16="http://schemas.microsoft.com/office/drawing/2014/main" id="{D4A4E5EE-EA59-5AAB-E92C-25C81B5E56C4}"/>
                </a:ext>
              </a:extLst>
            </p:cNvPr>
            <p:cNvSpPr/>
            <p:nvPr/>
          </p:nvSpPr>
          <p:spPr>
            <a:xfrm>
              <a:off x="-1728254" y="2145756"/>
              <a:ext cx="382198" cy="620099"/>
            </a:xfrm>
            <a:custGeom>
              <a:avLst/>
              <a:gdLst/>
              <a:ahLst/>
              <a:cxnLst/>
              <a:rect l="l" t="t" r="r" b="b"/>
              <a:pathLst>
                <a:path w="5157" h="8367" extrusionOk="0">
                  <a:moveTo>
                    <a:pt x="1203" y="0"/>
                  </a:moveTo>
                  <a:cubicBezTo>
                    <a:pt x="1112" y="0"/>
                    <a:pt x="1032" y="20"/>
                    <a:pt x="977" y="80"/>
                  </a:cubicBezTo>
                  <a:cubicBezTo>
                    <a:pt x="822" y="246"/>
                    <a:pt x="632" y="556"/>
                    <a:pt x="382" y="616"/>
                  </a:cubicBezTo>
                  <a:cubicBezTo>
                    <a:pt x="286" y="651"/>
                    <a:pt x="144" y="663"/>
                    <a:pt x="1" y="675"/>
                  </a:cubicBezTo>
                  <a:cubicBezTo>
                    <a:pt x="36" y="711"/>
                    <a:pt x="60" y="735"/>
                    <a:pt x="72" y="770"/>
                  </a:cubicBezTo>
                  <a:cubicBezTo>
                    <a:pt x="108" y="866"/>
                    <a:pt x="132" y="1080"/>
                    <a:pt x="167" y="1175"/>
                  </a:cubicBezTo>
                  <a:cubicBezTo>
                    <a:pt x="203" y="1270"/>
                    <a:pt x="298" y="1282"/>
                    <a:pt x="346" y="1342"/>
                  </a:cubicBezTo>
                  <a:cubicBezTo>
                    <a:pt x="346" y="1366"/>
                    <a:pt x="358" y="1378"/>
                    <a:pt x="358" y="1389"/>
                  </a:cubicBezTo>
                  <a:lnTo>
                    <a:pt x="370" y="1389"/>
                  </a:lnTo>
                  <a:cubicBezTo>
                    <a:pt x="370" y="1401"/>
                    <a:pt x="370" y="1413"/>
                    <a:pt x="382" y="1425"/>
                  </a:cubicBezTo>
                  <a:cubicBezTo>
                    <a:pt x="382" y="1437"/>
                    <a:pt x="382" y="1449"/>
                    <a:pt x="382" y="1449"/>
                  </a:cubicBezTo>
                  <a:cubicBezTo>
                    <a:pt x="405" y="1508"/>
                    <a:pt x="417" y="1580"/>
                    <a:pt x="405" y="1663"/>
                  </a:cubicBezTo>
                  <a:cubicBezTo>
                    <a:pt x="405" y="1806"/>
                    <a:pt x="370" y="1818"/>
                    <a:pt x="358" y="1925"/>
                  </a:cubicBezTo>
                  <a:cubicBezTo>
                    <a:pt x="346" y="2020"/>
                    <a:pt x="417" y="2080"/>
                    <a:pt x="441" y="2151"/>
                  </a:cubicBezTo>
                  <a:cubicBezTo>
                    <a:pt x="465" y="2211"/>
                    <a:pt x="560" y="2199"/>
                    <a:pt x="596" y="2211"/>
                  </a:cubicBezTo>
                  <a:cubicBezTo>
                    <a:pt x="632" y="2223"/>
                    <a:pt x="691" y="2247"/>
                    <a:pt x="727" y="2294"/>
                  </a:cubicBezTo>
                  <a:cubicBezTo>
                    <a:pt x="775" y="2330"/>
                    <a:pt x="727" y="2425"/>
                    <a:pt x="739" y="2497"/>
                  </a:cubicBezTo>
                  <a:cubicBezTo>
                    <a:pt x="739" y="2580"/>
                    <a:pt x="739" y="2806"/>
                    <a:pt x="727" y="2890"/>
                  </a:cubicBezTo>
                  <a:cubicBezTo>
                    <a:pt x="727" y="2961"/>
                    <a:pt x="751" y="3140"/>
                    <a:pt x="751" y="3282"/>
                  </a:cubicBezTo>
                  <a:cubicBezTo>
                    <a:pt x="751" y="3425"/>
                    <a:pt x="739" y="3461"/>
                    <a:pt x="715" y="3568"/>
                  </a:cubicBezTo>
                  <a:cubicBezTo>
                    <a:pt x="703" y="3675"/>
                    <a:pt x="656" y="3663"/>
                    <a:pt x="596" y="3771"/>
                  </a:cubicBezTo>
                  <a:cubicBezTo>
                    <a:pt x="525" y="3890"/>
                    <a:pt x="548" y="4104"/>
                    <a:pt x="465" y="4306"/>
                  </a:cubicBezTo>
                  <a:cubicBezTo>
                    <a:pt x="394" y="4509"/>
                    <a:pt x="310" y="4604"/>
                    <a:pt x="298" y="4664"/>
                  </a:cubicBezTo>
                  <a:cubicBezTo>
                    <a:pt x="275" y="4723"/>
                    <a:pt x="227" y="4806"/>
                    <a:pt x="227" y="4878"/>
                  </a:cubicBezTo>
                  <a:cubicBezTo>
                    <a:pt x="239" y="4949"/>
                    <a:pt x="227" y="4985"/>
                    <a:pt x="203" y="5045"/>
                  </a:cubicBezTo>
                  <a:cubicBezTo>
                    <a:pt x="191" y="5104"/>
                    <a:pt x="144" y="5104"/>
                    <a:pt x="96" y="5211"/>
                  </a:cubicBezTo>
                  <a:cubicBezTo>
                    <a:pt x="36" y="5307"/>
                    <a:pt x="167" y="5318"/>
                    <a:pt x="263" y="5485"/>
                  </a:cubicBezTo>
                  <a:cubicBezTo>
                    <a:pt x="346" y="5664"/>
                    <a:pt x="370" y="5735"/>
                    <a:pt x="405" y="5854"/>
                  </a:cubicBezTo>
                  <a:cubicBezTo>
                    <a:pt x="453" y="5973"/>
                    <a:pt x="370" y="6045"/>
                    <a:pt x="310" y="6188"/>
                  </a:cubicBezTo>
                  <a:cubicBezTo>
                    <a:pt x="263" y="6330"/>
                    <a:pt x="286" y="6426"/>
                    <a:pt x="286" y="6509"/>
                  </a:cubicBezTo>
                  <a:cubicBezTo>
                    <a:pt x="513" y="6557"/>
                    <a:pt x="525" y="6711"/>
                    <a:pt x="536" y="6747"/>
                  </a:cubicBezTo>
                  <a:cubicBezTo>
                    <a:pt x="548" y="6783"/>
                    <a:pt x="691" y="7021"/>
                    <a:pt x="763" y="7081"/>
                  </a:cubicBezTo>
                  <a:cubicBezTo>
                    <a:pt x="846" y="7140"/>
                    <a:pt x="1084" y="7331"/>
                    <a:pt x="1156" y="7402"/>
                  </a:cubicBezTo>
                  <a:cubicBezTo>
                    <a:pt x="1215" y="7485"/>
                    <a:pt x="1263" y="7735"/>
                    <a:pt x="1322" y="7843"/>
                  </a:cubicBezTo>
                  <a:cubicBezTo>
                    <a:pt x="1359" y="7935"/>
                    <a:pt x="1446" y="7970"/>
                    <a:pt x="1544" y="7970"/>
                  </a:cubicBezTo>
                  <a:cubicBezTo>
                    <a:pt x="1573" y="7970"/>
                    <a:pt x="1602" y="7967"/>
                    <a:pt x="1632" y="7962"/>
                  </a:cubicBezTo>
                  <a:cubicBezTo>
                    <a:pt x="1691" y="7962"/>
                    <a:pt x="1763" y="7950"/>
                    <a:pt x="1846" y="7938"/>
                  </a:cubicBezTo>
                  <a:cubicBezTo>
                    <a:pt x="1906" y="7938"/>
                    <a:pt x="1977" y="7926"/>
                    <a:pt x="2025" y="7914"/>
                  </a:cubicBezTo>
                  <a:lnTo>
                    <a:pt x="2120" y="7914"/>
                  </a:lnTo>
                  <a:cubicBezTo>
                    <a:pt x="2180" y="7914"/>
                    <a:pt x="2227" y="8116"/>
                    <a:pt x="2263" y="8188"/>
                  </a:cubicBezTo>
                  <a:cubicBezTo>
                    <a:pt x="2275" y="8224"/>
                    <a:pt x="2346" y="8224"/>
                    <a:pt x="2418" y="8224"/>
                  </a:cubicBezTo>
                  <a:cubicBezTo>
                    <a:pt x="2501" y="8212"/>
                    <a:pt x="2596" y="8188"/>
                    <a:pt x="2620" y="8188"/>
                  </a:cubicBezTo>
                  <a:cubicBezTo>
                    <a:pt x="2668" y="8188"/>
                    <a:pt x="2751" y="8283"/>
                    <a:pt x="2799" y="8331"/>
                  </a:cubicBezTo>
                  <a:cubicBezTo>
                    <a:pt x="2846" y="8366"/>
                    <a:pt x="3072" y="8366"/>
                    <a:pt x="3072" y="8366"/>
                  </a:cubicBezTo>
                  <a:lnTo>
                    <a:pt x="3072" y="6057"/>
                  </a:lnTo>
                  <a:lnTo>
                    <a:pt x="4323" y="6021"/>
                  </a:lnTo>
                  <a:lnTo>
                    <a:pt x="4989" y="6009"/>
                  </a:lnTo>
                  <a:cubicBezTo>
                    <a:pt x="4989" y="6009"/>
                    <a:pt x="4989" y="5997"/>
                    <a:pt x="4989" y="5973"/>
                  </a:cubicBezTo>
                  <a:cubicBezTo>
                    <a:pt x="5025" y="5830"/>
                    <a:pt x="5156" y="5295"/>
                    <a:pt x="5156" y="5235"/>
                  </a:cubicBezTo>
                  <a:cubicBezTo>
                    <a:pt x="5156" y="5152"/>
                    <a:pt x="5013" y="4747"/>
                    <a:pt x="4918" y="4402"/>
                  </a:cubicBezTo>
                  <a:cubicBezTo>
                    <a:pt x="4835" y="4056"/>
                    <a:pt x="4585" y="3759"/>
                    <a:pt x="4620" y="3568"/>
                  </a:cubicBezTo>
                  <a:cubicBezTo>
                    <a:pt x="4656" y="3378"/>
                    <a:pt x="4799" y="3163"/>
                    <a:pt x="4727" y="2961"/>
                  </a:cubicBezTo>
                  <a:cubicBezTo>
                    <a:pt x="4644" y="2747"/>
                    <a:pt x="4358" y="2544"/>
                    <a:pt x="4275" y="2247"/>
                  </a:cubicBezTo>
                  <a:cubicBezTo>
                    <a:pt x="4180" y="1961"/>
                    <a:pt x="4132" y="1639"/>
                    <a:pt x="4049" y="1354"/>
                  </a:cubicBezTo>
                  <a:cubicBezTo>
                    <a:pt x="4025" y="1270"/>
                    <a:pt x="3989" y="1163"/>
                    <a:pt x="3965" y="1044"/>
                  </a:cubicBezTo>
                  <a:cubicBezTo>
                    <a:pt x="3906" y="782"/>
                    <a:pt x="3846" y="485"/>
                    <a:pt x="3846" y="485"/>
                  </a:cubicBezTo>
                  <a:cubicBezTo>
                    <a:pt x="3846" y="485"/>
                    <a:pt x="3715" y="473"/>
                    <a:pt x="3537" y="365"/>
                  </a:cubicBezTo>
                  <a:cubicBezTo>
                    <a:pt x="3396" y="275"/>
                    <a:pt x="3162" y="82"/>
                    <a:pt x="2985" y="82"/>
                  </a:cubicBezTo>
                  <a:cubicBezTo>
                    <a:pt x="2952" y="82"/>
                    <a:pt x="2922" y="89"/>
                    <a:pt x="2894" y="104"/>
                  </a:cubicBezTo>
                  <a:cubicBezTo>
                    <a:pt x="2727" y="181"/>
                    <a:pt x="2290" y="332"/>
                    <a:pt x="2155" y="332"/>
                  </a:cubicBezTo>
                  <a:cubicBezTo>
                    <a:pt x="2146" y="332"/>
                    <a:pt x="2138" y="331"/>
                    <a:pt x="2132" y="330"/>
                  </a:cubicBezTo>
                  <a:cubicBezTo>
                    <a:pt x="2025" y="306"/>
                    <a:pt x="1941" y="104"/>
                    <a:pt x="1715" y="80"/>
                  </a:cubicBezTo>
                  <a:cubicBezTo>
                    <a:pt x="1562" y="64"/>
                    <a:pt x="1365" y="0"/>
                    <a:pt x="1203" y="0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6" name="Google Shape;85;p15">
              <a:extLst>
                <a:ext uri="{FF2B5EF4-FFF2-40B4-BE49-F238E27FC236}">
                  <a16:creationId xmlns:a16="http://schemas.microsoft.com/office/drawing/2014/main" id="{47FFC36C-436A-5C89-A254-69BB4AB725A8}"/>
                </a:ext>
              </a:extLst>
            </p:cNvPr>
            <p:cNvSpPr/>
            <p:nvPr/>
          </p:nvSpPr>
          <p:spPr>
            <a:xfrm>
              <a:off x="-1827937" y="2766680"/>
              <a:ext cx="759801" cy="522419"/>
            </a:xfrm>
            <a:custGeom>
              <a:avLst/>
              <a:gdLst/>
              <a:ahLst/>
              <a:cxnLst/>
              <a:rect l="l" t="t" r="r" b="b"/>
              <a:pathLst>
                <a:path w="10252" h="7049" extrusionOk="0">
                  <a:moveTo>
                    <a:pt x="3775" y="0"/>
                  </a:moveTo>
                  <a:cubicBezTo>
                    <a:pt x="3786" y="48"/>
                    <a:pt x="3870" y="834"/>
                    <a:pt x="3906" y="1429"/>
                  </a:cubicBezTo>
                  <a:cubicBezTo>
                    <a:pt x="3929" y="1774"/>
                    <a:pt x="3941" y="2060"/>
                    <a:pt x="3906" y="2108"/>
                  </a:cubicBezTo>
                  <a:cubicBezTo>
                    <a:pt x="3822" y="2239"/>
                    <a:pt x="3644" y="2322"/>
                    <a:pt x="3596" y="2405"/>
                  </a:cubicBezTo>
                  <a:cubicBezTo>
                    <a:pt x="3536" y="2489"/>
                    <a:pt x="3572" y="2644"/>
                    <a:pt x="3453" y="2739"/>
                  </a:cubicBezTo>
                  <a:cubicBezTo>
                    <a:pt x="3334" y="2846"/>
                    <a:pt x="3036" y="3048"/>
                    <a:pt x="2989" y="3072"/>
                  </a:cubicBezTo>
                  <a:cubicBezTo>
                    <a:pt x="2953" y="3084"/>
                    <a:pt x="2393" y="3584"/>
                    <a:pt x="2251" y="3667"/>
                  </a:cubicBezTo>
                  <a:cubicBezTo>
                    <a:pt x="2108" y="3763"/>
                    <a:pt x="1941" y="3798"/>
                    <a:pt x="1977" y="4013"/>
                  </a:cubicBezTo>
                  <a:cubicBezTo>
                    <a:pt x="2024" y="4239"/>
                    <a:pt x="2072" y="4418"/>
                    <a:pt x="1870" y="4537"/>
                  </a:cubicBezTo>
                  <a:cubicBezTo>
                    <a:pt x="1667" y="4668"/>
                    <a:pt x="1179" y="4668"/>
                    <a:pt x="1084" y="4739"/>
                  </a:cubicBezTo>
                  <a:cubicBezTo>
                    <a:pt x="988" y="4810"/>
                    <a:pt x="822" y="4977"/>
                    <a:pt x="798" y="5180"/>
                  </a:cubicBezTo>
                  <a:cubicBezTo>
                    <a:pt x="786" y="5358"/>
                    <a:pt x="750" y="5596"/>
                    <a:pt x="643" y="5668"/>
                  </a:cubicBezTo>
                  <a:cubicBezTo>
                    <a:pt x="631" y="5668"/>
                    <a:pt x="607" y="5680"/>
                    <a:pt x="596" y="5680"/>
                  </a:cubicBezTo>
                  <a:cubicBezTo>
                    <a:pt x="583" y="5681"/>
                    <a:pt x="570" y="5681"/>
                    <a:pt x="558" y="5681"/>
                  </a:cubicBezTo>
                  <a:cubicBezTo>
                    <a:pt x="437" y="5681"/>
                    <a:pt x="361" y="5632"/>
                    <a:pt x="274" y="5632"/>
                  </a:cubicBezTo>
                  <a:cubicBezTo>
                    <a:pt x="203" y="5632"/>
                    <a:pt x="96" y="5632"/>
                    <a:pt x="0" y="5668"/>
                  </a:cubicBezTo>
                  <a:cubicBezTo>
                    <a:pt x="12" y="5703"/>
                    <a:pt x="24" y="5739"/>
                    <a:pt x="36" y="5775"/>
                  </a:cubicBezTo>
                  <a:cubicBezTo>
                    <a:pt x="36" y="5787"/>
                    <a:pt x="48" y="5799"/>
                    <a:pt x="48" y="5811"/>
                  </a:cubicBezTo>
                  <a:cubicBezTo>
                    <a:pt x="48" y="5823"/>
                    <a:pt x="48" y="5823"/>
                    <a:pt x="48" y="5834"/>
                  </a:cubicBezTo>
                  <a:cubicBezTo>
                    <a:pt x="48" y="5834"/>
                    <a:pt x="48" y="5846"/>
                    <a:pt x="48" y="5846"/>
                  </a:cubicBezTo>
                  <a:cubicBezTo>
                    <a:pt x="60" y="5870"/>
                    <a:pt x="60" y="5894"/>
                    <a:pt x="60" y="5930"/>
                  </a:cubicBezTo>
                  <a:cubicBezTo>
                    <a:pt x="60" y="6025"/>
                    <a:pt x="60" y="6156"/>
                    <a:pt x="60" y="6323"/>
                  </a:cubicBezTo>
                  <a:cubicBezTo>
                    <a:pt x="60" y="6608"/>
                    <a:pt x="203" y="6715"/>
                    <a:pt x="203" y="6775"/>
                  </a:cubicBezTo>
                  <a:cubicBezTo>
                    <a:pt x="215" y="6835"/>
                    <a:pt x="298" y="6906"/>
                    <a:pt x="310" y="7049"/>
                  </a:cubicBezTo>
                  <a:lnTo>
                    <a:pt x="7727" y="6644"/>
                  </a:lnTo>
                  <a:cubicBezTo>
                    <a:pt x="7704" y="6549"/>
                    <a:pt x="7727" y="6406"/>
                    <a:pt x="7727" y="6287"/>
                  </a:cubicBezTo>
                  <a:cubicBezTo>
                    <a:pt x="7716" y="6132"/>
                    <a:pt x="7763" y="5787"/>
                    <a:pt x="7739" y="5727"/>
                  </a:cubicBezTo>
                  <a:cubicBezTo>
                    <a:pt x="7704" y="5680"/>
                    <a:pt x="7596" y="5537"/>
                    <a:pt x="7608" y="5430"/>
                  </a:cubicBezTo>
                  <a:cubicBezTo>
                    <a:pt x="7608" y="5334"/>
                    <a:pt x="7596" y="5263"/>
                    <a:pt x="7561" y="5191"/>
                  </a:cubicBezTo>
                  <a:cubicBezTo>
                    <a:pt x="7525" y="5108"/>
                    <a:pt x="7561" y="5049"/>
                    <a:pt x="7549" y="4965"/>
                  </a:cubicBezTo>
                  <a:cubicBezTo>
                    <a:pt x="7537" y="4894"/>
                    <a:pt x="7858" y="4834"/>
                    <a:pt x="7977" y="4822"/>
                  </a:cubicBezTo>
                  <a:cubicBezTo>
                    <a:pt x="7988" y="4821"/>
                    <a:pt x="7997" y="4821"/>
                    <a:pt x="8006" y="4821"/>
                  </a:cubicBezTo>
                  <a:cubicBezTo>
                    <a:pt x="8101" y="4821"/>
                    <a:pt x="8131" y="4877"/>
                    <a:pt x="8239" y="4953"/>
                  </a:cubicBezTo>
                  <a:cubicBezTo>
                    <a:pt x="8370" y="5025"/>
                    <a:pt x="8454" y="5049"/>
                    <a:pt x="8573" y="5096"/>
                  </a:cubicBezTo>
                  <a:cubicBezTo>
                    <a:pt x="8692" y="5132"/>
                    <a:pt x="8989" y="5227"/>
                    <a:pt x="9144" y="5311"/>
                  </a:cubicBezTo>
                  <a:cubicBezTo>
                    <a:pt x="9311" y="5394"/>
                    <a:pt x="9549" y="5394"/>
                    <a:pt x="9644" y="5394"/>
                  </a:cubicBezTo>
                  <a:cubicBezTo>
                    <a:pt x="9740" y="5394"/>
                    <a:pt x="10002" y="5227"/>
                    <a:pt x="10168" y="5120"/>
                  </a:cubicBezTo>
                  <a:cubicBezTo>
                    <a:pt x="10204" y="5108"/>
                    <a:pt x="10228" y="5084"/>
                    <a:pt x="10252" y="5072"/>
                  </a:cubicBezTo>
                  <a:cubicBezTo>
                    <a:pt x="10240" y="5037"/>
                    <a:pt x="10216" y="5001"/>
                    <a:pt x="10180" y="4977"/>
                  </a:cubicBezTo>
                  <a:cubicBezTo>
                    <a:pt x="10037" y="4810"/>
                    <a:pt x="9704" y="4632"/>
                    <a:pt x="9656" y="4537"/>
                  </a:cubicBezTo>
                  <a:cubicBezTo>
                    <a:pt x="9609" y="4441"/>
                    <a:pt x="9728" y="4013"/>
                    <a:pt x="9728" y="3798"/>
                  </a:cubicBezTo>
                  <a:cubicBezTo>
                    <a:pt x="9728" y="3584"/>
                    <a:pt x="9692" y="2560"/>
                    <a:pt x="9692" y="2560"/>
                  </a:cubicBezTo>
                  <a:cubicBezTo>
                    <a:pt x="9692" y="2560"/>
                    <a:pt x="9680" y="2560"/>
                    <a:pt x="9680" y="2548"/>
                  </a:cubicBezTo>
                  <a:lnTo>
                    <a:pt x="9680" y="2560"/>
                  </a:lnTo>
                  <a:cubicBezTo>
                    <a:pt x="9680" y="2560"/>
                    <a:pt x="9216" y="2358"/>
                    <a:pt x="9037" y="2239"/>
                  </a:cubicBezTo>
                  <a:cubicBezTo>
                    <a:pt x="9025" y="2239"/>
                    <a:pt x="9013" y="2227"/>
                    <a:pt x="9001" y="2215"/>
                  </a:cubicBezTo>
                  <a:cubicBezTo>
                    <a:pt x="8811" y="2084"/>
                    <a:pt x="8466" y="1834"/>
                    <a:pt x="7918" y="1810"/>
                  </a:cubicBezTo>
                  <a:cubicBezTo>
                    <a:pt x="7323" y="1786"/>
                    <a:pt x="6370" y="1679"/>
                    <a:pt x="6061" y="1643"/>
                  </a:cubicBezTo>
                  <a:cubicBezTo>
                    <a:pt x="5751" y="1620"/>
                    <a:pt x="5668" y="1417"/>
                    <a:pt x="5584" y="1358"/>
                  </a:cubicBezTo>
                  <a:cubicBezTo>
                    <a:pt x="5501" y="1310"/>
                    <a:pt x="5334" y="1000"/>
                    <a:pt x="5156" y="989"/>
                  </a:cubicBezTo>
                  <a:cubicBezTo>
                    <a:pt x="5025" y="989"/>
                    <a:pt x="4882" y="1072"/>
                    <a:pt x="4739" y="1072"/>
                  </a:cubicBezTo>
                  <a:cubicBezTo>
                    <a:pt x="4691" y="1072"/>
                    <a:pt x="4632" y="1060"/>
                    <a:pt x="4584" y="1024"/>
                  </a:cubicBezTo>
                  <a:cubicBezTo>
                    <a:pt x="4560" y="1000"/>
                    <a:pt x="4537" y="989"/>
                    <a:pt x="4525" y="977"/>
                  </a:cubicBezTo>
                  <a:cubicBezTo>
                    <a:pt x="4394" y="858"/>
                    <a:pt x="4358" y="762"/>
                    <a:pt x="4370" y="655"/>
                  </a:cubicBezTo>
                  <a:cubicBezTo>
                    <a:pt x="4382" y="524"/>
                    <a:pt x="4453" y="274"/>
                    <a:pt x="4370" y="215"/>
                  </a:cubicBezTo>
                  <a:cubicBezTo>
                    <a:pt x="4287" y="155"/>
                    <a:pt x="3858" y="24"/>
                    <a:pt x="3775" y="0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7" name="Google Shape;86;p15">
              <a:extLst>
                <a:ext uri="{FF2B5EF4-FFF2-40B4-BE49-F238E27FC236}">
                  <a16:creationId xmlns:a16="http://schemas.microsoft.com/office/drawing/2014/main" id="{46318C28-B5C4-8743-495F-88A8CBEC988B}"/>
                </a:ext>
              </a:extLst>
            </p:cNvPr>
            <p:cNvSpPr/>
            <p:nvPr/>
          </p:nvSpPr>
          <p:spPr>
            <a:xfrm>
              <a:off x="-1492647" y="2837236"/>
              <a:ext cx="15934" cy="8894"/>
            </a:xfrm>
            <a:custGeom>
              <a:avLst/>
              <a:gdLst/>
              <a:ahLst/>
              <a:cxnLst/>
              <a:rect l="l" t="t" r="r" b="b"/>
              <a:pathLst>
                <a:path w="215" h="120" extrusionOk="0">
                  <a:moveTo>
                    <a:pt x="1" y="1"/>
                  </a:moveTo>
                  <a:cubicBezTo>
                    <a:pt x="1" y="13"/>
                    <a:pt x="1" y="13"/>
                    <a:pt x="1" y="25"/>
                  </a:cubicBezTo>
                  <a:cubicBezTo>
                    <a:pt x="13" y="37"/>
                    <a:pt x="36" y="48"/>
                    <a:pt x="60" y="72"/>
                  </a:cubicBezTo>
                  <a:cubicBezTo>
                    <a:pt x="108" y="108"/>
                    <a:pt x="167" y="120"/>
                    <a:pt x="215" y="120"/>
                  </a:cubicBezTo>
                  <a:cubicBezTo>
                    <a:pt x="167" y="120"/>
                    <a:pt x="120" y="108"/>
                    <a:pt x="72" y="72"/>
                  </a:cubicBezTo>
                  <a:cubicBezTo>
                    <a:pt x="48" y="48"/>
                    <a:pt x="13" y="25"/>
                    <a:pt x="1" y="1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8" name="Google Shape;87;p15">
              <a:extLst>
                <a:ext uri="{FF2B5EF4-FFF2-40B4-BE49-F238E27FC236}">
                  <a16:creationId xmlns:a16="http://schemas.microsoft.com/office/drawing/2014/main" id="{B7F4AC7E-3643-26C9-4861-C53070935463}"/>
                </a:ext>
              </a:extLst>
            </p:cNvPr>
            <p:cNvSpPr/>
            <p:nvPr/>
          </p:nvSpPr>
          <p:spPr>
            <a:xfrm>
              <a:off x="-1445882" y="2839904"/>
              <a:ext cx="335433" cy="116579"/>
            </a:xfrm>
            <a:custGeom>
              <a:avLst/>
              <a:gdLst/>
              <a:ahLst/>
              <a:cxnLst/>
              <a:rect l="l" t="t" r="r" b="b"/>
              <a:pathLst>
                <a:path w="4526" h="1573" extrusionOk="0">
                  <a:moveTo>
                    <a:pt x="1" y="1"/>
                  </a:moveTo>
                  <a:cubicBezTo>
                    <a:pt x="179" y="12"/>
                    <a:pt x="346" y="322"/>
                    <a:pt x="429" y="370"/>
                  </a:cubicBezTo>
                  <a:cubicBezTo>
                    <a:pt x="513" y="429"/>
                    <a:pt x="596" y="632"/>
                    <a:pt x="906" y="655"/>
                  </a:cubicBezTo>
                  <a:cubicBezTo>
                    <a:pt x="1215" y="691"/>
                    <a:pt x="2168" y="798"/>
                    <a:pt x="2763" y="822"/>
                  </a:cubicBezTo>
                  <a:cubicBezTo>
                    <a:pt x="3311" y="846"/>
                    <a:pt x="3656" y="1096"/>
                    <a:pt x="3846" y="1227"/>
                  </a:cubicBezTo>
                  <a:cubicBezTo>
                    <a:pt x="3858" y="1239"/>
                    <a:pt x="3870" y="1251"/>
                    <a:pt x="3882" y="1251"/>
                  </a:cubicBezTo>
                  <a:cubicBezTo>
                    <a:pt x="4061" y="1370"/>
                    <a:pt x="4525" y="1572"/>
                    <a:pt x="4525" y="1572"/>
                  </a:cubicBezTo>
                  <a:lnTo>
                    <a:pt x="4525" y="1560"/>
                  </a:lnTo>
                  <a:cubicBezTo>
                    <a:pt x="4442" y="1525"/>
                    <a:pt x="4049" y="1358"/>
                    <a:pt x="3906" y="1251"/>
                  </a:cubicBezTo>
                  <a:cubicBezTo>
                    <a:pt x="3739" y="1144"/>
                    <a:pt x="3370" y="846"/>
                    <a:pt x="2775" y="822"/>
                  </a:cubicBezTo>
                  <a:cubicBezTo>
                    <a:pt x="2180" y="798"/>
                    <a:pt x="1227" y="691"/>
                    <a:pt x="917" y="655"/>
                  </a:cubicBezTo>
                  <a:cubicBezTo>
                    <a:pt x="620" y="632"/>
                    <a:pt x="525" y="429"/>
                    <a:pt x="441" y="370"/>
                  </a:cubicBezTo>
                  <a:cubicBezTo>
                    <a:pt x="370" y="322"/>
                    <a:pt x="191" y="1"/>
                    <a:pt x="13" y="1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9" name="Google Shape;88;p15">
              <a:extLst>
                <a:ext uri="{FF2B5EF4-FFF2-40B4-BE49-F238E27FC236}">
                  <a16:creationId xmlns:a16="http://schemas.microsoft.com/office/drawing/2014/main" id="{99298739-C96F-4D99-EB90-576EFDE7F47A}"/>
                </a:ext>
              </a:extLst>
            </p:cNvPr>
            <p:cNvSpPr/>
            <p:nvPr/>
          </p:nvSpPr>
          <p:spPr>
            <a:xfrm>
              <a:off x="-1548232" y="2765791"/>
              <a:ext cx="55658" cy="73297"/>
            </a:xfrm>
            <a:custGeom>
              <a:avLst/>
              <a:gdLst/>
              <a:ahLst/>
              <a:cxnLst/>
              <a:rect l="l" t="t" r="r" b="b"/>
              <a:pathLst>
                <a:path w="751" h="989" extrusionOk="0">
                  <a:moveTo>
                    <a:pt x="1" y="0"/>
                  </a:moveTo>
                  <a:cubicBezTo>
                    <a:pt x="1" y="0"/>
                    <a:pt x="1" y="12"/>
                    <a:pt x="1" y="12"/>
                  </a:cubicBezTo>
                  <a:cubicBezTo>
                    <a:pt x="84" y="36"/>
                    <a:pt x="513" y="167"/>
                    <a:pt x="596" y="227"/>
                  </a:cubicBezTo>
                  <a:cubicBezTo>
                    <a:pt x="679" y="286"/>
                    <a:pt x="608" y="536"/>
                    <a:pt x="596" y="667"/>
                  </a:cubicBezTo>
                  <a:cubicBezTo>
                    <a:pt x="596" y="774"/>
                    <a:pt x="620" y="870"/>
                    <a:pt x="751" y="989"/>
                  </a:cubicBezTo>
                  <a:cubicBezTo>
                    <a:pt x="751" y="977"/>
                    <a:pt x="751" y="977"/>
                    <a:pt x="739" y="965"/>
                  </a:cubicBezTo>
                  <a:cubicBezTo>
                    <a:pt x="632" y="858"/>
                    <a:pt x="608" y="774"/>
                    <a:pt x="608" y="667"/>
                  </a:cubicBezTo>
                  <a:cubicBezTo>
                    <a:pt x="620" y="536"/>
                    <a:pt x="703" y="286"/>
                    <a:pt x="608" y="227"/>
                  </a:cubicBezTo>
                  <a:cubicBezTo>
                    <a:pt x="524" y="167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0" name="Google Shape;89;p15">
              <a:extLst>
                <a:ext uri="{FF2B5EF4-FFF2-40B4-BE49-F238E27FC236}">
                  <a16:creationId xmlns:a16="http://schemas.microsoft.com/office/drawing/2014/main" id="{A2F8B7F2-BA1B-9C28-B4F0-22F4575217FF}"/>
                </a:ext>
              </a:extLst>
            </p:cNvPr>
            <p:cNvSpPr/>
            <p:nvPr/>
          </p:nvSpPr>
          <p:spPr>
            <a:xfrm>
              <a:off x="-1578248" y="2732291"/>
              <a:ext cx="963" cy="74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3" y="0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1" name="Google Shape;90;p15">
              <a:extLst>
                <a:ext uri="{FF2B5EF4-FFF2-40B4-BE49-F238E27FC236}">
                  <a16:creationId xmlns:a16="http://schemas.microsoft.com/office/drawing/2014/main" id="{4C2E0F42-6BAC-204A-9409-091813BB05F6}"/>
                </a:ext>
              </a:extLst>
            </p:cNvPr>
            <p:cNvSpPr/>
            <p:nvPr/>
          </p:nvSpPr>
          <p:spPr>
            <a:xfrm>
              <a:off x="-1574691" y="2732291"/>
              <a:ext cx="963" cy="74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2" y="0"/>
                  </a:moveTo>
                  <a:cubicBezTo>
                    <a:pt x="12" y="0"/>
                    <a:pt x="12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2" name="Google Shape;91;p15">
              <a:extLst>
                <a:ext uri="{FF2B5EF4-FFF2-40B4-BE49-F238E27FC236}">
                  <a16:creationId xmlns:a16="http://schemas.microsoft.com/office/drawing/2014/main" id="{6982D06B-43BA-13BC-1301-B5CE3B6CBBC8}"/>
                </a:ext>
              </a:extLst>
            </p:cNvPr>
            <p:cNvSpPr/>
            <p:nvPr/>
          </p:nvSpPr>
          <p:spPr>
            <a:xfrm>
              <a:off x="-1492647" y="2837236"/>
              <a:ext cx="15934" cy="8894"/>
            </a:xfrm>
            <a:custGeom>
              <a:avLst/>
              <a:gdLst/>
              <a:ahLst/>
              <a:cxnLst/>
              <a:rect l="l" t="t" r="r" b="b"/>
              <a:pathLst>
                <a:path w="215" h="120" extrusionOk="0">
                  <a:moveTo>
                    <a:pt x="1" y="1"/>
                  </a:moveTo>
                  <a:cubicBezTo>
                    <a:pt x="1" y="13"/>
                    <a:pt x="1" y="13"/>
                    <a:pt x="1" y="25"/>
                  </a:cubicBezTo>
                  <a:cubicBezTo>
                    <a:pt x="13" y="37"/>
                    <a:pt x="36" y="48"/>
                    <a:pt x="60" y="72"/>
                  </a:cubicBezTo>
                  <a:cubicBezTo>
                    <a:pt x="108" y="108"/>
                    <a:pt x="167" y="120"/>
                    <a:pt x="215" y="120"/>
                  </a:cubicBezTo>
                  <a:cubicBezTo>
                    <a:pt x="167" y="120"/>
                    <a:pt x="120" y="108"/>
                    <a:pt x="72" y="72"/>
                  </a:cubicBezTo>
                  <a:cubicBezTo>
                    <a:pt x="48" y="48"/>
                    <a:pt x="13" y="25"/>
                    <a:pt x="1" y="1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3" name="Google Shape;92;p15">
              <a:extLst>
                <a:ext uri="{FF2B5EF4-FFF2-40B4-BE49-F238E27FC236}">
                  <a16:creationId xmlns:a16="http://schemas.microsoft.com/office/drawing/2014/main" id="{A9EFD17C-A138-5A29-4E08-BF7BB2A28F4A}"/>
                </a:ext>
              </a:extLst>
            </p:cNvPr>
            <p:cNvSpPr/>
            <p:nvPr/>
          </p:nvSpPr>
          <p:spPr>
            <a:xfrm>
              <a:off x="-1445882" y="2839904"/>
              <a:ext cx="335433" cy="116579"/>
            </a:xfrm>
            <a:custGeom>
              <a:avLst/>
              <a:gdLst/>
              <a:ahLst/>
              <a:cxnLst/>
              <a:rect l="l" t="t" r="r" b="b"/>
              <a:pathLst>
                <a:path w="4526" h="1573" extrusionOk="0">
                  <a:moveTo>
                    <a:pt x="1" y="1"/>
                  </a:moveTo>
                  <a:cubicBezTo>
                    <a:pt x="179" y="12"/>
                    <a:pt x="346" y="322"/>
                    <a:pt x="429" y="370"/>
                  </a:cubicBezTo>
                  <a:cubicBezTo>
                    <a:pt x="513" y="429"/>
                    <a:pt x="596" y="632"/>
                    <a:pt x="906" y="655"/>
                  </a:cubicBezTo>
                  <a:cubicBezTo>
                    <a:pt x="1215" y="691"/>
                    <a:pt x="2168" y="798"/>
                    <a:pt x="2763" y="822"/>
                  </a:cubicBezTo>
                  <a:cubicBezTo>
                    <a:pt x="3311" y="846"/>
                    <a:pt x="3656" y="1096"/>
                    <a:pt x="3846" y="1227"/>
                  </a:cubicBezTo>
                  <a:cubicBezTo>
                    <a:pt x="3858" y="1239"/>
                    <a:pt x="3870" y="1251"/>
                    <a:pt x="3882" y="1251"/>
                  </a:cubicBezTo>
                  <a:cubicBezTo>
                    <a:pt x="4061" y="1370"/>
                    <a:pt x="4525" y="1572"/>
                    <a:pt x="4525" y="1572"/>
                  </a:cubicBezTo>
                  <a:lnTo>
                    <a:pt x="4525" y="1560"/>
                  </a:lnTo>
                  <a:cubicBezTo>
                    <a:pt x="4442" y="1525"/>
                    <a:pt x="4049" y="1358"/>
                    <a:pt x="3906" y="1251"/>
                  </a:cubicBezTo>
                  <a:cubicBezTo>
                    <a:pt x="3739" y="1144"/>
                    <a:pt x="3370" y="846"/>
                    <a:pt x="2775" y="822"/>
                  </a:cubicBezTo>
                  <a:cubicBezTo>
                    <a:pt x="2180" y="798"/>
                    <a:pt x="1227" y="691"/>
                    <a:pt x="917" y="655"/>
                  </a:cubicBezTo>
                  <a:cubicBezTo>
                    <a:pt x="620" y="632"/>
                    <a:pt x="525" y="429"/>
                    <a:pt x="441" y="370"/>
                  </a:cubicBezTo>
                  <a:cubicBezTo>
                    <a:pt x="370" y="322"/>
                    <a:pt x="191" y="1"/>
                    <a:pt x="13" y="1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4" name="Google Shape;93;p15">
              <a:extLst>
                <a:ext uri="{FF2B5EF4-FFF2-40B4-BE49-F238E27FC236}">
                  <a16:creationId xmlns:a16="http://schemas.microsoft.com/office/drawing/2014/main" id="{53DF47B8-1638-C07B-2559-BA361B7DB274}"/>
                </a:ext>
              </a:extLst>
            </p:cNvPr>
            <p:cNvSpPr/>
            <p:nvPr/>
          </p:nvSpPr>
          <p:spPr>
            <a:xfrm>
              <a:off x="-1548232" y="2765791"/>
              <a:ext cx="55658" cy="73297"/>
            </a:xfrm>
            <a:custGeom>
              <a:avLst/>
              <a:gdLst/>
              <a:ahLst/>
              <a:cxnLst/>
              <a:rect l="l" t="t" r="r" b="b"/>
              <a:pathLst>
                <a:path w="751" h="989" extrusionOk="0">
                  <a:moveTo>
                    <a:pt x="1" y="0"/>
                  </a:moveTo>
                  <a:cubicBezTo>
                    <a:pt x="1" y="0"/>
                    <a:pt x="1" y="12"/>
                    <a:pt x="1" y="12"/>
                  </a:cubicBezTo>
                  <a:cubicBezTo>
                    <a:pt x="84" y="36"/>
                    <a:pt x="513" y="167"/>
                    <a:pt x="596" y="227"/>
                  </a:cubicBezTo>
                  <a:cubicBezTo>
                    <a:pt x="679" y="286"/>
                    <a:pt x="608" y="536"/>
                    <a:pt x="596" y="667"/>
                  </a:cubicBezTo>
                  <a:cubicBezTo>
                    <a:pt x="596" y="774"/>
                    <a:pt x="620" y="870"/>
                    <a:pt x="751" y="989"/>
                  </a:cubicBezTo>
                  <a:cubicBezTo>
                    <a:pt x="751" y="977"/>
                    <a:pt x="751" y="977"/>
                    <a:pt x="739" y="965"/>
                  </a:cubicBezTo>
                  <a:cubicBezTo>
                    <a:pt x="632" y="858"/>
                    <a:pt x="608" y="774"/>
                    <a:pt x="608" y="667"/>
                  </a:cubicBezTo>
                  <a:cubicBezTo>
                    <a:pt x="620" y="536"/>
                    <a:pt x="703" y="286"/>
                    <a:pt x="608" y="227"/>
                  </a:cubicBezTo>
                  <a:cubicBezTo>
                    <a:pt x="524" y="167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5" name="Google Shape;94;p15">
              <a:extLst>
                <a:ext uri="{FF2B5EF4-FFF2-40B4-BE49-F238E27FC236}">
                  <a16:creationId xmlns:a16="http://schemas.microsoft.com/office/drawing/2014/main" id="{F7AA10D9-CFFF-B0BB-56E5-11DD54118D16}"/>
                </a:ext>
              </a:extLst>
            </p:cNvPr>
            <p:cNvSpPr/>
            <p:nvPr/>
          </p:nvSpPr>
          <p:spPr>
            <a:xfrm>
              <a:off x="-1831494" y="972390"/>
              <a:ext cx="1752538" cy="3484992"/>
            </a:xfrm>
            <a:custGeom>
              <a:avLst/>
              <a:gdLst/>
              <a:ahLst/>
              <a:cxnLst/>
              <a:rect l="l" t="t" r="r" b="b"/>
              <a:pathLst>
                <a:path w="23647" h="47023" extrusionOk="0">
                  <a:moveTo>
                    <a:pt x="6061" y="100"/>
                  </a:moveTo>
                  <a:cubicBezTo>
                    <a:pt x="6132" y="136"/>
                    <a:pt x="6430" y="315"/>
                    <a:pt x="6513" y="398"/>
                  </a:cubicBezTo>
                  <a:cubicBezTo>
                    <a:pt x="6537" y="410"/>
                    <a:pt x="6573" y="446"/>
                    <a:pt x="6597" y="469"/>
                  </a:cubicBezTo>
                  <a:cubicBezTo>
                    <a:pt x="6763" y="636"/>
                    <a:pt x="6894" y="755"/>
                    <a:pt x="6978" y="755"/>
                  </a:cubicBezTo>
                  <a:lnTo>
                    <a:pt x="7002" y="755"/>
                  </a:lnTo>
                  <a:cubicBezTo>
                    <a:pt x="7061" y="731"/>
                    <a:pt x="7252" y="660"/>
                    <a:pt x="7335" y="660"/>
                  </a:cubicBezTo>
                  <a:cubicBezTo>
                    <a:pt x="7347" y="666"/>
                    <a:pt x="7365" y="669"/>
                    <a:pt x="7385" y="669"/>
                  </a:cubicBezTo>
                  <a:cubicBezTo>
                    <a:pt x="7406" y="669"/>
                    <a:pt x="7430" y="666"/>
                    <a:pt x="7454" y="660"/>
                  </a:cubicBezTo>
                  <a:cubicBezTo>
                    <a:pt x="7454" y="696"/>
                    <a:pt x="7454" y="731"/>
                    <a:pt x="7454" y="779"/>
                  </a:cubicBezTo>
                  <a:cubicBezTo>
                    <a:pt x="7454" y="779"/>
                    <a:pt x="7454" y="779"/>
                    <a:pt x="7454" y="791"/>
                  </a:cubicBezTo>
                  <a:cubicBezTo>
                    <a:pt x="7454" y="803"/>
                    <a:pt x="7454" y="815"/>
                    <a:pt x="7454" y="838"/>
                  </a:cubicBezTo>
                  <a:cubicBezTo>
                    <a:pt x="7454" y="838"/>
                    <a:pt x="7454" y="850"/>
                    <a:pt x="7454" y="850"/>
                  </a:cubicBezTo>
                  <a:cubicBezTo>
                    <a:pt x="7454" y="874"/>
                    <a:pt x="7454" y="886"/>
                    <a:pt x="7442" y="898"/>
                  </a:cubicBezTo>
                  <a:lnTo>
                    <a:pt x="7442" y="922"/>
                  </a:lnTo>
                  <a:lnTo>
                    <a:pt x="7442" y="969"/>
                  </a:lnTo>
                  <a:lnTo>
                    <a:pt x="7442" y="993"/>
                  </a:lnTo>
                  <a:cubicBezTo>
                    <a:pt x="7442" y="1005"/>
                    <a:pt x="7454" y="1029"/>
                    <a:pt x="7454" y="1041"/>
                  </a:cubicBezTo>
                  <a:cubicBezTo>
                    <a:pt x="7454" y="1053"/>
                    <a:pt x="7454" y="1065"/>
                    <a:pt x="7454" y="1065"/>
                  </a:cubicBezTo>
                  <a:cubicBezTo>
                    <a:pt x="7454" y="1088"/>
                    <a:pt x="7454" y="1100"/>
                    <a:pt x="7454" y="1112"/>
                  </a:cubicBezTo>
                  <a:cubicBezTo>
                    <a:pt x="7454" y="1124"/>
                    <a:pt x="7454" y="1136"/>
                    <a:pt x="7454" y="1136"/>
                  </a:cubicBezTo>
                  <a:cubicBezTo>
                    <a:pt x="7454" y="1160"/>
                    <a:pt x="7454" y="1172"/>
                    <a:pt x="7454" y="1184"/>
                  </a:cubicBezTo>
                  <a:cubicBezTo>
                    <a:pt x="7454" y="1196"/>
                    <a:pt x="7454" y="1208"/>
                    <a:pt x="7454" y="1208"/>
                  </a:cubicBezTo>
                  <a:cubicBezTo>
                    <a:pt x="7454" y="1219"/>
                    <a:pt x="7454" y="1231"/>
                    <a:pt x="7454" y="1243"/>
                  </a:cubicBezTo>
                  <a:cubicBezTo>
                    <a:pt x="7454" y="1255"/>
                    <a:pt x="7454" y="1267"/>
                    <a:pt x="7454" y="1279"/>
                  </a:cubicBezTo>
                  <a:cubicBezTo>
                    <a:pt x="7454" y="1291"/>
                    <a:pt x="7454" y="1303"/>
                    <a:pt x="7454" y="1315"/>
                  </a:cubicBezTo>
                  <a:cubicBezTo>
                    <a:pt x="7454" y="1327"/>
                    <a:pt x="7454" y="1339"/>
                    <a:pt x="7466" y="1350"/>
                  </a:cubicBezTo>
                  <a:cubicBezTo>
                    <a:pt x="7466" y="1362"/>
                    <a:pt x="7466" y="1374"/>
                    <a:pt x="7466" y="1386"/>
                  </a:cubicBezTo>
                  <a:cubicBezTo>
                    <a:pt x="7466" y="1398"/>
                    <a:pt x="7466" y="1398"/>
                    <a:pt x="7466" y="1410"/>
                  </a:cubicBezTo>
                  <a:cubicBezTo>
                    <a:pt x="7466" y="1422"/>
                    <a:pt x="7466" y="1434"/>
                    <a:pt x="7466" y="1446"/>
                  </a:cubicBezTo>
                  <a:cubicBezTo>
                    <a:pt x="7466" y="1458"/>
                    <a:pt x="7478" y="1469"/>
                    <a:pt x="7478" y="1469"/>
                  </a:cubicBezTo>
                  <a:cubicBezTo>
                    <a:pt x="7478" y="1481"/>
                    <a:pt x="7478" y="1493"/>
                    <a:pt x="7478" y="1505"/>
                  </a:cubicBezTo>
                  <a:cubicBezTo>
                    <a:pt x="7478" y="1505"/>
                    <a:pt x="7478" y="1517"/>
                    <a:pt x="7478" y="1529"/>
                  </a:cubicBezTo>
                  <a:cubicBezTo>
                    <a:pt x="7478" y="1541"/>
                    <a:pt x="7490" y="1541"/>
                    <a:pt x="7490" y="1553"/>
                  </a:cubicBezTo>
                  <a:cubicBezTo>
                    <a:pt x="7490" y="1565"/>
                    <a:pt x="7490" y="1577"/>
                    <a:pt x="7490" y="1589"/>
                  </a:cubicBezTo>
                  <a:cubicBezTo>
                    <a:pt x="7490" y="1589"/>
                    <a:pt x="7490" y="1589"/>
                    <a:pt x="7502" y="1600"/>
                  </a:cubicBezTo>
                  <a:cubicBezTo>
                    <a:pt x="7502" y="1612"/>
                    <a:pt x="7502" y="1624"/>
                    <a:pt x="7513" y="1636"/>
                  </a:cubicBezTo>
                  <a:cubicBezTo>
                    <a:pt x="7609" y="1922"/>
                    <a:pt x="7680" y="1970"/>
                    <a:pt x="7764" y="2017"/>
                  </a:cubicBezTo>
                  <a:cubicBezTo>
                    <a:pt x="7823" y="2053"/>
                    <a:pt x="7906" y="2231"/>
                    <a:pt x="7942" y="2351"/>
                  </a:cubicBezTo>
                  <a:cubicBezTo>
                    <a:pt x="7978" y="2458"/>
                    <a:pt x="8204" y="2755"/>
                    <a:pt x="8335" y="2755"/>
                  </a:cubicBezTo>
                  <a:cubicBezTo>
                    <a:pt x="8633" y="2755"/>
                    <a:pt x="8716" y="2767"/>
                    <a:pt x="8740" y="2779"/>
                  </a:cubicBezTo>
                  <a:cubicBezTo>
                    <a:pt x="8799" y="2803"/>
                    <a:pt x="9014" y="2993"/>
                    <a:pt x="9026" y="3089"/>
                  </a:cubicBezTo>
                  <a:cubicBezTo>
                    <a:pt x="9026" y="3113"/>
                    <a:pt x="9026" y="3136"/>
                    <a:pt x="9026" y="3172"/>
                  </a:cubicBezTo>
                  <a:cubicBezTo>
                    <a:pt x="9037" y="3351"/>
                    <a:pt x="9085" y="3827"/>
                    <a:pt x="8954" y="3958"/>
                  </a:cubicBezTo>
                  <a:cubicBezTo>
                    <a:pt x="8930" y="3982"/>
                    <a:pt x="8895" y="4017"/>
                    <a:pt x="8859" y="4041"/>
                  </a:cubicBezTo>
                  <a:cubicBezTo>
                    <a:pt x="8847" y="4053"/>
                    <a:pt x="8835" y="4065"/>
                    <a:pt x="8823" y="4077"/>
                  </a:cubicBezTo>
                  <a:cubicBezTo>
                    <a:pt x="8776" y="4125"/>
                    <a:pt x="8716" y="4160"/>
                    <a:pt x="8668" y="4208"/>
                  </a:cubicBezTo>
                  <a:cubicBezTo>
                    <a:pt x="8573" y="4279"/>
                    <a:pt x="8490" y="4339"/>
                    <a:pt x="8442" y="4351"/>
                  </a:cubicBezTo>
                  <a:cubicBezTo>
                    <a:pt x="8442" y="4327"/>
                    <a:pt x="8442" y="4315"/>
                    <a:pt x="8442" y="4291"/>
                  </a:cubicBezTo>
                  <a:cubicBezTo>
                    <a:pt x="8430" y="4232"/>
                    <a:pt x="8430" y="4136"/>
                    <a:pt x="8323" y="4125"/>
                  </a:cubicBezTo>
                  <a:lnTo>
                    <a:pt x="8287" y="4125"/>
                  </a:lnTo>
                  <a:cubicBezTo>
                    <a:pt x="8264" y="4125"/>
                    <a:pt x="8228" y="4136"/>
                    <a:pt x="8204" y="4136"/>
                  </a:cubicBezTo>
                  <a:cubicBezTo>
                    <a:pt x="8180" y="4148"/>
                    <a:pt x="8156" y="4160"/>
                    <a:pt x="8133" y="4160"/>
                  </a:cubicBezTo>
                  <a:cubicBezTo>
                    <a:pt x="8133" y="4172"/>
                    <a:pt x="8121" y="4172"/>
                    <a:pt x="8121" y="4172"/>
                  </a:cubicBezTo>
                  <a:cubicBezTo>
                    <a:pt x="8097" y="4184"/>
                    <a:pt x="8085" y="4196"/>
                    <a:pt x="8061" y="4208"/>
                  </a:cubicBezTo>
                  <a:cubicBezTo>
                    <a:pt x="8037" y="4220"/>
                    <a:pt x="8025" y="4244"/>
                    <a:pt x="8014" y="4256"/>
                  </a:cubicBezTo>
                  <a:cubicBezTo>
                    <a:pt x="7990" y="4279"/>
                    <a:pt x="7966" y="4291"/>
                    <a:pt x="7954" y="4291"/>
                  </a:cubicBezTo>
                  <a:cubicBezTo>
                    <a:pt x="7951" y="4294"/>
                    <a:pt x="7948" y="4296"/>
                    <a:pt x="7944" y="4296"/>
                  </a:cubicBezTo>
                  <a:cubicBezTo>
                    <a:pt x="7935" y="4296"/>
                    <a:pt x="7924" y="4285"/>
                    <a:pt x="7906" y="4267"/>
                  </a:cubicBezTo>
                  <a:lnTo>
                    <a:pt x="7883" y="4256"/>
                  </a:lnTo>
                  <a:cubicBezTo>
                    <a:pt x="7835" y="4232"/>
                    <a:pt x="7775" y="4196"/>
                    <a:pt x="7716" y="4184"/>
                  </a:cubicBezTo>
                  <a:cubicBezTo>
                    <a:pt x="7692" y="4172"/>
                    <a:pt x="7668" y="4172"/>
                    <a:pt x="7644" y="4172"/>
                  </a:cubicBezTo>
                  <a:lnTo>
                    <a:pt x="7585" y="4172"/>
                  </a:lnTo>
                  <a:cubicBezTo>
                    <a:pt x="7561" y="4184"/>
                    <a:pt x="7537" y="4196"/>
                    <a:pt x="7513" y="4196"/>
                  </a:cubicBezTo>
                  <a:cubicBezTo>
                    <a:pt x="7462" y="4215"/>
                    <a:pt x="7415" y="4227"/>
                    <a:pt x="7371" y="4227"/>
                  </a:cubicBezTo>
                  <a:cubicBezTo>
                    <a:pt x="7332" y="4227"/>
                    <a:pt x="7297" y="4218"/>
                    <a:pt x="7263" y="4196"/>
                  </a:cubicBezTo>
                  <a:cubicBezTo>
                    <a:pt x="7144" y="4089"/>
                    <a:pt x="6978" y="3922"/>
                    <a:pt x="6966" y="3875"/>
                  </a:cubicBezTo>
                  <a:cubicBezTo>
                    <a:pt x="6906" y="3684"/>
                    <a:pt x="6847" y="3577"/>
                    <a:pt x="6787" y="3541"/>
                  </a:cubicBezTo>
                  <a:cubicBezTo>
                    <a:pt x="6668" y="3482"/>
                    <a:pt x="6501" y="3363"/>
                    <a:pt x="6490" y="3303"/>
                  </a:cubicBezTo>
                  <a:cubicBezTo>
                    <a:pt x="6478" y="3279"/>
                    <a:pt x="6466" y="3196"/>
                    <a:pt x="6466" y="3101"/>
                  </a:cubicBezTo>
                  <a:cubicBezTo>
                    <a:pt x="6442" y="2886"/>
                    <a:pt x="6430" y="2720"/>
                    <a:pt x="6394" y="2660"/>
                  </a:cubicBezTo>
                  <a:lnTo>
                    <a:pt x="6382" y="2636"/>
                  </a:lnTo>
                  <a:cubicBezTo>
                    <a:pt x="6347" y="2565"/>
                    <a:pt x="6299" y="2470"/>
                    <a:pt x="6192" y="2470"/>
                  </a:cubicBezTo>
                  <a:cubicBezTo>
                    <a:pt x="6168" y="2470"/>
                    <a:pt x="6144" y="2470"/>
                    <a:pt x="6120" y="2482"/>
                  </a:cubicBezTo>
                  <a:cubicBezTo>
                    <a:pt x="6097" y="2482"/>
                    <a:pt x="6073" y="2493"/>
                    <a:pt x="6037" y="2493"/>
                  </a:cubicBezTo>
                  <a:cubicBezTo>
                    <a:pt x="5966" y="2505"/>
                    <a:pt x="5882" y="2517"/>
                    <a:pt x="5847" y="2589"/>
                  </a:cubicBezTo>
                  <a:cubicBezTo>
                    <a:pt x="5811" y="2636"/>
                    <a:pt x="5811" y="2708"/>
                    <a:pt x="5835" y="2791"/>
                  </a:cubicBezTo>
                  <a:cubicBezTo>
                    <a:pt x="5870" y="2910"/>
                    <a:pt x="5906" y="3053"/>
                    <a:pt x="5954" y="3172"/>
                  </a:cubicBezTo>
                  <a:cubicBezTo>
                    <a:pt x="5989" y="3291"/>
                    <a:pt x="6013" y="3398"/>
                    <a:pt x="6037" y="3446"/>
                  </a:cubicBezTo>
                  <a:cubicBezTo>
                    <a:pt x="6037" y="3470"/>
                    <a:pt x="6049" y="3494"/>
                    <a:pt x="6061" y="3529"/>
                  </a:cubicBezTo>
                  <a:cubicBezTo>
                    <a:pt x="6097" y="3636"/>
                    <a:pt x="6120" y="3720"/>
                    <a:pt x="6049" y="3779"/>
                  </a:cubicBezTo>
                  <a:cubicBezTo>
                    <a:pt x="6025" y="3803"/>
                    <a:pt x="6001" y="3827"/>
                    <a:pt x="5989" y="3851"/>
                  </a:cubicBezTo>
                  <a:cubicBezTo>
                    <a:pt x="5942" y="3898"/>
                    <a:pt x="5918" y="3910"/>
                    <a:pt x="5882" y="3910"/>
                  </a:cubicBezTo>
                  <a:cubicBezTo>
                    <a:pt x="5859" y="3910"/>
                    <a:pt x="5835" y="3910"/>
                    <a:pt x="5799" y="3898"/>
                  </a:cubicBezTo>
                  <a:cubicBezTo>
                    <a:pt x="5632" y="3827"/>
                    <a:pt x="5275" y="3589"/>
                    <a:pt x="5227" y="3541"/>
                  </a:cubicBezTo>
                  <a:cubicBezTo>
                    <a:pt x="5216" y="3541"/>
                    <a:pt x="5204" y="3541"/>
                    <a:pt x="5192" y="3529"/>
                  </a:cubicBezTo>
                  <a:cubicBezTo>
                    <a:pt x="5192" y="3529"/>
                    <a:pt x="5192" y="3517"/>
                    <a:pt x="5192" y="3517"/>
                  </a:cubicBezTo>
                  <a:cubicBezTo>
                    <a:pt x="5180" y="3517"/>
                    <a:pt x="5168" y="3505"/>
                    <a:pt x="5144" y="3494"/>
                  </a:cubicBezTo>
                  <a:cubicBezTo>
                    <a:pt x="5144" y="3494"/>
                    <a:pt x="5132" y="3482"/>
                    <a:pt x="5132" y="3482"/>
                  </a:cubicBezTo>
                  <a:cubicBezTo>
                    <a:pt x="5120" y="3470"/>
                    <a:pt x="5108" y="3458"/>
                    <a:pt x="5097" y="3458"/>
                  </a:cubicBezTo>
                  <a:cubicBezTo>
                    <a:pt x="5073" y="3446"/>
                    <a:pt x="5061" y="3434"/>
                    <a:pt x="5049" y="3422"/>
                  </a:cubicBezTo>
                  <a:cubicBezTo>
                    <a:pt x="5037" y="3410"/>
                    <a:pt x="5037" y="3410"/>
                    <a:pt x="5025" y="3410"/>
                  </a:cubicBezTo>
                  <a:cubicBezTo>
                    <a:pt x="5001" y="3386"/>
                    <a:pt x="4977" y="3374"/>
                    <a:pt x="4954" y="3351"/>
                  </a:cubicBezTo>
                  <a:cubicBezTo>
                    <a:pt x="4870" y="3303"/>
                    <a:pt x="4799" y="3244"/>
                    <a:pt x="4727" y="3196"/>
                  </a:cubicBezTo>
                  <a:cubicBezTo>
                    <a:pt x="4739" y="3053"/>
                    <a:pt x="4775" y="2803"/>
                    <a:pt x="4823" y="2672"/>
                  </a:cubicBezTo>
                  <a:cubicBezTo>
                    <a:pt x="4835" y="2624"/>
                    <a:pt x="4858" y="2565"/>
                    <a:pt x="4882" y="2517"/>
                  </a:cubicBezTo>
                  <a:cubicBezTo>
                    <a:pt x="4942" y="2351"/>
                    <a:pt x="4977" y="2255"/>
                    <a:pt x="4966" y="2196"/>
                  </a:cubicBezTo>
                  <a:cubicBezTo>
                    <a:pt x="4942" y="2124"/>
                    <a:pt x="4858" y="1970"/>
                    <a:pt x="4823" y="1910"/>
                  </a:cubicBezTo>
                  <a:cubicBezTo>
                    <a:pt x="4823" y="1910"/>
                    <a:pt x="4811" y="1898"/>
                    <a:pt x="4799" y="1886"/>
                  </a:cubicBezTo>
                  <a:cubicBezTo>
                    <a:pt x="4775" y="1850"/>
                    <a:pt x="4751" y="1827"/>
                    <a:pt x="4775" y="1755"/>
                  </a:cubicBezTo>
                  <a:cubicBezTo>
                    <a:pt x="4799" y="1684"/>
                    <a:pt x="4858" y="1600"/>
                    <a:pt x="4906" y="1541"/>
                  </a:cubicBezTo>
                  <a:cubicBezTo>
                    <a:pt x="4930" y="1505"/>
                    <a:pt x="4954" y="1469"/>
                    <a:pt x="4966" y="1446"/>
                  </a:cubicBezTo>
                  <a:cubicBezTo>
                    <a:pt x="5001" y="1374"/>
                    <a:pt x="5156" y="1112"/>
                    <a:pt x="5239" y="1005"/>
                  </a:cubicBezTo>
                  <a:cubicBezTo>
                    <a:pt x="5263" y="969"/>
                    <a:pt x="5275" y="946"/>
                    <a:pt x="5287" y="922"/>
                  </a:cubicBezTo>
                  <a:cubicBezTo>
                    <a:pt x="5335" y="850"/>
                    <a:pt x="5347" y="827"/>
                    <a:pt x="5454" y="815"/>
                  </a:cubicBezTo>
                  <a:cubicBezTo>
                    <a:pt x="5644" y="815"/>
                    <a:pt x="5763" y="779"/>
                    <a:pt x="5859" y="707"/>
                  </a:cubicBezTo>
                  <a:cubicBezTo>
                    <a:pt x="5942" y="624"/>
                    <a:pt x="6013" y="565"/>
                    <a:pt x="6037" y="469"/>
                  </a:cubicBezTo>
                  <a:cubicBezTo>
                    <a:pt x="6049" y="386"/>
                    <a:pt x="6061" y="267"/>
                    <a:pt x="6061" y="219"/>
                  </a:cubicBezTo>
                  <a:cubicBezTo>
                    <a:pt x="6061" y="219"/>
                    <a:pt x="6061" y="207"/>
                    <a:pt x="6061" y="196"/>
                  </a:cubicBezTo>
                  <a:cubicBezTo>
                    <a:pt x="6049" y="148"/>
                    <a:pt x="6049" y="112"/>
                    <a:pt x="6061" y="100"/>
                  </a:cubicBezTo>
                  <a:close/>
                  <a:moveTo>
                    <a:pt x="9692" y="386"/>
                  </a:moveTo>
                  <a:cubicBezTo>
                    <a:pt x="9966" y="386"/>
                    <a:pt x="10502" y="422"/>
                    <a:pt x="10621" y="434"/>
                  </a:cubicBezTo>
                  <a:cubicBezTo>
                    <a:pt x="10657" y="446"/>
                    <a:pt x="10681" y="446"/>
                    <a:pt x="10716" y="446"/>
                  </a:cubicBezTo>
                  <a:cubicBezTo>
                    <a:pt x="10800" y="457"/>
                    <a:pt x="10859" y="457"/>
                    <a:pt x="10942" y="541"/>
                  </a:cubicBezTo>
                  <a:cubicBezTo>
                    <a:pt x="10990" y="600"/>
                    <a:pt x="11038" y="672"/>
                    <a:pt x="11073" y="743"/>
                  </a:cubicBezTo>
                  <a:cubicBezTo>
                    <a:pt x="11145" y="827"/>
                    <a:pt x="11204" y="910"/>
                    <a:pt x="11264" y="969"/>
                  </a:cubicBezTo>
                  <a:cubicBezTo>
                    <a:pt x="11335" y="1065"/>
                    <a:pt x="11514" y="1100"/>
                    <a:pt x="11645" y="1136"/>
                  </a:cubicBezTo>
                  <a:lnTo>
                    <a:pt x="11657" y="1136"/>
                  </a:lnTo>
                  <a:lnTo>
                    <a:pt x="11657" y="1505"/>
                  </a:lnTo>
                  <a:lnTo>
                    <a:pt x="11704" y="3648"/>
                  </a:lnTo>
                  <a:lnTo>
                    <a:pt x="11704" y="4029"/>
                  </a:lnTo>
                  <a:lnTo>
                    <a:pt x="10252" y="5922"/>
                  </a:lnTo>
                  <a:lnTo>
                    <a:pt x="10145" y="5922"/>
                  </a:lnTo>
                  <a:cubicBezTo>
                    <a:pt x="10145" y="5922"/>
                    <a:pt x="10133" y="5922"/>
                    <a:pt x="10121" y="5910"/>
                  </a:cubicBezTo>
                  <a:lnTo>
                    <a:pt x="10050" y="5910"/>
                  </a:lnTo>
                  <a:cubicBezTo>
                    <a:pt x="10026" y="5910"/>
                    <a:pt x="10002" y="5910"/>
                    <a:pt x="9978" y="5899"/>
                  </a:cubicBezTo>
                  <a:lnTo>
                    <a:pt x="9895" y="5899"/>
                  </a:lnTo>
                  <a:cubicBezTo>
                    <a:pt x="9895" y="5899"/>
                    <a:pt x="9883" y="5899"/>
                    <a:pt x="9883" y="5887"/>
                  </a:cubicBezTo>
                  <a:lnTo>
                    <a:pt x="9788" y="5887"/>
                  </a:lnTo>
                  <a:cubicBezTo>
                    <a:pt x="9764" y="5875"/>
                    <a:pt x="9740" y="5875"/>
                    <a:pt x="9716" y="5875"/>
                  </a:cubicBezTo>
                  <a:cubicBezTo>
                    <a:pt x="9692" y="5875"/>
                    <a:pt x="9669" y="5863"/>
                    <a:pt x="9645" y="5863"/>
                  </a:cubicBezTo>
                  <a:lnTo>
                    <a:pt x="9526" y="5863"/>
                  </a:lnTo>
                  <a:cubicBezTo>
                    <a:pt x="9407" y="5863"/>
                    <a:pt x="9288" y="5875"/>
                    <a:pt x="9216" y="5899"/>
                  </a:cubicBezTo>
                  <a:lnTo>
                    <a:pt x="9157" y="5899"/>
                  </a:lnTo>
                  <a:cubicBezTo>
                    <a:pt x="9049" y="5922"/>
                    <a:pt x="8966" y="6089"/>
                    <a:pt x="8966" y="6220"/>
                  </a:cubicBezTo>
                  <a:cubicBezTo>
                    <a:pt x="8966" y="6280"/>
                    <a:pt x="8966" y="6327"/>
                    <a:pt x="8954" y="6363"/>
                  </a:cubicBezTo>
                  <a:cubicBezTo>
                    <a:pt x="8942" y="6399"/>
                    <a:pt x="8942" y="6434"/>
                    <a:pt x="8930" y="6470"/>
                  </a:cubicBezTo>
                  <a:lnTo>
                    <a:pt x="8918" y="6530"/>
                  </a:lnTo>
                  <a:cubicBezTo>
                    <a:pt x="8895" y="6589"/>
                    <a:pt x="8871" y="6637"/>
                    <a:pt x="8847" y="6684"/>
                  </a:cubicBezTo>
                  <a:cubicBezTo>
                    <a:pt x="8835" y="6696"/>
                    <a:pt x="8823" y="6720"/>
                    <a:pt x="8823" y="6744"/>
                  </a:cubicBezTo>
                  <a:cubicBezTo>
                    <a:pt x="8799" y="6780"/>
                    <a:pt x="8787" y="6815"/>
                    <a:pt x="8776" y="6863"/>
                  </a:cubicBezTo>
                  <a:cubicBezTo>
                    <a:pt x="8776" y="6887"/>
                    <a:pt x="8776" y="6899"/>
                    <a:pt x="8776" y="6923"/>
                  </a:cubicBezTo>
                  <a:cubicBezTo>
                    <a:pt x="8764" y="6923"/>
                    <a:pt x="8752" y="6934"/>
                    <a:pt x="8728" y="6934"/>
                  </a:cubicBezTo>
                  <a:cubicBezTo>
                    <a:pt x="8633" y="6934"/>
                    <a:pt x="8490" y="6934"/>
                    <a:pt x="8347" y="6911"/>
                  </a:cubicBezTo>
                  <a:cubicBezTo>
                    <a:pt x="8204" y="6899"/>
                    <a:pt x="8073" y="6863"/>
                    <a:pt x="7978" y="6839"/>
                  </a:cubicBezTo>
                  <a:cubicBezTo>
                    <a:pt x="7894" y="6815"/>
                    <a:pt x="7823" y="6780"/>
                    <a:pt x="7728" y="6744"/>
                  </a:cubicBezTo>
                  <a:cubicBezTo>
                    <a:pt x="7716" y="6732"/>
                    <a:pt x="7692" y="6720"/>
                    <a:pt x="7668" y="6708"/>
                  </a:cubicBezTo>
                  <a:cubicBezTo>
                    <a:pt x="7609" y="6684"/>
                    <a:pt x="7549" y="6649"/>
                    <a:pt x="7478" y="6649"/>
                  </a:cubicBezTo>
                  <a:cubicBezTo>
                    <a:pt x="7465" y="6645"/>
                    <a:pt x="7451" y="6644"/>
                    <a:pt x="7437" y="6644"/>
                  </a:cubicBezTo>
                  <a:cubicBezTo>
                    <a:pt x="7399" y="6644"/>
                    <a:pt x="7358" y="6655"/>
                    <a:pt x="7323" y="6672"/>
                  </a:cubicBezTo>
                  <a:cubicBezTo>
                    <a:pt x="7228" y="6708"/>
                    <a:pt x="7144" y="6780"/>
                    <a:pt x="7073" y="6827"/>
                  </a:cubicBezTo>
                  <a:cubicBezTo>
                    <a:pt x="7049" y="6851"/>
                    <a:pt x="7013" y="6875"/>
                    <a:pt x="6990" y="6887"/>
                  </a:cubicBezTo>
                  <a:cubicBezTo>
                    <a:pt x="6966" y="6911"/>
                    <a:pt x="6942" y="6923"/>
                    <a:pt x="6930" y="6934"/>
                  </a:cubicBezTo>
                  <a:cubicBezTo>
                    <a:pt x="6881" y="6976"/>
                    <a:pt x="6860" y="6988"/>
                    <a:pt x="6824" y="6988"/>
                  </a:cubicBezTo>
                  <a:cubicBezTo>
                    <a:pt x="6808" y="6988"/>
                    <a:pt x="6789" y="6986"/>
                    <a:pt x="6763" y="6982"/>
                  </a:cubicBezTo>
                  <a:cubicBezTo>
                    <a:pt x="6740" y="6982"/>
                    <a:pt x="6704" y="6982"/>
                    <a:pt x="6680" y="6970"/>
                  </a:cubicBezTo>
                  <a:cubicBezTo>
                    <a:pt x="6668" y="6970"/>
                    <a:pt x="6656" y="6970"/>
                    <a:pt x="6644" y="6958"/>
                  </a:cubicBezTo>
                  <a:cubicBezTo>
                    <a:pt x="6632" y="6958"/>
                    <a:pt x="6609" y="6958"/>
                    <a:pt x="6597" y="6946"/>
                  </a:cubicBezTo>
                  <a:cubicBezTo>
                    <a:pt x="6597" y="6946"/>
                    <a:pt x="6597" y="6934"/>
                    <a:pt x="6597" y="6934"/>
                  </a:cubicBezTo>
                  <a:cubicBezTo>
                    <a:pt x="6573" y="6875"/>
                    <a:pt x="6454" y="6827"/>
                    <a:pt x="6347" y="6827"/>
                  </a:cubicBezTo>
                  <a:cubicBezTo>
                    <a:pt x="6299" y="6827"/>
                    <a:pt x="6251" y="6839"/>
                    <a:pt x="6204" y="6851"/>
                  </a:cubicBezTo>
                  <a:cubicBezTo>
                    <a:pt x="6085" y="6899"/>
                    <a:pt x="5918" y="6958"/>
                    <a:pt x="5823" y="6958"/>
                  </a:cubicBezTo>
                  <a:cubicBezTo>
                    <a:pt x="5775" y="6958"/>
                    <a:pt x="5763" y="6946"/>
                    <a:pt x="5751" y="6946"/>
                  </a:cubicBezTo>
                  <a:cubicBezTo>
                    <a:pt x="5680" y="6756"/>
                    <a:pt x="5585" y="6506"/>
                    <a:pt x="5585" y="6399"/>
                  </a:cubicBezTo>
                  <a:cubicBezTo>
                    <a:pt x="5597" y="6351"/>
                    <a:pt x="5632" y="6280"/>
                    <a:pt x="5692" y="6220"/>
                  </a:cubicBezTo>
                  <a:cubicBezTo>
                    <a:pt x="5716" y="6184"/>
                    <a:pt x="5739" y="6149"/>
                    <a:pt x="5763" y="6125"/>
                  </a:cubicBezTo>
                  <a:cubicBezTo>
                    <a:pt x="5823" y="6053"/>
                    <a:pt x="5870" y="5994"/>
                    <a:pt x="5894" y="5946"/>
                  </a:cubicBezTo>
                  <a:lnTo>
                    <a:pt x="5906" y="5922"/>
                  </a:lnTo>
                  <a:cubicBezTo>
                    <a:pt x="5930" y="5887"/>
                    <a:pt x="5954" y="5839"/>
                    <a:pt x="5966" y="5791"/>
                  </a:cubicBezTo>
                  <a:cubicBezTo>
                    <a:pt x="5978" y="5756"/>
                    <a:pt x="5978" y="5732"/>
                    <a:pt x="5978" y="5708"/>
                  </a:cubicBezTo>
                  <a:cubicBezTo>
                    <a:pt x="5989" y="5660"/>
                    <a:pt x="5978" y="5625"/>
                    <a:pt x="5942" y="5601"/>
                  </a:cubicBezTo>
                  <a:cubicBezTo>
                    <a:pt x="5882" y="5553"/>
                    <a:pt x="5799" y="5506"/>
                    <a:pt x="5680" y="5482"/>
                  </a:cubicBezTo>
                  <a:cubicBezTo>
                    <a:pt x="5632" y="5482"/>
                    <a:pt x="5585" y="5470"/>
                    <a:pt x="5525" y="5470"/>
                  </a:cubicBezTo>
                  <a:lnTo>
                    <a:pt x="5489" y="5470"/>
                  </a:lnTo>
                  <a:cubicBezTo>
                    <a:pt x="5335" y="5482"/>
                    <a:pt x="4763" y="5482"/>
                    <a:pt x="4346" y="5482"/>
                  </a:cubicBezTo>
                  <a:cubicBezTo>
                    <a:pt x="4323" y="5482"/>
                    <a:pt x="4287" y="5482"/>
                    <a:pt x="4263" y="5470"/>
                  </a:cubicBezTo>
                  <a:lnTo>
                    <a:pt x="3620" y="5470"/>
                  </a:lnTo>
                  <a:cubicBezTo>
                    <a:pt x="3608" y="5470"/>
                    <a:pt x="3584" y="5470"/>
                    <a:pt x="3573" y="5458"/>
                  </a:cubicBezTo>
                  <a:lnTo>
                    <a:pt x="3394" y="5458"/>
                  </a:lnTo>
                  <a:cubicBezTo>
                    <a:pt x="3370" y="5458"/>
                    <a:pt x="3358" y="5458"/>
                    <a:pt x="3334" y="5446"/>
                  </a:cubicBezTo>
                  <a:lnTo>
                    <a:pt x="3239" y="5446"/>
                  </a:lnTo>
                  <a:cubicBezTo>
                    <a:pt x="3215" y="5363"/>
                    <a:pt x="3180" y="5327"/>
                    <a:pt x="3084" y="5196"/>
                  </a:cubicBezTo>
                  <a:cubicBezTo>
                    <a:pt x="2989" y="5053"/>
                    <a:pt x="2918" y="4922"/>
                    <a:pt x="2906" y="4898"/>
                  </a:cubicBezTo>
                  <a:cubicBezTo>
                    <a:pt x="2906" y="4851"/>
                    <a:pt x="2906" y="4720"/>
                    <a:pt x="2918" y="4708"/>
                  </a:cubicBezTo>
                  <a:cubicBezTo>
                    <a:pt x="2930" y="4696"/>
                    <a:pt x="2953" y="4672"/>
                    <a:pt x="2989" y="4648"/>
                  </a:cubicBezTo>
                  <a:cubicBezTo>
                    <a:pt x="3108" y="4553"/>
                    <a:pt x="3346" y="4363"/>
                    <a:pt x="3525" y="4244"/>
                  </a:cubicBezTo>
                  <a:cubicBezTo>
                    <a:pt x="3632" y="4172"/>
                    <a:pt x="3858" y="4065"/>
                    <a:pt x="4084" y="3970"/>
                  </a:cubicBezTo>
                  <a:cubicBezTo>
                    <a:pt x="4596" y="3720"/>
                    <a:pt x="4692" y="3672"/>
                    <a:pt x="4692" y="3613"/>
                  </a:cubicBezTo>
                  <a:cubicBezTo>
                    <a:pt x="4692" y="3577"/>
                    <a:pt x="4704" y="3517"/>
                    <a:pt x="4704" y="3446"/>
                  </a:cubicBezTo>
                  <a:cubicBezTo>
                    <a:pt x="4716" y="3386"/>
                    <a:pt x="4716" y="3339"/>
                    <a:pt x="4716" y="3303"/>
                  </a:cubicBezTo>
                  <a:cubicBezTo>
                    <a:pt x="4751" y="3327"/>
                    <a:pt x="4787" y="3351"/>
                    <a:pt x="4823" y="3374"/>
                  </a:cubicBezTo>
                  <a:cubicBezTo>
                    <a:pt x="4823" y="3374"/>
                    <a:pt x="4835" y="3386"/>
                    <a:pt x="4846" y="3386"/>
                  </a:cubicBezTo>
                  <a:cubicBezTo>
                    <a:pt x="4858" y="3398"/>
                    <a:pt x="4870" y="3410"/>
                    <a:pt x="4882" y="3422"/>
                  </a:cubicBezTo>
                  <a:cubicBezTo>
                    <a:pt x="4894" y="3434"/>
                    <a:pt x="4918" y="3446"/>
                    <a:pt x="4930" y="3458"/>
                  </a:cubicBezTo>
                  <a:cubicBezTo>
                    <a:pt x="4942" y="3458"/>
                    <a:pt x="4942" y="3458"/>
                    <a:pt x="4954" y="3470"/>
                  </a:cubicBezTo>
                  <a:cubicBezTo>
                    <a:pt x="4966" y="3482"/>
                    <a:pt x="4989" y="3494"/>
                    <a:pt x="5001" y="3505"/>
                  </a:cubicBezTo>
                  <a:lnTo>
                    <a:pt x="5013" y="3505"/>
                  </a:lnTo>
                  <a:cubicBezTo>
                    <a:pt x="5037" y="3517"/>
                    <a:pt x="5049" y="3529"/>
                    <a:pt x="5061" y="3541"/>
                  </a:cubicBezTo>
                  <a:cubicBezTo>
                    <a:pt x="5061" y="3541"/>
                    <a:pt x="5073" y="3553"/>
                    <a:pt x="5073" y="3553"/>
                  </a:cubicBezTo>
                  <a:cubicBezTo>
                    <a:pt x="5085" y="3565"/>
                    <a:pt x="5097" y="3565"/>
                    <a:pt x="5108" y="3577"/>
                  </a:cubicBezTo>
                  <a:cubicBezTo>
                    <a:pt x="5120" y="3577"/>
                    <a:pt x="5120" y="3577"/>
                    <a:pt x="5120" y="3589"/>
                  </a:cubicBezTo>
                  <a:cubicBezTo>
                    <a:pt x="5132" y="3589"/>
                    <a:pt x="5144" y="3601"/>
                    <a:pt x="5144" y="3601"/>
                  </a:cubicBezTo>
                  <a:cubicBezTo>
                    <a:pt x="5156" y="3613"/>
                    <a:pt x="5156" y="3613"/>
                    <a:pt x="5168" y="3613"/>
                  </a:cubicBezTo>
                  <a:cubicBezTo>
                    <a:pt x="5227" y="3672"/>
                    <a:pt x="5585" y="3910"/>
                    <a:pt x="5763" y="3982"/>
                  </a:cubicBezTo>
                  <a:cubicBezTo>
                    <a:pt x="5811" y="3999"/>
                    <a:pt x="5850" y="4006"/>
                    <a:pt x="5883" y="4006"/>
                  </a:cubicBezTo>
                  <a:cubicBezTo>
                    <a:pt x="5965" y="4006"/>
                    <a:pt x="6010" y="3961"/>
                    <a:pt x="6061" y="3910"/>
                  </a:cubicBezTo>
                  <a:cubicBezTo>
                    <a:pt x="6073" y="3886"/>
                    <a:pt x="6097" y="3863"/>
                    <a:pt x="6109" y="3851"/>
                  </a:cubicBezTo>
                  <a:cubicBezTo>
                    <a:pt x="6216" y="3744"/>
                    <a:pt x="6180" y="3625"/>
                    <a:pt x="6156" y="3529"/>
                  </a:cubicBezTo>
                  <a:cubicBezTo>
                    <a:pt x="6144" y="3517"/>
                    <a:pt x="6144" y="3505"/>
                    <a:pt x="6144" y="3494"/>
                  </a:cubicBezTo>
                  <a:cubicBezTo>
                    <a:pt x="6132" y="3470"/>
                    <a:pt x="6120" y="3446"/>
                    <a:pt x="6120" y="3422"/>
                  </a:cubicBezTo>
                  <a:cubicBezTo>
                    <a:pt x="6109" y="3374"/>
                    <a:pt x="6073" y="3267"/>
                    <a:pt x="6037" y="3136"/>
                  </a:cubicBezTo>
                  <a:cubicBezTo>
                    <a:pt x="6001" y="3017"/>
                    <a:pt x="5954" y="2886"/>
                    <a:pt x="5918" y="2767"/>
                  </a:cubicBezTo>
                  <a:cubicBezTo>
                    <a:pt x="5906" y="2708"/>
                    <a:pt x="5906" y="2660"/>
                    <a:pt x="5918" y="2636"/>
                  </a:cubicBezTo>
                  <a:cubicBezTo>
                    <a:pt x="5942" y="2601"/>
                    <a:pt x="6001" y="2589"/>
                    <a:pt x="6061" y="2589"/>
                  </a:cubicBezTo>
                  <a:cubicBezTo>
                    <a:pt x="6085" y="2577"/>
                    <a:pt x="6120" y="2577"/>
                    <a:pt x="6144" y="2565"/>
                  </a:cubicBezTo>
                  <a:cubicBezTo>
                    <a:pt x="6161" y="2560"/>
                    <a:pt x="6175" y="2558"/>
                    <a:pt x="6188" y="2558"/>
                  </a:cubicBezTo>
                  <a:cubicBezTo>
                    <a:pt x="6238" y="2558"/>
                    <a:pt x="6261" y="2596"/>
                    <a:pt x="6299" y="2672"/>
                  </a:cubicBezTo>
                  <a:lnTo>
                    <a:pt x="6323" y="2708"/>
                  </a:lnTo>
                  <a:cubicBezTo>
                    <a:pt x="6347" y="2755"/>
                    <a:pt x="6359" y="2970"/>
                    <a:pt x="6370" y="3113"/>
                  </a:cubicBezTo>
                  <a:cubicBezTo>
                    <a:pt x="6382" y="3208"/>
                    <a:pt x="6382" y="3291"/>
                    <a:pt x="6394" y="3327"/>
                  </a:cubicBezTo>
                  <a:cubicBezTo>
                    <a:pt x="6430" y="3458"/>
                    <a:pt x="6740" y="3625"/>
                    <a:pt x="6751" y="3625"/>
                  </a:cubicBezTo>
                  <a:cubicBezTo>
                    <a:pt x="6775" y="3636"/>
                    <a:pt x="6823" y="3732"/>
                    <a:pt x="6882" y="3898"/>
                  </a:cubicBezTo>
                  <a:cubicBezTo>
                    <a:pt x="6906" y="3994"/>
                    <a:pt x="7109" y="4184"/>
                    <a:pt x="7216" y="4267"/>
                  </a:cubicBezTo>
                  <a:cubicBezTo>
                    <a:pt x="7263" y="4303"/>
                    <a:pt x="7317" y="4315"/>
                    <a:pt x="7372" y="4315"/>
                  </a:cubicBezTo>
                  <a:cubicBezTo>
                    <a:pt x="7427" y="4315"/>
                    <a:pt x="7484" y="4303"/>
                    <a:pt x="7537" y="4291"/>
                  </a:cubicBezTo>
                  <a:cubicBezTo>
                    <a:pt x="7561" y="4279"/>
                    <a:pt x="7585" y="4267"/>
                    <a:pt x="7609" y="4267"/>
                  </a:cubicBezTo>
                  <a:cubicBezTo>
                    <a:pt x="7615" y="4261"/>
                    <a:pt x="7624" y="4259"/>
                    <a:pt x="7634" y="4259"/>
                  </a:cubicBezTo>
                  <a:cubicBezTo>
                    <a:pt x="7644" y="4259"/>
                    <a:pt x="7656" y="4261"/>
                    <a:pt x="7668" y="4267"/>
                  </a:cubicBezTo>
                  <a:cubicBezTo>
                    <a:pt x="7728" y="4267"/>
                    <a:pt x="7775" y="4303"/>
                    <a:pt x="7835" y="4339"/>
                  </a:cubicBezTo>
                  <a:lnTo>
                    <a:pt x="7859" y="4351"/>
                  </a:lnTo>
                  <a:cubicBezTo>
                    <a:pt x="7897" y="4376"/>
                    <a:pt x="7929" y="4387"/>
                    <a:pt x="7958" y="4387"/>
                  </a:cubicBezTo>
                  <a:cubicBezTo>
                    <a:pt x="8008" y="4387"/>
                    <a:pt x="8047" y="4353"/>
                    <a:pt x="8085" y="4315"/>
                  </a:cubicBezTo>
                  <a:cubicBezTo>
                    <a:pt x="8128" y="4262"/>
                    <a:pt x="8208" y="4218"/>
                    <a:pt x="8285" y="4218"/>
                  </a:cubicBezTo>
                  <a:cubicBezTo>
                    <a:pt x="8294" y="4218"/>
                    <a:pt x="8302" y="4219"/>
                    <a:pt x="8311" y="4220"/>
                  </a:cubicBezTo>
                  <a:cubicBezTo>
                    <a:pt x="8335" y="4220"/>
                    <a:pt x="8347" y="4232"/>
                    <a:pt x="8347" y="4303"/>
                  </a:cubicBezTo>
                  <a:cubicBezTo>
                    <a:pt x="8359" y="4339"/>
                    <a:pt x="8359" y="4386"/>
                    <a:pt x="8383" y="4422"/>
                  </a:cubicBezTo>
                  <a:cubicBezTo>
                    <a:pt x="8395" y="4422"/>
                    <a:pt x="8406" y="4434"/>
                    <a:pt x="8430" y="4434"/>
                  </a:cubicBezTo>
                  <a:cubicBezTo>
                    <a:pt x="8549" y="4434"/>
                    <a:pt x="8895" y="4148"/>
                    <a:pt x="9026" y="4017"/>
                  </a:cubicBezTo>
                  <a:cubicBezTo>
                    <a:pt x="9180" y="3863"/>
                    <a:pt x="9133" y="3386"/>
                    <a:pt x="9121" y="3160"/>
                  </a:cubicBezTo>
                  <a:cubicBezTo>
                    <a:pt x="9121" y="3136"/>
                    <a:pt x="9109" y="3101"/>
                    <a:pt x="9109" y="3089"/>
                  </a:cubicBezTo>
                  <a:cubicBezTo>
                    <a:pt x="9109" y="2934"/>
                    <a:pt x="8847" y="2732"/>
                    <a:pt x="8776" y="2696"/>
                  </a:cubicBezTo>
                  <a:cubicBezTo>
                    <a:pt x="8728" y="2672"/>
                    <a:pt x="8597" y="2660"/>
                    <a:pt x="8335" y="2660"/>
                  </a:cubicBezTo>
                  <a:cubicBezTo>
                    <a:pt x="8275" y="2660"/>
                    <a:pt x="8061" y="2422"/>
                    <a:pt x="8025" y="2315"/>
                  </a:cubicBezTo>
                  <a:cubicBezTo>
                    <a:pt x="8002" y="2231"/>
                    <a:pt x="7906" y="2005"/>
                    <a:pt x="7811" y="1946"/>
                  </a:cubicBezTo>
                  <a:cubicBezTo>
                    <a:pt x="7740" y="1898"/>
                    <a:pt x="7680" y="1862"/>
                    <a:pt x="7597" y="1612"/>
                  </a:cubicBezTo>
                  <a:cubicBezTo>
                    <a:pt x="7585" y="1589"/>
                    <a:pt x="7585" y="1577"/>
                    <a:pt x="7573" y="1553"/>
                  </a:cubicBezTo>
                  <a:cubicBezTo>
                    <a:pt x="7573" y="1541"/>
                    <a:pt x="7573" y="1529"/>
                    <a:pt x="7573" y="1517"/>
                  </a:cubicBezTo>
                  <a:cubicBezTo>
                    <a:pt x="7573" y="1505"/>
                    <a:pt x="7561" y="1493"/>
                    <a:pt x="7561" y="1469"/>
                  </a:cubicBezTo>
                  <a:cubicBezTo>
                    <a:pt x="7561" y="1458"/>
                    <a:pt x="7561" y="1446"/>
                    <a:pt x="7561" y="1434"/>
                  </a:cubicBezTo>
                  <a:cubicBezTo>
                    <a:pt x="7561" y="1410"/>
                    <a:pt x="7549" y="1386"/>
                    <a:pt x="7549" y="1374"/>
                  </a:cubicBezTo>
                  <a:cubicBezTo>
                    <a:pt x="7549" y="1350"/>
                    <a:pt x="7549" y="1339"/>
                    <a:pt x="7549" y="1327"/>
                  </a:cubicBezTo>
                  <a:cubicBezTo>
                    <a:pt x="7549" y="1303"/>
                    <a:pt x="7549" y="1279"/>
                    <a:pt x="7549" y="1255"/>
                  </a:cubicBezTo>
                  <a:cubicBezTo>
                    <a:pt x="7549" y="1231"/>
                    <a:pt x="7549" y="1219"/>
                    <a:pt x="7537" y="1196"/>
                  </a:cubicBezTo>
                  <a:cubicBezTo>
                    <a:pt x="7537" y="1172"/>
                    <a:pt x="7537" y="1148"/>
                    <a:pt x="7537" y="1124"/>
                  </a:cubicBezTo>
                  <a:cubicBezTo>
                    <a:pt x="7537" y="1100"/>
                    <a:pt x="7537" y="1077"/>
                    <a:pt x="7537" y="1053"/>
                  </a:cubicBezTo>
                  <a:cubicBezTo>
                    <a:pt x="7537" y="1029"/>
                    <a:pt x="7537" y="1005"/>
                    <a:pt x="7537" y="969"/>
                  </a:cubicBezTo>
                  <a:cubicBezTo>
                    <a:pt x="7537" y="946"/>
                    <a:pt x="7537" y="922"/>
                    <a:pt x="7537" y="898"/>
                  </a:cubicBezTo>
                  <a:cubicBezTo>
                    <a:pt x="7537" y="874"/>
                    <a:pt x="7537" y="838"/>
                    <a:pt x="7537" y="815"/>
                  </a:cubicBezTo>
                  <a:cubicBezTo>
                    <a:pt x="7537" y="791"/>
                    <a:pt x="7537" y="755"/>
                    <a:pt x="7537" y="731"/>
                  </a:cubicBezTo>
                  <a:cubicBezTo>
                    <a:pt x="7537" y="707"/>
                    <a:pt x="7537" y="684"/>
                    <a:pt x="7549" y="660"/>
                  </a:cubicBezTo>
                  <a:cubicBezTo>
                    <a:pt x="7675" y="651"/>
                    <a:pt x="7820" y="643"/>
                    <a:pt x="7923" y="643"/>
                  </a:cubicBezTo>
                  <a:cubicBezTo>
                    <a:pt x="7965" y="643"/>
                    <a:pt x="8001" y="644"/>
                    <a:pt x="8025" y="648"/>
                  </a:cubicBezTo>
                  <a:cubicBezTo>
                    <a:pt x="8049" y="660"/>
                    <a:pt x="8073" y="660"/>
                    <a:pt x="8109" y="660"/>
                  </a:cubicBezTo>
                  <a:cubicBezTo>
                    <a:pt x="8264" y="684"/>
                    <a:pt x="8430" y="707"/>
                    <a:pt x="8537" y="1065"/>
                  </a:cubicBezTo>
                  <a:cubicBezTo>
                    <a:pt x="8668" y="1517"/>
                    <a:pt x="8740" y="1791"/>
                    <a:pt x="8740" y="1791"/>
                  </a:cubicBezTo>
                  <a:cubicBezTo>
                    <a:pt x="8740" y="1815"/>
                    <a:pt x="8764" y="1827"/>
                    <a:pt x="8776" y="1827"/>
                  </a:cubicBezTo>
                  <a:cubicBezTo>
                    <a:pt x="8799" y="1827"/>
                    <a:pt x="8823" y="1815"/>
                    <a:pt x="8823" y="1791"/>
                  </a:cubicBezTo>
                  <a:cubicBezTo>
                    <a:pt x="8871" y="1529"/>
                    <a:pt x="8942" y="1231"/>
                    <a:pt x="8966" y="1196"/>
                  </a:cubicBezTo>
                  <a:cubicBezTo>
                    <a:pt x="8966" y="1196"/>
                    <a:pt x="8990" y="1172"/>
                    <a:pt x="9014" y="1160"/>
                  </a:cubicBezTo>
                  <a:cubicBezTo>
                    <a:pt x="9085" y="1100"/>
                    <a:pt x="9157" y="1041"/>
                    <a:pt x="9168" y="981"/>
                  </a:cubicBezTo>
                  <a:cubicBezTo>
                    <a:pt x="9180" y="922"/>
                    <a:pt x="9228" y="767"/>
                    <a:pt x="9276" y="672"/>
                  </a:cubicBezTo>
                  <a:cubicBezTo>
                    <a:pt x="9359" y="505"/>
                    <a:pt x="9454" y="410"/>
                    <a:pt x="9538" y="398"/>
                  </a:cubicBezTo>
                  <a:cubicBezTo>
                    <a:pt x="9561" y="398"/>
                    <a:pt x="9597" y="386"/>
                    <a:pt x="9692" y="386"/>
                  </a:cubicBezTo>
                  <a:close/>
                  <a:moveTo>
                    <a:pt x="11740" y="1160"/>
                  </a:moveTo>
                  <a:cubicBezTo>
                    <a:pt x="11752" y="1160"/>
                    <a:pt x="11764" y="1172"/>
                    <a:pt x="11764" y="1172"/>
                  </a:cubicBezTo>
                  <a:cubicBezTo>
                    <a:pt x="11776" y="1184"/>
                    <a:pt x="11800" y="1255"/>
                    <a:pt x="11812" y="1315"/>
                  </a:cubicBezTo>
                  <a:cubicBezTo>
                    <a:pt x="11835" y="1398"/>
                    <a:pt x="11859" y="1505"/>
                    <a:pt x="11907" y="1600"/>
                  </a:cubicBezTo>
                  <a:cubicBezTo>
                    <a:pt x="11990" y="1755"/>
                    <a:pt x="12145" y="1981"/>
                    <a:pt x="12574" y="2291"/>
                  </a:cubicBezTo>
                  <a:cubicBezTo>
                    <a:pt x="12728" y="2386"/>
                    <a:pt x="12847" y="2470"/>
                    <a:pt x="12955" y="2541"/>
                  </a:cubicBezTo>
                  <a:cubicBezTo>
                    <a:pt x="13121" y="2660"/>
                    <a:pt x="13228" y="2732"/>
                    <a:pt x="13276" y="2779"/>
                  </a:cubicBezTo>
                  <a:cubicBezTo>
                    <a:pt x="13336" y="2851"/>
                    <a:pt x="13383" y="2946"/>
                    <a:pt x="13431" y="3065"/>
                  </a:cubicBezTo>
                  <a:cubicBezTo>
                    <a:pt x="13467" y="3172"/>
                    <a:pt x="13598" y="3232"/>
                    <a:pt x="13776" y="3303"/>
                  </a:cubicBezTo>
                  <a:cubicBezTo>
                    <a:pt x="13967" y="3386"/>
                    <a:pt x="14717" y="3613"/>
                    <a:pt x="14883" y="3648"/>
                  </a:cubicBezTo>
                  <a:cubicBezTo>
                    <a:pt x="14907" y="3660"/>
                    <a:pt x="14931" y="3660"/>
                    <a:pt x="14955" y="3672"/>
                  </a:cubicBezTo>
                  <a:cubicBezTo>
                    <a:pt x="15038" y="3684"/>
                    <a:pt x="15038" y="3684"/>
                    <a:pt x="15205" y="3863"/>
                  </a:cubicBezTo>
                  <a:cubicBezTo>
                    <a:pt x="15419" y="4089"/>
                    <a:pt x="16169" y="4601"/>
                    <a:pt x="16443" y="4756"/>
                  </a:cubicBezTo>
                  <a:cubicBezTo>
                    <a:pt x="16741" y="4922"/>
                    <a:pt x="16919" y="4946"/>
                    <a:pt x="16979" y="4946"/>
                  </a:cubicBezTo>
                  <a:cubicBezTo>
                    <a:pt x="17003" y="4946"/>
                    <a:pt x="17015" y="4970"/>
                    <a:pt x="17038" y="4994"/>
                  </a:cubicBezTo>
                  <a:cubicBezTo>
                    <a:pt x="17062" y="5018"/>
                    <a:pt x="17098" y="5053"/>
                    <a:pt x="17134" y="5077"/>
                  </a:cubicBezTo>
                  <a:cubicBezTo>
                    <a:pt x="17336" y="5220"/>
                    <a:pt x="17539" y="5291"/>
                    <a:pt x="17717" y="5291"/>
                  </a:cubicBezTo>
                  <a:cubicBezTo>
                    <a:pt x="17908" y="5291"/>
                    <a:pt x="17931" y="5351"/>
                    <a:pt x="17955" y="5434"/>
                  </a:cubicBezTo>
                  <a:cubicBezTo>
                    <a:pt x="17967" y="5446"/>
                    <a:pt x="17967" y="5458"/>
                    <a:pt x="17967" y="5470"/>
                  </a:cubicBezTo>
                  <a:cubicBezTo>
                    <a:pt x="17991" y="5518"/>
                    <a:pt x="18027" y="5589"/>
                    <a:pt x="18074" y="5660"/>
                  </a:cubicBezTo>
                  <a:cubicBezTo>
                    <a:pt x="18122" y="5768"/>
                    <a:pt x="18193" y="5899"/>
                    <a:pt x="18205" y="5946"/>
                  </a:cubicBezTo>
                  <a:cubicBezTo>
                    <a:pt x="18217" y="6018"/>
                    <a:pt x="18193" y="6125"/>
                    <a:pt x="18181" y="6149"/>
                  </a:cubicBezTo>
                  <a:cubicBezTo>
                    <a:pt x="18170" y="6149"/>
                    <a:pt x="17836" y="6518"/>
                    <a:pt x="17812" y="6672"/>
                  </a:cubicBezTo>
                  <a:lnTo>
                    <a:pt x="17800" y="6696"/>
                  </a:lnTo>
                  <a:cubicBezTo>
                    <a:pt x="17777" y="6815"/>
                    <a:pt x="17753" y="6923"/>
                    <a:pt x="17670" y="6970"/>
                  </a:cubicBezTo>
                  <a:cubicBezTo>
                    <a:pt x="17622" y="6994"/>
                    <a:pt x="17586" y="6994"/>
                    <a:pt x="17550" y="7006"/>
                  </a:cubicBezTo>
                  <a:cubicBezTo>
                    <a:pt x="17491" y="7018"/>
                    <a:pt x="17419" y="7030"/>
                    <a:pt x="17384" y="7125"/>
                  </a:cubicBezTo>
                  <a:cubicBezTo>
                    <a:pt x="17372" y="7149"/>
                    <a:pt x="17360" y="7173"/>
                    <a:pt x="17348" y="7196"/>
                  </a:cubicBezTo>
                  <a:cubicBezTo>
                    <a:pt x="17312" y="7268"/>
                    <a:pt x="17253" y="7375"/>
                    <a:pt x="17241" y="7601"/>
                  </a:cubicBezTo>
                  <a:lnTo>
                    <a:pt x="17229" y="7685"/>
                  </a:lnTo>
                  <a:cubicBezTo>
                    <a:pt x="17217" y="7839"/>
                    <a:pt x="17217" y="7923"/>
                    <a:pt x="17181" y="7994"/>
                  </a:cubicBezTo>
                  <a:cubicBezTo>
                    <a:pt x="17181" y="7994"/>
                    <a:pt x="17181" y="7982"/>
                    <a:pt x="17181" y="7982"/>
                  </a:cubicBezTo>
                  <a:cubicBezTo>
                    <a:pt x="17169" y="7958"/>
                    <a:pt x="17158" y="7946"/>
                    <a:pt x="17146" y="7923"/>
                  </a:cubicBezTo>
                  <a:cubicBezTo>
                    <a:pt x="17146" y="7923"/>
                    <a:pt x="17146" y="7911"/>
                    <a:pt x="17134" y="7911"/>
                  </a:cubicBezTo>
                  <a:cubicBezTo>
                    <a:pt x="17122" y="7887"/>
                    <a:pt x="17110" y="7863"/>
                    <a:pt x="17098" y="7851"/>
                  </a:cubicBezTo>
                  <a:cubicBezTo>
                    <a:pt x="17062" y="7804"/>
                    <a:pt x="16967" y="7732"/>
                    <a:pt x="16872" y="7649"/>
                  </a:cubicBezTo>
                  <a:cubicBezTo>
                    <a:pt x="16812" y="7613"/>
                    <a:pt x="16741" y="7554"/>
                    <a:pt x="16681" y="7518"/>
                  </a:cubicBezTo>
                  <a:cubicBezTo>
                    <a:pt x="16634" y="7470"/>
                    <a:pt x="16586" y="7434"/>
                    <a:pt x="16538" y="7411"/>
                  </a:cubicBezTo>
                  <a:cubicBezTo>
                    <a:pt x="16443" y="7327"/>
                    <a:pt x="16324" y="7232"/>
                    <a:pt x="16241" y="7149"/>
                  </a:cubicBezTo>
                  <a:cubicBezTo>
                    <a:pt x="16074" y="7006"/>
                    <a:pt x="16038" y="6982"/>
                    <a:pt x="16003" y="6982"/>
                  </a:cubicBezTo>
                  <a:cubicBezTo>
                    <a:pt x="15860" y="6982"/>
                    <a:pt x="15741" y="6958"/>
                    <a:pt x="15705" y="6911"/>
                  </a:cubicBezTo>
                  <a:cubicBezTo>
                    <a:pt x="15669" y="6875"/>
                    <a:pt x="15598" y="6780"/>
                    <a:pt x="15514" y="6684"/>
                  </a:cubicBezTo>
                  <a:cubicBezTo>
                    <a:pt x="15503" y="6672"/>
                    <a:pt x="15491" y="6661"/>
                    <a:pt x="15491" y="6649"/>
                  </a:cubicBezTo>
                  <a:cubicBezTo>
                    <a:pt x="15395" y="6542"/>
                    <a:pt x="15324" y="6446"/>
                    <a:pt x="15264" y="6387"/>
                  </a:cubicBezTo>
                  <a:cubicBezTo>
                    <a:pt x="15241" y="6351"/>
                    <a:pt x="15217" y="6327"/>
                    <a:pt x="15205" y="6315"/>
                  </a:cubicBezTo>
                  <a:cubicBezTo>
                    <a:pt x="15181" y="6291"/>
                    <a:pt x="15122" y="6280"/>
                    <a:pt x="15038" y="6244"/>
                  </a:cubicBezTo>
                  <a:cubicBezTo>
                    <a:pt x="14955" y="6220"/>
                    <a:pt x="14836" y="6184"/>
                    <a:pt x="14812" y="6137"/>
                  </a:cubicBezTo>
                  <a:cubicBezTo>
                    <a:pt x="14776" y="6089"/>
                    <a:pt x="14693" y="5922"/>
                    <a:pt x="14633" y="5780"/>
                  </a:cubicBezTo>
                  <a:cubicBezTo>
                    <a:pt x="14562" y="5625"/>
                    <a:pt x="14526" y="5553"/>
                    <a:pt x="14502" y="5518"/>
                  </a:cubicBezTo>
                  <a:cubicBezTo>
                    <a:pt x="14502" y="5518"/>
                    <a:pt x="14502" y="5506"/>
                    <a:pt x="14502" y="5506"/>
                  </a:cubicBezTo>
                  <a:cubicBezTo>
                    <a:pt x="14467" y="5458"/>
                    <a:pt x="13895" y="5065"/>
                    <a:pt x="13621" y="4875"/>
                  </a:cubicBezTo>
                  <a:cubicBezTo>
                    <a:pt x="13550" y="4827"/>
                    <a:pt x="13502" y="4791"/>
                    <a:pt x="13479" y="4779"/>
                  </a:cubicBezTo>
                  <a:cubicBezTo>
                    <a:pt x="13300" y="4660"/>
                    <a:pt x="12788" y="4279"/>
                    <a:pt x="12752" y="4220"/>
                  </a:cubicBezTo>
                  <a:cubicBezTo>
                    <a:pt x="12752" y="4208"/>
                    <a:pt x="12740" y="4184"/>
                    <a:pt x="12740" y="4172"/>
                  </a:cubicBezTo>
                  <a:cubicBezTo>
                    <a:pt x="12728" y="4101"/>
                    <a:pt x="12705" y="4005"/>
                    <a:pt x="12490" y="3910"/>
                  </a:cubicBezTo>
                  <a:cubicBezTo>
                    <a:pt x="12466" y="3898"/>
                    <a:pt x="12431" y="3886"/>
                    <a:pt x="12407" y="3863"/>
                  </a:cubicBezTo>
                  <a:lnTo>
                    <a:pt x="12395" y="3863"/>
                  </a:lnTo>
                  <a:cubicBezTo>
                    <a:pt x="12371" y="3851"/>
                    <a:pt x="12336" y="3839"/>
                    <a:pt x="12312" y="3827"/>
                  </a:cubicBezTo>
                  <a:cubicBezTo>
                    <a:pt x="12300" y="3827"/>
                    <a:pt x="12300" y="3827"/>
                    <a:pt x="12288" y="3815"/>
                  </a:cubicBezTo>
                  <a:cubicBezTo>
                    <a:pt x="12264" y="3803"/>
                    <a:pt x="12228" y="3791"/>
                    <a:pt x="12205" y="3779"/>
                  </a:cubicBezTo>
                  <a:lnTo>
                    <a:pt x="12193" y="3779"/>
                  </a:lnTo>
                  <a:cubicBezTo>
                    <a:pt x="12169" y="3767"/>
                    <a:pt x="12133" y="3755"/>
                    <a:pt x="12097" y="3744"/>
                  </a:cubicBezTo>
                  <a:cubicBezTo>
                    <a:pt x="12062" y="3732"/>
                    <a:pt x="12038" y="3720"/>
                    <a:pt x="12002" y="3708"/>
                  </a:cubicBezTo>
                  <a:cubicBezTo>
                    <a:pt x="12002" y="3708"/>
                    <a:pt x="12002" y="3696"/>
                    <a:pt x="11990" y="3696"/>
                  </a:cubicBezTo>
                  <a:cubicBezTo>
                    <a:pt x="11966" y="3684"/>
                    <a:pt x="11943" y="3672"/>
                    <a:pt x="11919" y="3672"/>
                  </a:cubicBezTo>
                  <a:lnTo>
                    <a:pt x="11907" y="3672"/>
                  </a:lnTo>
                  <a:cubicBezTo>
                    <a:pt x="11859" y="3648"/>
                    <a:pt x="11824" y="3625"/>
                    <a:pt x="11788" y="3625"/>
                  </a:cubicBezTo>
                  <a:lnTo>
                    <a:pt x="11740" y="1160"/>
                  </a:lnTo>
                  <a:close/>
                  <a:moveTo>
                    <a:pt x="7459" y="6731"/>
                  </a:moveTo>
                  <a:cubicBezTo>
                    <a:pt x="7465" y="6731"/>
                    <a:pt x="7472" y="6731"/>
                    <a:pt x="7478" y="6732"/>
                  </a:cubicBezTo>
                  <a:cubicBezTo>
                    <a:pt x="7525" y="6744"/>
                    <a:pt x="7573" y="6768"/>
                    <a:pt x="7633" y="6792"/>
                  </a:cubicBezTo>
                  <a:cubicBezTo>
                    <a:pt x="7656" y="6803"/>
                    <a:pt x="7680" y="6815"/>
                    <a:pt x="7692" y="6827"/>
                  </a:cubicBezTo>
                  <a:cubicBezTo>
                    <a:pt x="7787" y="6863"/>
                    <a:pt x="7859" y="6899"/>
                    <a:pt x="7942" y="6923"/>
                  </a:cubicBezTo>
                  <a:cubicBezTo>
                    <a:pt x="8109" y="6981"/>
                    <a:pt x="8396" y="7024"/>
                    <a:pt x="8612" y="7024"/>
                  </a:cubicBezTo>
                  <a:cubicBezTo>
                    <a:pt x="8659" y="7024"/>
                    <a:pt x="8702" y="7022"/>
                    <a:pt x="8740" y="7018"/>
                  </a:cubicBezTo>
                  <a:lnTo>
                    <a:pt x="8776" y="7018"/>
                  </a:lnTo>
                  <a:cubicBezTo>
                    <a:pt x="8776" y="7018"/>
                    <a:pt x="8776" y="7030"/>
                    <a:pt x="8776" y="7030"/>
                  </a:cubicBezTo>
                  <a:cubicBezTo>
                    <a:pt x="8776" y="7053"/>
                    <a:pt x="8776" y="7077"/>
                    <a:pt x="8776" y="7113"/>
                  </a:cubicBezTo>
                  <a:cubicBezTo>
                    <a:pt x="8776" y="7161"/>
                    <a:pt x="8776" y="7220"/>
                    <a:pt x="8776" y="7280"/>
                  </a:cubicBezTo>
                  <a:cubicBezTo>
                    <a:pt x="8776" y="7434"/>
                    <a:pt x="8549" y="7542"/>
                    <a:pt x="8466" y="7589"/>
                  </a:cubicBezTo>
                  <a:cubicBezTo>
                    <a:pt x="8359" y="7649"/>
                    <a:pt x="8359" y="7827"/>
                    <a:pt x="8371" y="7911"/>
                  </a:cubicBezTo>
                  <a:lnTo>
                    <a:pt x="8371" y="7946"/>
                  </a:lnTo>
                  <a:cubicBezTo>
                    <a:pt x="8371" y="7958"/>
                    <a:pt x="8359" y="8006"/>
                    <a:pt x="8335" y="8054"/>
                  </a:cubicBezTo>
                  <a:cubicBezTo>
                    <a:pt x="8311" y="8149"/>
                    <a:pt x="8264" y="8268"/>
                    <a:pt x="8240" y="8304"/>
                  </a:cubicBezTo>
                  <a:cubicBezTo>
                    <a:pt x="8240" y="8304"/>
                    <a:pt x="8145" y="8423"/>
                    <a:pt x="8073" y="8542"/>
                  </a:cubicBezTo>
                  <a:cubicBezTo>
                    <a:pt x="8037" y="8613"/>
                    <a:pt x="8002" y="8697"/>
                    <a:pt x="8002" y="8756"/>
                  </a:cubicBezTo>
                  <a:cubicBezTo>
                    <a:pt x="7990" y="8828"/>
                    <a:pt x="8002" y="8958"/>
                    <a:pt x="8014" y="9066"/>
                  </a:cubicBezTo>
                  <a:cubicBezTo>
                    <a:pt x="8014" y="9137"/>
                    <a:pt x="8025" y="9209"/>
                    <a:pt x="8025" y="9232"/>
                  </a:cubicBezTo>
                  <a:cubicBezTo>
                    <a:pt x="8025" y="9244"/>
                    <a:pt x="8025" y="9256"/>
                    <a:pt x="8014" y="9268"/>
                  </a:cubicBezTo>
                  <a:cubicBezTo>
                    <a:pt x="8014" y="9268"/>
                    <a:pt x="8014" y="9280"/>
                    <a:pt x="8014" y="9280"/>
                  </a:cubicBezTo>
                  <a:cubicBezTo>
                    <a:pt x="8002" y="9292"/>
                    <a:pt x="8002" y="9304"/>
                    <a:pt x="7990" y="9316"/>
                  </a:cubicBezTo>
                  <a:lnTo>
                    <a:pt x="7978" y="9316"/>
                  </a:lnTo>
                  <a:cubicBezTo>
                    <a:pt x="7978" y="9328"/>
                    <a:pt x="7966" y="9339"/>
                    <a:pt x="7954" y="9339"/>
                  </a:cubicBezTo>
                  <a:cubicBezTo>
                    <a:pt x="7954" y="9339"/>
                    <a:pt x="7954" y="9351"/>
                    <a:pt x="7954" y="9351"/>
                  </a:cubicBezTo>
                  <a:cubicBezTo>
                    <a:pt x="7942" y="9351"/>
                    <a:pt x="7918" y="9363"/>
                    <a:pt x="7906" y="9375"/>
                  </a:cubicBezTo>
                  <a:cubicBezTo>
                    <a:pt x="7906" y="9375"/>
                    <a:pt x="7906" y="9375"/>
                    <a:pt x="7894" y="9363"/>
                  </a:cubicBezTo>
                  <a:cubicBezTo>
                    <a:pt x="7871" y="9339"/>
                    <a:pt x="7823" y="9316"/>
                    <a:pt x="7764" y="9316"/>
                  </a:cubicBezTo>
                  <a:cubicBezTo>
                    <a:pt x="7740" y="9316"/>
                    <a:pt x="7716" y="9316"/>
                    <a:pt x="7692" y="9328"/>
                  </a:cubicBezTo>
                  <a:cubicBezTo>
                    <a:pt x="7633" y="9351"/>
                    <a:pt x="7549" y="9399"/>
                    <a:pt x="7478" y="9447"/>
                  </a:cubicBezTo>
                  <a:cubicBezTo>
                    <a:pt x="7418" y="9482"/>
                    <a:pt x="7335" y="9542"/>
                    <a:pt x="7311" y="9542"/>
                  </a:cubicBezTo>
                  <a:cubicBezTo>
                    <a:pt x="7263" y="9542"/>
                    <a:pt x="7061" y="9423"/>
                    <a:pt x="7025" y="9339"/>
                  </a:cubicBezTo>
                  <a:cubicBezTo>
                    <a:pt x="6978" y="9256"/>
                    <a:pt x="6751" y="8768"/>
                    <a:pt x="6692" y="8649"/>
                  </a:cubicBezTo>
                  <a:cubicBezTo>
                    <a:pt x="6787" y="8518"/>
                    <a:pt x="7025" y="8173"/>
                    <a:pt x="6966" y="8042"/>
                  </a:cubicBezTo>
                  <a:cubicBezTo>
                    <a:pt x="6942" y="8018"/>
                    <a:pt x="6930" y="7982"/>
                    <a:pt x="6918" y="7958"/>
                  </a:cubicBezTo>
                  <a:cubicBezTo>
                    <a:pt x="6906" y="7935"/>
                    <a:pt x="6894" y="7923"/>
                    <a:pt x="6882" y="7899"/>
                  </a:cubicBezTo>
                  <a:cubicBezTo>
                    <a:pt x="6859" y="7863"/>
                    <a:pt x="6847" y="7827"/>
                    <a:pt x="6847" y="7792"/>
                  </a:cubicBezTo>
                  <a:cubicBezTo>
                    <a:pt x="6847" y="7780"/>
                    <a:pt x="6847" y="7768"/>
                    <a:pt x="6847" y="7756"/>
                  </a:cubicBezTo>
                  <a:cubicBezTo>
                    <a:pt x="6847" y="7696"/>
                    <a:pt x="6847" y="7625"/>
                    <a:pt x="6799" y="7565"/>
                  </a:cubicBezTo>
                  <a:cubicBezTo>
                    <a:pt x="6775" y="7530"/>
                    <a:pt x="6751" y="7506"/>
                    <a:pt x="6716" y="7482"/>
                  </a:cubicBezTo>
                  <a:cubicBezTo>
                    <a:pt x="6668" y="7434"/>
                    <a:pt x="6597" y="7375"/>
                    <a:pt x="6597" y="7327"/>
                  </a:cubicBezTo>
                  <a:cubicBezTo>
                    <a:pt x="6597" y="7315"/>
                    <a:pt x="6597" y="7304"/>
                    <a:pt x="6597" y="7292"/>
                  </a:cubicBezTo>
                  <a:cubicBezTo>
                    <a:pt x="6597" y="7280"/>
                    <a:pt x="6597" y="7256"/>
                    <a:pt x="6597" y="7232"/>
                  </a:cubicBezTo>
                  <a:cubicBezTo>
                    <a:pt x="6597" y="7196"/>
                    <a:pt x="6597" y="7161"/>
                    <a:pt x="6597" y="7113"/>
                  </a:cubicBezTo>
                  <a:cubicBezTo>
                    <a:pt x="6597" y="7089"/>
                    <a:pt x="6597" y="7065"/>
                    <a:pt x="6597" y="7042"/>
                  </a:cubicBezTo>
                  <a:cubicBezTo>
                    <a:pt x="6609" y="7042"/>
                    <a:pt x="6621" y="7053"/>
                    <a:pt x="6632" y="7053"/>
                  </a:cubicBezTo>
                  <a:cubicBezTo>
                    <a:pt x="6644" y="7053"/>
                    <a:pt x="6656" y="7053"/>
                    <a:pt x="6656" y="7065"/>
                  </a:cubicBezTo>
                  <a:cubicBezTo>
                    <a:pt x="6692" y="7065"/>
                    <a:pt x="6728" y="7077"/>
                    <a:pt x="6751" y="7077"/>
                  </a:cubicBezTo>
                  <a:lnTo>
                    <a:pt x="6823" y="7077"/>
                  </a:lnTo>
                  <a:cubicBezTo>
                    <a:pt x="6894" y="7077"/>
                    <a:pt x="6930" y="7053"/>
                    <a:pt x="6978" y="7006"/>
                  </a:cubicBezTo>
                  <a:cubicBezTo>
                    <a:pt x="7002" y="6994"/>
                    <a:pt x="7025" y="6982"/>
                    <a:pt x="7049" y="6958"/>
                  </a:cubicBezTo>
                  <a:cubicBezTo>
                    <a:pt x="7073" y="6946"/>
                    <a:pt x="7097" y="6923"/>
                    <a:pt x="7121" y="6899"/>
                  </a:cubicBezTo>
                  <a:cubicBezTo>
                    <a:pt x="7222" y="6831"/>
                    <a:pt x="7345" y="6731"/>
                    <a:pt x="7459" y="6731"/>
                  </a:cubicBezTo>
                  <a:close/>
                  <a:moveTo>
                    <a:pt x="11788" y="3720"/>
                  </a:moveTo>
                  <a:cubicBezTo>
                    <a:pt x="11812" y="3732"/>
                    <a:pt x="11847" y="3732"/>
                    <a:pt x="11871" y="3744"/>
                  </a:cubicBezTo>
                  <a:cubicBezTo>
                    <a:pt x="11883" y="3755"/>
                    <a:pt x="11895" y="3755"/>
                    <a:pt x="11907" y="3767"/>
                  </a:cubicBezTo>
                  <a:lnTo>
                    <a:pt x="11931" y="3767"/>
                  </a:lnTo>
                  <a:cubicBezTo>
                    <a:pt x="11955" y="3779"/>
                    <a:pt x="11978" y="3791"/>
                    <a:pt x="12002" y="3803"/>
                  </a:cubicBezTo>
                  <a:lnTo>
                    <a:pt x="12014" y="3803"/>
                  </a:lnTo>
                  <a:cubicBezTo>
                    <a:pt x="12038" y="3815"/>
                    <a:pt x="12062" y="3827"/>
                    <a:pt x="12085" y="3839"/>
                  </a:cubicBezTo>
                  <a:lnTo>
                    <a:pt x="12097" y="3839"/>
                  </a:lnTo>
                  <a:cubicBezTo>
                    <a:pt x="12133" y="3851"/>
                    <a:pt x="12157" y="3863"/>
                    <a:pt x="12181" y="3875"/>
                  </a:cubicBezTo>
                  <a:lnTo>
                    <a:pt x="12193" y="3875"/>
                  </a:lnTo>
                  <a:cubicBezTo>
                    <a:pt x="12228" y="3886"/>
                    <a:pt x="12252" y="3898"/>
                    <a:pt x="12276" y="3910"/>
                  </a:cubicBezTo>
                  <a:lnTo>
                    <a:pt x="12288" y="3910"/>
                  </a:lnTo>
                  <a:cubicBezTo>
                    <a:pt x="12312" y="3922"/>
                    <a:pt x="12336" y="3934"/>
                    <a:pt x="12359" y="3946"/>
                  </a:cubicBezTo>
                  <a:cubicBezTo>
                    <a:pt x="12371" y="3946"/>
                    <a:pt x="12371" y="3958"/>
                    <a:pt x="12383" y="3958"/>
                  </a:cubicBezTo>
                  <a:cubicBezTo>
                    <a:pt x="12407" y="3970"/>
                    <a:pt x="12431" y="3982"/>
                    <a:pt x="12455" y="3982"/>
                  </a:cubicBezTo>
                  <a:cubicBezTo>
                    <a:pt x="12597" y="4053"/>
                    <a:pt x="12633" y="4113"/>
                    <a:pt x="12645" y="4172"/>
                  </a:cubicBezTo>
                  <a:cubicBezTo>
                    <a:pt x="12645" y="4172"/>
                    <a:pt x="12657" y="4184"/>
                    <a:pt x="12657" y="4196"/>
                  </a:cubicBezTo>
                  <a:cubicBezTo>
                    <a:pt x="12657" y="4220"/>
                    <a:pt x="12669" y="4244"/>
                    <a:pt x="12681" y="4267"/>
                  </a:cubicBezTo>
                  <a:cubicBezTo>
                    <a:pt x="12728" y="4351"/>
                    <a:pt x="13300" y="4767"/>
                    <a:pt x="13431" y="4851"/>
                  </a:cubicBezTo>
                  <a:cubicBezTo>
                    <a:pt x="13609" y="4970"/>
                    <a:pt x="14383" y="5518"/>
                    <a:pt x="14431" y="5565"/>
                  </a:cubicBezTo>
                  <a:cubicBezTo>
                    <a:pt x="14431" y="5565"/>
                    <a:pt x="14443" y="5577"/>
                    <a:pt x="14443" y="5601"/>
                  </a:cubicBezTo>
                  <a:cubicBezTo>
                    <a:pt x="14467" y="5649"/>
                    <a:pt x="14514" y="5744"/>
                    <a:pt x="14550" y="5827"/>
                  </a:cubicBezTo>
                  <a:cubicBezTo>
                    <a:pt x="14610" y="5958"/>
                    <a:pt x="14681" y="6101"/>
                    <a:pt x="14717" y="6172"/>
                  </a:cubicBezTo>
                  <a:cubicBezTo>
                    <a:pt x="14729" y="6184"/>
                    <a:pt x="14729" y="6184"/>
                    <a:pt x="14729" y="6196"/>
                  </a:cubicBezTo>
                  <a:cubicBezTo>
                    <a:pt x="14788" y="6268"/>
                    <a:pt x="14907" y="6303"/>
                    <a:pt x="15014" y="6339"/>
                  </a:cubicBezTo>
                  <a:cubicBezTo>
                    <a:pt x="15062" y="6351"/>
                    <a:pt x="15133" y="6375"/>
                    <a:pt x="15145" y="6387"/>
                  </a:cubicBezTo>
                  <a:cubicBezTo>
                    <a:pt x="15145" y="6387"/>
                    <a:pt x="15157" y="6399"/>
                    <a:pt x="15157" y="6399"/>
                  </a:cubicBezTo>
                  <a:cubicBezTo>
                    <a:pt x="15169" y="6411"/>
                    <a:pt x="15193" y="6434"/>
                    <a:pt x="15205" y="6458"/>
                  </a:cubicBezTo>
                  <a:cubicBezTo>
                    <a:pt x="15241" y="6494"/>
                    <a:pt x="15276" y="6542"/>
                    <a:pt x="15312" y="6577"/>
                  </a:cubicBezTo>
                  <a:cubicBezTo>
                    <a:pt x="15324" y="6589"/>
                    <a:pt x="15324" y="6601"/>
                    <a:pt x="15336" y="6613"/>
                  </a:cubicBezTo>
                  <a:cubicBezTo>
                    <a:pt x="15360" y="6649"/>
                    <a:pt x="15395" y="6672"/>
                    <a:pt x="15419" y="6708"/>
                  </a:cubicBezTo>
                  <a:cubicBezTo>
                    <a:pt x="15514" y="6827"/>
                    <a:pt x="15598" y="6934"/>
                    <a:pt x="15634" y="6970"/>
                  </a:cubicBezTo>
                  <a:cubicBezTo>
                    <a:pt x="15717" y="7065"/>
                    <a:pt x="15907" y="7077"/>
                    <a:pt x="16003" y="7077"/>
                  </a:cubicBezTo>
                  <a:cubicBezTo>
                    <a:pt x="16015" y="7077"/>
                    <a:pt x="16098" y="7161"/>
                    <a:pt x="16181" y="7220"/>
                  </a:cubicBezTo>
                  <a:cubicBezTo>
                    <a:pt x="16265" y="7304"/>
                    <a:pt x="16384" y="7399"/>
                    <a:pt x="16479" y="7482"/>
                  </a:cubicBezTo>
                  <a:cubicBezTo>
                    <a:pt x="16527" y="7518"/>
                    <a:pt x="16574" y="7554"/>
                    <a:pt x="16622" y="7589"/>
                  </a:cubicBezTo>
                  <a:cubicBezTo>
                    <a:pt x="16788" y="7708"/>
                    <a:pt x="16967" y="7839"/>
                    <a:pt x="17038" y="7911"/>
                  </a:cubicBezTo>
                  <a:cubicBezTo>
                    <a:pt x="17038" y="7923"/>
                    <a:pt x="17050" y="7935"/>
                    <a:pt x="17062" y="7946"/>
                  </a:cubicBezTo>
                  <a:cubicBezTo>
                    <a:pt x="17062" y="7946"/>
                    <a:pt x="17062" y="7958"/>
                    <a:pt x="17062" y="7958"/>
                  </a:cubicBezTo>
                  <a:cubicBezTo>
                    <a:pt x="17074" y="7970"/>
                    <a:pt x="17074" y="7982"/>
                    <a:pt x="17086" y="7994"/>
                  </a:cubicBezTo>
                  <a:cubicBezTo>
                    <a:pt x="17086" y="7994"/>
                    <a:pt x="17086" y="8006"/>
                    <a:pt x="17098" y="8006"/>
                  </a:cubicBezTo>
                  <a:cubicBezTo>
                    <a:pt x="17098" y="8018"/>
                    <a:pt x="17098" y="8030"/>
                    <a:pt x="17110" y="8042"/>
                  </a:cubicBezTo>
                  <a:cubicBezTo>
                    <a:pt x="17110" y="8054"/>
                    <a:pt x="17110" y="8054"/>
                    <a:pt x="17122" y="8066"/>
                  </a:cubicBezTo>
                  <a:cubicBezTo>
                    <a:pt x="17122" y="8077"/>
                    <a:pt x="17122" y="8089"/>
                    <a:pt x="17134" y="8089"/>
                  </a:cubicBezTo>
                  <a:cubicBezTo>
                    <a:pt x="17122" y="8101"/>
                    <a:pt x="17122" y="8101"/>
                    <a:pt x="17122" y="8113"/>
                  </a:cubicBezTo>
                  <a:cubicBezTo>
                    <a:pt x="17062" y="8173"/>
                    <a:pt x="16967" y="8244"/>
                    <a:pt x="16884" y="8304"/>
                  </a:cubicBezTo>
                  <a:cubicBezTo>
                    <a:pt x="16812" y="8363"/>
                    <a:pt x="16753" y="8411"/>
                    <a:pt x="16729" y="8447"/>
                  </a:cubicBezTo>
                  <a:cubicBezTo>
                    <a:pt x="16717" y="8458"/>
                    <a:pt x="16705" y="8470"/>
                    <a:pt x="16693" y="8482"/>
                  </a:cubicBezTo>
                  <a:cubicBezTo>
                    <a:pt x="16669" y="8518"/>
                    <a:pt x="16634" y="8577"/>
                    <a:pt x="16646" y="8637"/>
                  </a:cubicBezTo>
                  <a:cubicBezTo>
                    <a:pt x="16622" y="8649"/>
                    <a:pt x="16610" y="8661"/>
                    <a:pt x="16598" y="8673"/>
                  </a:cubicBezTo>
                  <a:cubicBezTo>
                    <a:pt x="16550" y="8708"/>
                    <a:pt x="16538" y="8720"/>
                    <a:pt x="16527" y="8732"/>
                  </a:cubicBezTo>
                  <a:cubicBezTo>
                    <a:pt x="16527" y="8732"/>
                    <a:pt x="16527" y="8744"/>
                    <a:pt x="16527" y="8744"/>
                  </a:cubicBezTo>
                  <a:cubicBezTo>
                    <a:pt x="16515" y="8756"/>
                    <a:pt x="16515" y="8756"/>
                    <a:pt x="16515" y="8756"/>
                  </a:cubicBezTo>
                  <a:cubicBezTo>
                    <a:pt x="16515" y="8768"/>
                    <a:pt x="16515" y="8768"/>
                    <a:pt x="16515" y="8768"/>
                  </a:cubicBezTo>
                  <a:cubicBezTo>
                    <a:pt x="16503" y="8780"/>
                    <a:pt x="16503" y="8780"/>
                    <a:pt x="16503" y="8792"/>
                  </a:cubicBezTo>
                  <a:cubicBezTo>
                    <a:pt x="16479" y="8863"/>
                    <a:pt x="16479" y="8970"/>
                    <a:pt x="16491" y="9054"/>
                  </a:cubicBezTo>
                  <a:cubicBezTo>
                    <a:pt x="16491" y="9066"/>
                    <a:pt x="16491" y="9066"/>
                    <a:pt x="16491" y="9078"/>
                  </a:cubicBezTo>
                  <a:cubicBezTo>
                    <a:pt x="16491" y="9161"/>
                    <a:pt x="16467" y="9244"/>
                    <a:pt x="16443" y="9351"/>
                  </a:cubicBezTo>
                  <a:lnTo>
                    <a:pt x="16431" y="9399"/>
                  </a:lnTo>
                  <a:cubicBezTo>
                    <a:pt x="16419" y="9459"/>
                    <a:pt x="16407" y="9518"/>
                    <a:pt x="16396" y="9578"/>
                  </a:cubicBezTo>
                  <a:cubicBezTo>
                    <a:pt x="16396" y="9590"/>
                    <a:pt x="16396" y="9601"/>
                    <a:pt x="16396" y="9601"/>
                  </a:cubicBezTo>
                  <a:cubicBezTo>
                    <a:pt x="16396" y="9625"/>
                    <a:pt x="16396" y="9637"/>
                    <a:pt x="16396" y="9649"/>
                  </a:cubicBezTo>
                  <a:cubicBezTo>
                    <a:pt x="16384" y="9649"/>
                    <a:pt x="16384" y="9661"/>
                    <a:pt x="16384" y="9673"/>
                  </a:cubicBezTo>
                  <a:cubicBezTo>
                    <a:pt x="16384" y="9673"/>
                    <a:pt x="16384" y="9685"/>
                    <a:pt x="16384" y="9685"/>
                  </a:cubicBezTo>
                  <a:lnTo>
                    <a:pt x="12621" y="9542"/>
                  </a:lnTo>
                  <a:lnTo>
                    <a:pt x="12621" y="6018"/>
                  </a:lnTo>
                  <a:cubicBezTo>
                    <a:pt x="12621" y="5994"/>
                    <a:pt x="12597" y="5982"/>
                    <a:pt x="12574" y="5970"/>
                  </a:cubicBezTo>
                  <a:lnTo>
                    <a:pt x="10359" y="5934"/>
                  </a:lnTo>
                  <a:lnTo>
                    <a:pt x="11788" y="4065"/>
                  </a:lnTo>
                  <a:cubicBezTo>
                    <a:pt x="11788" y="4065"/>
                    <a:pt x="11788" y="4053"/>
                    <a:pt x="11788" y="4041"/>
                  </a:cubicBezTo>
                  <a:lnTo>
                    <a:pt x="11788" y="3720"/>
                  </a:lnTo>
                  <a:close/>
                  <a:moveTo>
                    <a:pt x="22349" y="6268"/>
                  </a:moveTo>
                  <a:cubicBezTo>
                    <a:pt x="22384" y="6268"/>
                    <a:pt x="22408" y="6303"/>
                    <a:pt x="22444" y="6351"/>
                  </a:cubicBezTo>
                  <a:cubicBezTo>
                    <a:pt x="22468" y="6375"/>
                    <a:pt x="22492" y="6399"/>
                    <a:pt x="22515" y="6434"/>
                  </a:cubicBezTo>
                  <a:cubicBezTo>
                    <a:pt x="22569" y="6472"/>
                    <a:pt x="22617" y="6501"/>
                    <a:pt x="22682" y="6501"/>
                  </a:cubicBezTo>
                  <a:cubicBezTo>
                    <a:pt x="22719" y="6501"/>
                    <a:pt x="22761" y="6492"/>
                    <a:pt x="22813" y="6470"/>
                  </a:cubicBezTo>
                  <a:lnTo>
                    <a:pt x="22849" y="6458"/>
                  </a:lnTo>
                  <a:cubicBezTo>
                    <a:pt x="22918" y="6423"/>
                    <a:pt x="22969" y="6401"/>
                    <a:pt x="23033" y="6401"/>
                  </a:cubicBezTo>
                  <a:cubicBezTo>
                    <a:pt x="23057" y="6401"/>
                    <a:pt x="23082" y="6404"/>
                    <a:pt x="23111" y="6411"/>
                  </a:cubicBezTo>
                  <a:cubicBezTo>
                    <a:pt x="23254" y="6446"/>
                    <a:pt x="23325" y="6530"/>
                    <a:pt x="23337" y="6661"/>
                  </a:cubicBezTo>
                  <a:lnTo>
                    <a:pt x="23349" y="6720"/>
                  </a:lnTo>
                  <a:cubicBezTo>
                    <a:pt x="23361" y="6899"/>
                    <a:pt x="23385" y="7125"/>
                    <a:pt x="23456" y="7244"/>
                  </a:cubicBezTo>
                  <a:cubicBezTo>
                    <a:pt x="23539" y="7363"/>
                    <a:pt x="23563" y="7411"/>
                    <a:pt x="23551" y="7494"/>
                  </a:cubicBezTo>
                  <a:cubicBezTo>
                    <a:pt x="23539" y="7589"/>
                    <a:pt x="23480" y="7815"/>
                    <a:pt x="23432" y="7887"/>
                  </a:cubicBezTo>
                  <a:cubicBezTo>
                    <a:pt x="23373" y="7970"/>
                    <a:pt x="23337" y="8077"/>
                    <a:pt x="23325" y="8185"/>
                  </a:cubicBezTo>
                  <a:cubicBezTo>
                    <a:pt x="23313" y="8220"/>
                    <a:pt x="23313" y="8256"/>
                    <a:pt x="23325" y="8292"/>
                  </a:cubicBezTo>
                  <a:cubicBezTo>
                    <a:pt x="23325" y="8423"/>
                    <a:pt x="23325" y="8625"/>
                    <a:pt x="23218" y="8708"/>
                  </a:cubicBezTo>
                  <a:cubicBezTo>
                    <a:pt x="23087" y="8828"/>
                    <a:pt x="22980" y="8899"/>
                    <a:pt x="22896" y="8899"/>
                  </a:cubicBezTo>
                  <a:lnTo>
                    <a:pt x="22884" y="8899"/>
                  </a:lnTo>
                  <a:cubicBezTo>
                    <a:pt x="22801" y="8899"/>
                    <a:pt x="22765" y="8935"/>
                    <a:pt x="22718" y="8970"/>
                  </a:cubicBezTo>
                  <a:cubicBezTo>
                    <a:pt x="22706" y="8982"/>
                    <a:pt x="22694" y="8994"/>
                    <a:pt x="22670" y="9018"/>
                  </a:cubicBezTo>
                  <a:lnTo>
                    <a:pt x="22634" y="9042"/>
                  </a:lnTo>
                  <a:cubicBezTo>
                    <a:pt x="22563" y="9101"/>
                    <a:pt x="22503" y="9161"/>
                    <a:pt x="22396" y="9173"/>
                  </a:cubicBezTo>
                  <a:cubicBezTo>
                    <a:pt x="22253" y="9185"/>
                    <a:pt x="22158" y="9244"/>
                    <a:pt x="22063" y="9316"/>
                  </a:cubicBezTo>
                  <a:lnTo>
                    <a:pt x="22051" y="9328"/>
                  </a:lnTo>
                  <a:cubicBezTo>
                    <a:pt x="21932" y="9399"/>
                    <a:pt x="21718" y="9530"/>
                    <a:pt x="21646" y="9554"/>
                  </a:cubicBezTo>
                  <a:cubicBezTo>
                    <a:pt x="21587" y="9578"/>
                    <a:pt x="21491" y="9637"/>
                    <a:pt x="21372" y="9720"/>
                  </a:cubicBezTo>
                  <a:cubicBezTo>
                    <a:pt x="21289" y="9768"/>
                    <a:pt x="21206" y="9828"/>
                    <a:pt x="21122" y="9875"/>
                  </a:cubicBezTo>
                  <a:cubicBezTo>
                    <a:pt x="20956" y="9982"/>
                    <a:pt x="20837" y="10066"/>
                    <a:pt x="20741" y="10173"/>
                  </a:cubicBezTo>
                  <a:cubicBezTo>
                    <a:pt x="20729" y="10149"/>
                    <a:pt x="20729" y="10137"/>
                    <a:pt x="20718" y="10113"/>
                  </a:cubicBezTo>
                  <a:cubicBezTo>
                    <a:pt x="20706" y="10101"/>
                    <a:pt x="20706" y="10090"/>
                    <a:pt x="20694" y="10078"/>
                  </a:cubicBezTo>
                  <a:cubicBezTo>
                    <a:pt x="20694" y="10066"/>
                    <a:pt x="20682" y="10054"/>
                    <a:pt x="20682" y="10042"/>
                  </a:cubicBezTo>
                  <a:cubicBezTo>
                    <a:pt x="20682" y="10042"/>
                    <a:pt x="20682" y="10042"/>
                    <a:pt x="20682" y="10030"/>
                  </a:cubicBezTo>
                  <a:cubicBezTo>
                    <a:pt x="20670" y="10030"/>
                    <a:pt x="20670" y="10018"/>
                    <a:pt x="20670" y="10018"/>
                  </a:cubicBezTo>
                  <a:cubicBezTo>
                    <a:pt x="20658" y="9971"/>
                    <a:pt x="20598" y="9887"/>
                    <a:pt x="20503" y="9768"/>
                  </a:cubicBezTo>
                  <a:lnTo>
                    <a:pt x="20491" y="9732"/>
                  </a:lnTo>
                  <a:cubicBezTo>
                    <a:pt x="20420" y="9637"/>
                    <a:pt x="20384" y="9518"/>
                    <a:pt x="20384" y="9387"/>
                  </a:cubicBezTo>
                  <a:lnTo>
                    <a:pt x="20384" y="9030"/>
                  </a:lnTo>
                  <a:cubicBezTo>
                    <a:pt x="20408" y="9042"/>
                    <a:pt x="20432" y="9054"/>
                    <a:pt x="20444" y="9078"/>
                  </a:cubicBezTo>
                  <a:cubicBezTo>
                    <a:pt x="20493" y="9135"/>
                    <a:pt x="20560" y="9170"/>
                    <a:pt x="20612" y="9170"/>
                  </a:cubicBezTo>
                  <a:cubicBezTo>
                    <a:pt x="20635" y="9170"/>
                    <a:pt x="20655" y="9164"/>
                    <a:pt x="20670" y="9149"/>
                  </a:cubicBezTo>
                  <a:cubicBezTo>
                    <a:pt x="20694" y="9125"/>
                    <a:pt x="20706" y="9089"/>
                    <a:pt x="20741" y="9018"/>
                  </a:cubicBezTo>
                  <a:cubicBezTo>
                    <a:pt x="20777" y="8947"/>
                    <a:pt x="20813" y="8851"/>
                    <a:pt x="20860" y="8804"/>
                  </a:cubicBezTo>
                  <a:cubicBezTo>
                    <a:pt x="20932" y="8697"/>
                    <a:pt x="21087" y="8518"/>
                    <a:pt x="21206" y="8470"/>
                  </a:cubicBezTo>
                  <a:cubicBezTo>
                    <a:pt x="21337" y="8411"/>
                    <a:pt x="21587" y="8256"/>
                    <a:pt x="21622" y="8220"/>
                  </a:cubicBezTo>
                  <a:cubicBezTo>
                    <a:pt x="21658" y="8185"/>
                    <a:pt x="21706" y="8101"/>
                    <a:pt x="21777" y="7970"/>
                  </a:cubicBezTo>
                  <a:cubicBezTo>
                    <a:pt x="21789" y="7946"/>
                    <a:pt x="21789" y="7935"/>
                    <a:pt x="21801" y="7923"/>
                  </a:cubicBezTo>
                  <a:cubicBezTo>
                    <a:pt x="21813" y="7899"/>
                    <a:pt x="21980" y="7708"/>
                    <a:pt x="22039" y="7649"/>
                  </a:cubicBezTo>
                  <a:cubicBezTo>
                    <a:pt x="22111" y="7601"/>
                    <a:pt x="22206" y="7434"/>
                    <a:pt x="22206" y="7351"/>
                  </a:cubicBezTo>
                  <a:cubicBezTo>
                    <a:pt x="22206" y="7339"/>
                    <a:pt x="22218" y="7280"/>
                    <a:pt x="22230" y="7208"/>
                  </a:cubicBezTo>
                  <a:cubicBezTo>
                    <a:pt x="22242" y="7077"/>
                    <a:pt x="22265" y="6887"/>
                    <a:pt x="22265" y="6756"/>
                  </a:cubicBezTo>
                  <a:cubicBezTo>
                    <a:pt x="22265" y="6518"/>
                    <a:pt x="22313" y="6280"/>
                    <a:pt x="22349" y="6268"/>
                  </a:cubicBezTo>
                  <a:close/>
                  <a:moveTo>
                    <a:pt x="9526" y="5946"/>
                  </a:moveTo>
                  <a:cubicBezTo>
                    <a:pt x="9561" y="5946"/>
                    <a:pt x="9597" y="5946"/>
                    <a:pt x="9633" y="5958"/>
                  </a:cubicBezTo>
                  <a:cubicBezTo>
                    <a:pt x="9657" y="5958"/>
                    <a:pt x="9680" y="5958"/>
                    <a:pt x="9704" y="5970"/>
                  </a:cubicBezTo>
                  <a:lnTo>
                    <a:pt x="9799" y="5970"/>
                  </a:lnTo>
                  <a:cubicBezTo>
                    <a:pt x="9823" y="5982"/>
                    <a:pt x="9847" y="5982"/>
                    <a:pt x="9883" y="5982"/>
                  </a:cubicBezTo>
                  <a:lnTo>
                    <a:pt x="9895" y="5982"/>
                  </a:lnTo>
                  <a:cubicBezTo>
                    <a:pt x="9919" y="5982"/>
                    <a:pt x="9942" y="5994"/>
                    <a:pt x="9966" y="5994"/>
                  </a:cubicBezTo>
                  <a:lnTo>
                    <a:pt x="9990" y="5994"/>
                  </a:lnTo>
                  <a:cubicBezTo>
                    <a:pt x="10014" y="5994"/>
                    <a:pt x="10038" y="5994"/>
                    <a:pt x="10050" y="6006"/>
                  </a:cubicBezTo>
                  <a:lnTo>
                    <a:pt x="10121" y="6006"/>
                  </a:lnTo>
                  <a:cubicBezTo>
                    <a:pt x="10180" y="6018"/>
                    <a:pt x="10228" y="6018"/>
                    <a:pt x="10252" y="6018"/>
                  </a:cubicBezTo>
                  <a:lnTo>
                    <a:pt x="10264" y="6018"/>
                  </a:lnTo>
                  <a:lnTo>
                    <a:pt x="12526" y="6065"/>
                  </a:lnTo>
                  <a:lnTo>
                    <a:pt x="12526" y="9578"/>
                  </a:lnTo>
                  <a:lnTo>
                    <a:pt x="12002" y="12233"/>
                  </a:lnTo>
                  <a:lnTo>
                    <a:pt x="10669" y="12233"/>
                  </a:lnTo>
                  <a:cubicBezTo>
                    <a:pt x="10634" y="12237"/>
                    <a:pt x="10603" y="12239"/>
                    <a:pt x="10576" y="12239"/>
                  </a:cubicBezTo>
                  <a:cubicBezTo>
                    <a:pt x="10456" y="12239"/>
                    <a:pt x="10408" y="12200"/>
                    <a:pt x="10359" y="12161"/>
                  </a:cubicBezTo>
                  <a:cubicBezTo>
                    <a:pt x="10276" y="12090"/>
                    <a:pt x="10169" y="12054"/>
                    <a:pt x="10026" y="12054"/>
                  </a:cubicBezTo>
                  <a:cubicBezTo>
                    <a:pt x="9871" y="12054"/>
                    <a:pt x="9716" y="12018"/>
                    <a:pt x="9704" y="12006"/>
                  </a:cubicBezTo>
                  <a:cubicBezTo>
                    <a:pt x="9692" y="12006"/>
                    <a:pt x="9669" y="11983"/>
                    <a:pt x="9633" y="11959"/>
                  </a:cubicBezTo>
                  <a:cubicBezTo>
                    <a:pt x="9585" y="11923"/>
                    <a:pt x="9526" y="11887"/>
                    <a:pt x="9478" y="11852"/>
                  </a:cubicBezTo>
                  <a:cubicBezTo>
                    <a:pt x="9407" y="11804"/>
                    <a:pt x="9347" y="11768"/>
                    <a:pt x="9299" y="11756"/>
                  </a:cubicBezTo>
                  <a:cubicBezTo>
                    <a:pt x="9288" y="11745"/>
                    <a:pt x="9264" y="11745"/>
                    <a:pt x="9228" y="11745"/>
                  </a:cubicBezTo>
                  <a:cubicBezTo>
                    <a:pt x="9085" y="11745"/>
                    <a:pt x="8645" y="11804"/>
                    <a:pt x="8549" y="11876"/>
                  </a:cubicBezTo>
                  <a:cubicBezTo>
                    <a:pt x="8526" y="11899"/>
                    <a:pt x="8478" y="11923"/>
                    <a:pt x="8430" y="11959"/>
                  </a:cubicBezTo>
                  <a:cubicBezTo>
                    <a:pt x="8406" y="11971"/>
                    <a:pt x="8383" y="11983"/>
                    <a:pt x="8359" y="11995"/>
                  </a:cubicBezTo>
                  <a:cubicBezTo>
                    <a:pt x="8347" y="12006"/>
                    <a:pt x="8347" y="12006"/>
                    <a:pt x="8335" y="12006"/>
                  </a:cubicBezTo>
                  <a:cubicBezTo>
                    <a:pt x="8323" y="12018"/>
                    <a:pt x="8299" y="12030"/>
                    <a:pt x="8275" y="12054"/>
                  </a:cubicBezTo>
                  <a:lnTo>
                    <a:pt x="8264" y="12054"/>
                  </a:lnTo>
                  <a:cubicBezTo>
                    <a:pt x="8264" y="12042"/>
                    <a:pt x="8264" y="12042"/>
                    <a:pt x="8264" y="12030"/>
                  </a:cubicBezTo>
                  <a:cubicBezTo>
                    <a:pt x="8264" y="12018"/>
                    <a:pt x="8264" y="12006"/>
                    <a:pt x="8252" y="12006"/>
                  </a:cubicBezTo>
                  <a:cubicBezTo>
                    <a:pt x="8252" y="11971"/>
                    <a:pt x="8252" y="11947"/>
                    <a:pt x="8252" y="11911"/>
                  </a:cubicBezTo>
                  <a:lnTo>
                    <a:pt x="8240" y="11840"/>
                  </a:lnTo>
                  <a:cubicBezTo>
                    <a:pt x="8240" y="11649"/>
                    <a:pt x="8228" y="11340"/>
                    <a:pt x="8145" y="11149"/>
                  </a:cubicBezTo>
                  <a:cubicBezTo>
                    <a:pt x="8109" y="11090"/>
                    <a:pt x="8085" y="11030"/>
                    <a:pt x="8061" y="10983"/>
                  </a:cubicBezTo>
                  <a:cubicBezTo>
                    <a:pt x="7990" y="10852"/>
                    <a:pt x="7930" y="10744"/>
                    <a:pt x="7930" y="10578"/>
                  </a:cubicBezTo>
                  <a:cubicBezTo>
                    <a:pt x="7918" y="10423"/>
                    <a:pt x="7918" y="10113"/>
                    <a:pt x="7930" y="9899"/>
                  </a:cubicBezTo>
                  <a:lnTo>
                    <a:pt x="7930" y="9685"/>
                  </a:lnTo>
                  <a:lnTo>
                    <a:pt x="7930" y="9470"/>
                  </a:lnTo>
                  <a:cubicBezTo>
                    <a:pt x="7930" y="9459"/>
                    <a:pt x="7930" y="9459"/>
                    <a:pt x="7942" y="9459"/>
                  </a:cubicBezTo>
                  <a:cubicBezTo>
                    <a:pt x="7942" y="9459"/>
                    <a:pt x="7954" y="9447"/>
                    <a:pt x="7966" y="9447"/>
                  </a:cubicBezTo>
                  <a:cubicBezTo>
                    <a:pt x="7966" y="9447"/>
                    <a:pt x="7966" y="9447"/>
                    <a:pt x="7978" y="9435"/>
                  </a:cubicBezTo>
                  <a:cubicBezTo>
                    <a:pt x="7978" y="9435"/>
                    <a:pt x="7990" y="9423"/>
                    <a:pt x="8002" y="9423"/>
                  </a:cubicBezTo>
                  <a:cubicBezTo>
                    <a:pt x="8002" y="9423"/>
                    <a:pt x="8002" y="9411"/>
                    <a:pt x="8014" y="9411"/>
                  </a:cubicBezTo>
                  <a:cubicBezTo>
                    <a:pt x="8014" y="9411"/>
                    <a:pt x="8025" y="9399"/>
                    <a:pt x="8025" y="9399"/>
                  </a:cubicBezTo>
                  <a:cubicBezTo>
                    <a:pt x="8037" y="9387"/>
                    <a:pt x="8037" y="9387"/>
                    <a:pt x="8049" y="9387"/>
                  </a:cubicBezTo>
                  <a:cubicBezTo>
                    <a:pt x="8049" y="9375"/>
                    <a:pt x="8061" y="9375"/>
                    <a:pt x="8061" y="9363"/>
                  </a:cubicBezTo>
                  <a:cubicBezTo>
                    <a:pt x="8061" y="9363"/>
                    <a:pt x="8073" y="9351"/>
                    <a:pt x="8073" y="9351"/>
                  </a:cubicBezTo>
                  <a:cubicBezTo>
                    <a:pt x="8073" y="9339"/>
                    <a:pt x="8085" y="9339"/>
                    <a:pt x="8085" y="9328"/>
                  </a:cubicBezTo>
                  <a:cubicBezTo>
                    <a:pt x="8085" y="9328"/>
                    <a:pt x="8097" y="9316"/>
                    <a:pt x="8097" y="9316"/>
                  </a:cubicBezTo>
                  <a:cubicBezTo>
                    <a:pt x="8097" y="9304"/>
                    <a:pt x="8097" y="9304"/>
                    <a:pt x="8109" y="9292"/>
                  </a:cubicBezTo>
                  <a:cubicBezTo>
                    <a:pt x="8109" y="9280"/>
                    <a:pt x="8109" y="9280"/>
                    <a:pt x="8109" y="9280"/>
                  </a:cubicBezTo>
                  <a:cubicBezTo>
                    <a:pt x="8109" y="9268"/>
                    <a:pt x="8109" y="9256"/>
                    <a:pt x="8109" y="9232"/>
                  </a:cubicBezTo>
                  <a:cubicBezTo>
                    <a:pt x="8109" y="9232"/>
                    <a:pt x="8109" y="9220"/>
                    <a:pt x="8109" y="9209"/>
                  </a:cubicBezTo>
                  <a:cubicBezTo>
                    <a:pt x="8109" y="9173"/>
                    <a:pt x="8109" y="9125"/>
                    <a:pt x="8097" y="9066"/>
                  </a:cubicBezTo>
                  <a:cubicBezTo>
                    <a:pt x="8097" y="8982"/>
                    <a:pt x="8085" y="8887"/>
                    <a:pt x="8085" y="8816"/>
                  </a:cubicBezTo>
                  <a:cubicBezTo>
                    <a:pt x="8085" y="8792"/>
                    <a:pt x="8085" y="8768"/>
                    <a:pt x="8085" y="8756"/>
                  </a:cubicBezTo>
                  <a:cubicBezTo>
                    <a:pt x="8085" y="8661"/>
                    <a:pt x="8252" y="8423"/>
                    <a:pt x="8311" y="8363"/>
                  </a:cubicBezTo>
                  <a:cubicBezTo>
                    <a:pt x="8311" y="8363"/>
                    <a:pt x="8311" y="8351"/>
                    <a:pt x="8311" y="8351"/>
                  </a:cubicBezTo>
                  <a:cubicBezTo>
                    <a:pt x="8359" y="8280"/>
                    <a:pt x="8454" y="8006"/>
                    <a:pt x="8454" y="7946"/>
                  </a:cubicBezTo>
                  <a:lnTo>
                    <a:pt x="8454" y="7911"/>
                  </a:lnTo>
                  <a:cubicBezTo>
                    <a:pt x="8454" y="7851"/>
                    <a:pt x="8442" y="7696"/>
                    <a:pt x="8514" y="7673"/>
                  </a:cubicBezTo>
                  <a:cubicBezTo>
                    <a:pt x="8609" y="7613"/>
                    <a:pt x="8871" y="7482"/>
                    <a:pt x="8871" y="7280"/>
                  </a:cubicBezTo>
                  <a:cubicBezTo>
                    <a:pt x="8871" y="7208"/>
                    <a:pt x="8871" y="7161"/>
                    <a:pt x="8871" y="7113"/>
                  </a:cubicBezTo>
                  <a:cubicBezTo>
                    <a:pt x="8871" y="7053"/>
                    <a:pt x="8859" y="7006"/>
                    <a:pt x="8871" y="6958"/>
                  </a:cubicBezTo>
                  <a:cubicBezTo>
                    <a:pt x="8871" y="6934"/>
                    <a:pt x="8871" y="6911"/>
                    <a:pt x="8871" y="6875"/>
                  </a:cubicBezTo>
                  <a:cubicBezTo>
                    <a:pt x="8871" y="6815"/>
                    <a:pt x="8895" y="6780"/>
                    <a:pt x="8930" y="6732"/>
                  </a:cubicBezTo>
                  <a:cubicBezTo>
                    <a:pt x="8954" y="6684"/>
                    <a:pt x="8990" y="6625"/>
                    <a:pt x="9002" y="6553"/>
                  </a:cubicBezTo>
                  <a:lnTo>
                    <a:pt x="9014" y="6494"/>
                  </a:lnTo>
                  <a:cubicBezTo>
                    <a:pt x="9037" y="6422"/>
                    <a:pt x="9049" y="6363"/>
                    <a:pt x="9049" y="6303"/>
                  </a:cubicBezTo>
                  <a:lnTo>
                    <a:pt x="9049" y="6291"/>
                  </a:lnTo>
                  <a:cubicBezTo>
                    <a:pt x="9061" y="6280"/>
                    <a:pt x="9061" y="6256"/>
                    <a:pt x="9061" y="6220"/>
                  </a:cubicBezTo>
                  <a:cubicBezTo>
                    <a:pt x="9061" y="6113"/>
                    <a:pt x="9121" y="6006"/>
                    <a:pt x="9168" y="5994"/>
                  </a:cubicBezTo>
                  <a:cubicBezTo>
                    <a:pt x="9180" y="5994"/>
                    <a:pt x="9204" y="5982"/>
                    <a:pt x="9240" y="5982"/>
                  </a:cubicBezTo>
                  <a:cubicBezTo>
                    <a:pt x="9311" y="5970"/>
                    <a:pt x="9407" y="5946"/>
                    <a:pt x="9526" y="5946"/>
                  </a:cubicBezTo>
                  <a:close/>
                  <a:moveTo>
                    <a:pt x="3382" y="5541"/>
                  </a:moveTo>
                  <a:cubicBezTo>
                    <a:pt x="3406" y="5541"/>
                    <a:pt x="3418" y="5553"/>
                    <a:pt x="3442" y="5553"/>
                  </a:cubicBezTo>
                  <a:lnTo>
                    <a:pt x="3620" y="5553"/>
                  </a:lnTo>
                  <a:cubicBezTo>
                    <a:pt x="3632" y="5553"/>
                    <a:pt x="3656" y="5553"/>
                    <a:pt x="3668" y="5565"/>
                  </a:cubicBezTo>
                  <a:lnTo>
                    <a:pt x="5525" y="5565"/>
                  </a:lnTo>
                  <a:cubicBezTo>
                    <a:pt x="5751" y="5565"/>
                    <a:pt x="5835" y="5637"/>
                    <a:pt x="5882" y="5672"/>
                  </a:cubicBezTo>
                  <a:cubicBezTo>
                    <a:pt x="5918" y="5696"/>
                    <a:pt x="5859" y="5815"/>
                    <a:pt x="5823" y="5887"/>
                  </a:cubicBezTo>
                  <a:lnTo>
                    <a:pt x="5811" y="5910"/>
                  </a:lnTo>
                  <a:cubicBezTo>
                    <a:pt x="5799" y="5946"/>
                    <a:pt x="5751" y="6006"/>
                    <a:pt x="5704" y="6065"/>
                  </a:cubicBezTo>
                  <a:cubicBezTo>
                    <a:pt x="5620" y="6161"/>
                    <a:pt x="5525" y="6268"/>
                    <a:pt x="5501" y="6351"/>
                  </a:cubicBezTo>
                  <a:cubicBezTo>
                    <a:pt x="5501" y="6363"/>
                    <a:pt x="5501" y="6387"/>
                    <a:pt x="5501" y="6399"/>
                  </a:cubicBezTo>
                  <a:cubicBezTo>
                    <a:pt x="5489" y="6542"/>
                    <a:pt x="5632" y="6887"/>
                    <a:pt x="5668" y="6982"/>
                  </a:cubicBezTo>
                  <a:cubicBezTo>
                    <a:pt x="5692" y="7018"/>
                    <a:pt x="5728" y="7053"/>
                    <a:pt x="5823" y="7053"/>
                  </a:cubicBezTo>
                  <a:cubicBezTo>
                    <a:pt x="5966" y="7053"/>
                    <a:pt x="6192" y="6958"/>
                    <a:pt x="6240" y="6934"/>
                  </a:cubicBezTo>
                  <a:cubicBezTo>
                    <a:pt x="6275" y="6923"/>
                    <a:pt x="6311" y="6923"/>
                    <a:pt x="6347" y="6923"/>
                  </a:cubicBezTo>
                  <a:lnTo>
                    <a:pt x="6406" y="6923"/>
                  </a:lnTo>
                  <a:cubicBezTo>
                    <a:pt x="6466" y="6934"/>
                    <a:pt x="6501" y="6958"/>
                    <a:pt x="6501" y="6958"/>
                  </a:cubicBezTo>
                  <a:cubicBezTo>
                    <a:pt x="6501" y="6970"/>
                    <a:pt x="6501" y="6970"/>
                    <a:pt x="6501" y="6982"/>
                  </a:cubicBezTo>
                  <a:cubicBezTo>
                    <a:pt x="6513" y="7018"/>
                    <a:pt x="6501" y="7065"/>
                    <a:pt x="6501" y="7113"/>
                  </a:cubicBezTo>
                  <a:cubicBezTo>
                    <a:pt x="6501" y="7161"/>
                    <a:pt x="6501" y="7196"/>
                    <a:pt x="6501" y="7244"/>
                  </a:cubicBezTo>
                  <a:cubicBezTo>
                    <a:pt x="6501" y="7280"/>
                    <a:pt x="6501" y="7315"/>
                    <a:pt x="6501" y="7339"/>
                  </a:cubicBezTo>
                  <a:cubicBezTo>
                    <a:pt x="6513" y="7423"/>
                    <a:pt x="6585" y="7494"/>
                    <a:pt x="6656" y="7554"/>
                  </a:cubicBezTo>
                  <a:cubicBezTo>
                    <a:pt x="6680" y="7577"/>
                    <a:pt x="6704" y="7601"/>
                    <a:pt x="6728" y="7613"/>
                  </a:cubicBezTo>
                  <a:cubicBezTo>
                    <a:pt x="6751" y="7661"/>
                    <a:pt x="6751" y="7708"/>
                    <a:pt x="6751" y="7756"/>
                  </a:cubicBezTo>
                  <a:cubicBezTo>
                    <a:pt x="6751" y="7768"/>
                    <a:pt x="6751" y="7780"/>
                    <a:pt x="6751" y="7792"/>
                  </a:cubicBezTo>
                  <a:cubicBezTo>
                    <a:pt x="6751" y="7839"/>
                    <a:pt x="6775" y="7887"/>
                    <a:pt x="6799" y="7946"/>
                  </a:cubicBezTo>
                  <a:cubicBezTo>
                    <a:pt x="6811" y="7958"/>
                    <a:pt x="6823" y="7982"/>
                    <a:pt x="6835" y="8006"/>
                  </a:cubicBezTo>
                  <a:cubicBezTo>
                    <a:pt x="6847" y="8030"/>
                    <a:pt x="6871" y="8054"/>
                    <a:pt x="6882" y="8089"/>
                  </a:cubicBezTo>
                  <a:cubicBezTo>
                    <a:pt x="6918" y="8149"/>
                    <a:pt x="6763" y="8411"/>
                    <a:pt x="6609" y="8625"/>
                  </a:cubicBezTo>
                  <a:cubicBezTo>
                    <a:pt x="6597" y="8637"/>
                    <a:pt x="6597" y="8649"/>
                    <a:pt x="6597" y="8673"/>
                  </a:cubicBezTo>
                  <a:cubicBezTo>
                    <a:pt x="6609" y="8697"/>
                    <a:pt x="6894" y="9280"/>
                    <a:pt x="6942" y="9375"/>
                  </a:cubicBezTo>
                  <a:cubicBezTo>
                    <a:pt x="7002" y="9494"/>
                    <a:pt x="7216" y="9637"/>
                    <a:pt x="7311" y="9637"/>
                  </a:cubicBezTo>
                  <a:cubicBezTo>
                    <a:pt x="7359" y="9625"/>
                    <a:pt x="7418" y="9590"/>
                    <a:pt x="7525" y="9518"/>
                  </a:cubicBezTo>
                  <a:cubicBezTo>
                    <a:pt x="7597" y="9482"/>
                    <a:pt x="7668" y="9435"/>
                    <a:pt x="7716" y="9411"/>
                  </a:cubicBezTo>
                  <a:cubicBezTo>
                    <a:pt x="7732" y="9408"/>
                    <a:pt x="7746" y="9406"/>
                    <a:pt x="7759" y="9406"/>
                  </a:cubicBezTo>
                  <a:cubicBezTo>
                    <a:pt x="7794" y="9406"/>
                    <a:pt x="7818" y="9417"/>
                    <a:pt x="7835" y="9435"/>
                  </a:cubicBezTo>
                  <a:lnTo>
                    <a:pt x="7835" y="9685"/>
                  </a:lnTo>
                  <a:lnTo>
                    <a:pt x="7835" y="9899"/>
                  </a:lnTo>
                  <a:cubicBezTo>
                    <a:pt x="7835" y="10113"/>
                    <a:pt x="7835" y="10423"/>
                    <a:pt x="7835" y="10578"/>
                  </a:cubicBezTo>
                  <a:cubicBezTo>
                    <a:pt x="7835" y="10768"/>
                    <a:pt x="7906" y="10887"/>
                    <a:pt x="7978" y="11018"/>
                  </a:cubicBezTo>
                  <a:cubicBezTo>
                    <a:pt x="8002" y="11078"/>
                    <a:pt x="8025" y="11125"/>
                    <a:pt x="8061" y="11185"/>
                  </a:cubicBezTo>
                  <a:cubicBezTo>
                    <a:pt x="8133" y="11364"/>
                    <a:pt x="8145" y="11649"/>
                    <a:pt x="8156" y="11852"/>
                  </a:cubicBezTo>
                  <a:lnTo>
                    <a:pt x="8156" y="11911"/>
                  </a:lnTo>
                  <a:cubicBezTo>
                    <a:pt x="8156" y="11947"/>
                    <a:pt x="8156" y="11983"/>
                    <a:pt x="8168" y="12030"/>
                  </a:cubicBezTo>
                  <a:cubicBezTo>
                    <a:pt x="8168" y="12042"/>
                    <a:pt x="8180" y="12054"/>
                    <a:pt x="8180" y="12066"/>
                  </a:cubicBezTo>
                  <a:cubicBezTo>
                    <a:pt x="8180" y="12078"/>
                    <a:pt x="8180" y="12102"/>
                    <a:pt x="8192" y="12126"/>
                  </a:cubicBezTo>
                  <a:cubicBezTo>
                    <a:pt x="8180" y="12137"/>
                    <a:pt x="8180" y="12137"/>
                    <a:pt x="8180" y="12149"/>
                  </a:cubicBezTo>
                  <a:cubicBezTo>
                    <a:pt x="8168" y="12149"/>
                    <a:pt x="8168" y="12149"/>
                    <a:pt x="8168" y="12161"/>
                  </a:cubicBezTo>
                  <a:cubicBezTo>
                    <a:pt x="8156" y="12173"/>
                    <a:pt x="8156" y="12185"/>
                    <a:pt x="8145" y="12197"/>
                  </a:cubicBezTo>
                  <a:cubicBezTo>
                    <a:pt x="8133" y="12292"/>
                    <a:pt x="8037" y="12435"/>
                    <a:pt x="7942" y="12554"/>
                  </a:cubicBezTo>
                  <a:cubicBezTo>
                    <a:pt x="7930" y="12578"/>
                    <a:pt x="7906" y="12602"/>
                    <a:pt x="7894" y="12626"/>
                  </a:cubicBezTo>
                  <a:cubicBezTo>
                    <a:pt x="7883" y="12626"/>
                    <a:pt x="7883" y="12626"/>
                    <a:pt x="7883" y="12638"/>
                  </a:cubicBezTo>
                  <a:cubicBezTo>
                    <a:pt x="7859" y="12649"/>
                    <a:pt x="7847" y="12673"/>
                    <a:pt x="7835" y="12685"/>
                  </a:cubicBezTo>
                  <a:cubicBezTo>
                    <a:pt x="7823" y="12685"/>
                    <a:pt x="7823" y="12697"/>
                    <a:pt x="7823" y="12697"/>
                  </a:cubicBezTo>
                  <a:cubicBezTo>
                    <a:pt x="7799" y="12709"/>
                    <a:pt x="7787" y="12733"/>
                    <a:pt x="7764" y="12745"/>
                  </a:cubicBezTo>
                  <a:cubicBezTo>
                    <a:pt x="7752" y="12768"/>
                    <a:pt x="7728" y="12780"/>
                    <a:pt x="7716" y="12792"/>
                  </a:cubicBezTo>
                  <a:cubicBezTo>
                    <a:pt x="7716" y="12780"/>
                    <a:pt x="7704" y="12768"/>
                    <a:pt x="7692" y="12757"/>
                  </a:cubicBezTo>
                  <a:cubicBezTo>
                    <a:pt x="7692" y="12745"/>
                    <a:pt x="7680" y="12733"/>
                    <a:pt x="7680" y="12721"/>
                  </a:cubicBezTo>
                  <a:cubicBezTo>
                    <a:pt x="7668" y="12709"/>
                    <a:pt x="7656" y="12685"/>
                    <a:pt x="7644" y="12661"/>
                  </a:cubicBezTo>
                  <a:cubicBezTo>
                    <a:pt x="7633" y="12649"/>
                    <a:pt x="7621" y="12626"/>
                    <a:pt x="7621" y="12614"/>
                  </a:cubicBezTo>
                  <a:cubicBezTo>
                    <a:pt x="7609" y="12590"/>
                    <a:pt x="7597" y="12566"/>
                    <a:pt x="7585" y="12554"/>
                  </a:cubicBezTo>
                  <a:cubicBezTo>
                    <a:pt x="7573" y="12530"/>
                    <a:pt x="7561" y="12518"/>
                    <a:pt x="7561" y="12507"/>
                  </a:cubicBezTo>
                  <a:cubicBezTo>
                    <a:pt x="7549" y="12483"/>
                    <a:pt x="7537" y="12459"/>
                    <a:pt x="7525" y="12435"/>
                  </a:cubicBezTo>
                  <a:cubicBezTo>
                    <a:pt x="7513" y="12423"/>
                    <a:pt x="7502" y="12411"/>
                    <a:pt x="7490" y="12387"/>
                  </a:cubicBezTo>
                  <a:cubicBezTo>
                    <a:pt x="7478" y="12364"/>
                    <a:pt x="7478" y="12352"/>
                    <a:pt x="7466" y="12328"/>
                  </a:cubicBezTo>
                  <a:cubicBezTo>
                    <a:pt x="7454" y="12316"/>
                    <a:pt x="7442" y="12292"/>
                    <a:pt x="7430" y="12268"/>
                  </a:cubicBezTo>
                  <a:cubicBezTo>
                    <a:pt x="7418" y="12257"/>
                    <a:pt x="7406" y="12233"/>
                    <a:pt x="7406" y="12221"/>
                  </a:cubicBezTo>
                  <a:cubicBezTo>
                    <a:pt x="7394" y="12197"/>
                    <a:pt x="7383" y="12173"/>
                    <a:pt x="7371" y="12161"/>
                  </a:cubicBezTo>
                  <a:cubicBezTo>
                    <a:pt x="7359" y="12137"/>
                    <a:pt x="7347" y="12126"/>
                    <a:pt x="7347" y="12114"/>
                  </a:cubicBezTo>
                  <a:cubicBezTo>
                    <a:pt x="7335" y="12090"/>
                    <a:pt x="7323" y="12066"/>
                    <a:pt x="7311" y="12042"/>
                  </a:cubicBezTo>
                  <a:cubicBezTo>
                    <a:pt x="7299" y="12030"/>
                    <a:pt x="7287" y="12018"/>
                    <a:pt x="7287" y="11995"/>
                  </a:cubicBezTo>
                  <a:cubicBezTo>
                    <a:pt x="7275" y="11983"/>
                    <a:pt x="7263" y="11959"/>
                    <a:pt x="7252" y="11935"/>
                  </a:cubicBezTo>
                  <a:cubicBezTo>
                    <a:pt x="7240" y="11923"/>
                    <a:pt x="7228" y="11899"/>
                    <a:pt x="7228" y="11887"/>
                  </a:cubicBezTo>
                  <a:cubicBezTo>
                    <a:pt x="7216" y="11864"/>
                    <a:pt x="7204" y="11852"/>
                    <a:pt x="7192" y="11828"/>
                  </a:cubicBezTo>
                  <a:cubicBezTo>
                    <a:pt x="7192" y="11816"/>
                    <a:pt x="7180" y="11804"/>
                    <a:pt x="7168" y="11792"/>
                  </a:cubicBezTo>
                  <a:cubicBezTo>
                    <a:pt x="7156" y="11768"/>
                    <a:pt x="7156" y="11756"/>
                    <a:pt x="7144" y="11733"/>
                  </a:cubicBezTo>
                  <a:cubicBezTo>
                    <a:pt x="7132" y="11721"/>
                    <a:pt x="7132" y="11709"/>
                    <a:pt x="7121" y="11697"/>
                  </a:cubicBezTo>
                  <a:cubicBezTo>
                    <a:pt x="7109" y="11673"/>
                    <a:pt x="7109" y="11661"/>
                    <a:pt x="7097" y="11649"/>
                  </a:cubicBezTo>
                  <a:cubicBezTo>
                    <a:pt x="7085" y="11625"/>
                    <a:pt x="7085" y="11614"/>
                    <a:pt x="7073" y="11602"/>
                  </a:cubicBezTo>
                  <a:cubicBezTo>
                    <a:pt x="7073" y="11590"/>
                    <a:pt x="7061" y="11578"/>
                    <a:pt x="7061" y="11566"/>
                  </a:cubicBezTo>
                  <a:cubicBezTo>
                    <a:pt x="7049" y="11554"/>
                    <a:pt x="7049" y="11542"/>
                    <a:pt x="7037" y="11530"/>
                  </a:cubicBezTo>
                  <a:cubicBezTo>
                    <a:pt x="7037" y="11518"/>
                    <a:pt x="7025" y="11506"/>
                    <a:pt x="7025" y="11495"/>
                  </a:cubicBezTo>
                  <a:cubicBezTo>
                    <a:pt x="7013" y="11483"/>
                    <a:pt x="7013" y="11471"/>
                    <a:pt x="7013" y="11471"/>
                  </a:cubicBezTo>
                  <a:cubicBezTo>
                    <a:pt x="7002" y="11459"/>
                    <a:pt x="7002" y="11447"/>
                    <a:pt x="6990" y="11435"/>
                  </a:cubicBezTo>
                  <a:cubicBezTo>
                    <a:pt x="6990" y="11423"/>
                    <a:pt x="6990" y="11423"/>
                    <a:pt x="6978" y="11411"/>
                  </a:cubicBezTo>
                  <a:cubicBezTo>
                    <a:pt x="6978" y="11411"/>
                    <a:pt x="6978" y="11399"/>
                    <a:pt x="6978" y="11399"/>
                  </a:cubicBezTo>
                  <a:cubicBezTo>
                    <a:pt x="6966" y="11387"/>
                    <a:pt x="6966" y="11375"/>
                    <a:pt x="6966" y="11364"/>
                  </a:cubicBezTo>
                  <a:cubicBezTo>
                    <a:pt x="6978" y="11304"/>
                    <a:pt x="6906" y="11233"/>
                    <a:pt x="6692" y="11054"/>
                  </a:cubicBezTo>
                  <a:cubicBezTo>
                    <a:pt x="6644" y="11006"/>
                    <a:pt x="6597" y="10971"/>
                    <a:pt x="6585" y="10959"/>
                  </a:cubicBezTo>
                  <a:cubicBezTo>
                    <a:pt x="6561" y="10935"/>
                    <a:pt x="6513" y="10899"/>
                    <a:pt x="6478" y="10875"/>
                  </a:cubicBezTo>
                  <a:cubicBezTo>
                    <a:pt x="6394" y="10828"/>
                    <a:pt x="6299" y="10756"/>
                    <a:pt x="6275" y="10697"/>
                  </a:cubicBezTo>
                  <a:cubicBezTo>
                    <a:pt x="6228" y="10566"/>
                    <a:pt x="6025" y="10292"/>
                    <a:pt x="5942" y="10209"/>
                  </a:cubicBezTo>
                  <a:cubicBezTo>
                    <a:pt x="5847" y="10101"/>
                    <a:pt x="5632" y="10042"/>
                    <a:pt x="5466" y="10030"/>
                  </a:cubicBezTo>
                  <a:cubicBezTo>
                    <a:pt x="5455" y="10029"/>
                    <a:pt x="5445" y="10029"/>
                    <a:pt x="5435" y="10029"/>
                  </a:cubicBezTo>
                  <a:cubicBezTo>
                    <a:pt x="5330" y="10029"/>
                    <a:pt x="5244" y="10083"/>
                    <a:pt x="5168" y="10137"/>
                  </a:cubicBezTo>
                  <a:cubicBezTo>
                    <a:pt x="5120" y="10173"/>
                    <a:pt x="5073" y="10209"/>
                    <a:pt x="5013" y="10232"/>
                  </a:cubicBezTo>
                  <a:cubicBezTo>
                    <a:pt x="4966" y="10244"/>
                    <a:pt x="4906" y="10256"/>
                    <a:pt x="4823" y="10256"/>
                  </a:cubicBezTo>
                  <a:cubicBezTo>
                    <a:pt x="4739" y="10256"/>
                    <a:pt x="4644" y="10244"/>
                    <a:pt x="4537" y="10244"/>
                  </a:cubicBezTo>
                  <a:cubicBezTo>
                    <a:pt x="4489" y="10232"/>
                    <a:pt x="4442" y="10232"/>
                    <a:pt x="4394" y="10221"/>
                  </a:cubicBezTo>
                  <a:cubicBezTo>
                    <a:pt x="4227" y="10209"/>
                    <a:pt x="4215" y="10113"/>
                    <a:pt x="4204" y="10042"/>
                  </a:cubicBezTo>
                  <a:cubicBezTo>
                    <a:pt x="4204" y="10018"/>
                    <a:pt x="4204" y="9994"/>
                    <a:pt x="4192" y="9982"/>
                  </a:cubicBezTo>
                  <a:cubicBezTo>
                    <a:pt x="4168" y="9947"/>
                    <a:pt x="4132" y="9947"/>
                    <a:pt x="4084" y="9935"/>
                  </a:cubicBezTo>
                  <a:cubicBezTo>
                    <a:pt x="4025" y="9935"/>
                    <a:pt x="3918" y="9911"/>
                    <a:pt x="3739" y="9828"/>
                  </a:cubicBezTo>
                  <a:cubicBezTo>
                    <a:pt x="3549" y="9744"/>
                    <a:pt x="3489" y="9637"/>
                    <a:pt x="3418" y="9518"/>
                  </a:cubicBezTo>
                  <a:cubicBezTo>
                    <a:pt x="3394" y="9482"/>
                    <a:pt x="3370" y="9435"/>
                    <a:pt x="3334" y="9387"/>
                  </a:cubicBezTo>
                  <a:cubicBezTo>
                    <a:pt x="3299" y="9351"/>
                    <a:pt x="3251" y="9328"/>
                    <a:pt x="3192" y="9328"/>
                  </a:cubicBezTo>
                  <a:lnTo>
                    <a:pt x="3144" y="9328"/>
                  </a:lnTo>
                  <a:cubicBezTo>
                    <a:pt x="3084" y="9339"/>
                    <a:pt x="3025" y="9363"/>
                    <a:pt x="2965" y="9387"/>
                  </a:cubicBezTo>
                  <a:cubicBezTo>
                    <a:pt x="2882" y="9423"/>
                    <a:pt x="2811" y="9447"/>
                    <a:pt x="2727" y="9459"/>
                  </a:cubicBezTo>
                  <a:cubicBezTo>
                    <a:pt x="2703" y="9470"/>
                    <a:pt x="2680" y="9470"/>
                    <a:pt x="2656" y="9482"/>
                  </a:cubicBezTo>
                  <a:cubicBezTo>
                    <a:pt x="2632" y="9482"/>
                    <a:pt x="2596" y="9482"/>
                    <a:pt x="2572" y="9494"/>
                  </a:cubicBezTo>
                  <a:lnTo>
                    <a:pt x="2560" y="9494"/>
                  </a:lnTo>
                  <a:cubicBezTo>
                    <a:pt x="2537" y="9494"/>
                    <a:pt x="2513" y="9506"/>
                    <a:pt x="2477" y="9506"/>
                  </a:cubicBezTo>
                  <a:lnTo>
                    <a:pt x="2453" y="9506"/>
                  </a:lnTo>
                  <a:lnTo>
                    <a:pt x="2513" y="9399"/>
                  </a:lnTo>
                  <a:cubicBezTo>
                    <a:pt x="2632" y="9066"/>
                    <a:pt x="2787" y="8685"/>
                    <a:pt x="2834" y="8649"/>
                  </a:cubicBezTo>
                  <a:cubicBezTo>
                    <a:pt x="2858" y="8649"/>
                    <a:pt x="2906" y="8637"/>
                    <a:pt x="2953" y="8637"/>
                  </a:cubicBezTo>
                  <a:cubicBezTo>
                    <a:pt x="3180" y="8613"/>
                    <a:pt x="3370" y="8589"/>
                    <a:pt x="3430" y="8482"/>
                  </a:cubicBezTo>
                  <a:cubicBezTo>
                    <a:pt x="3501" y="8339"/>
                    <a:pt x="3489" y="8244"/>
                    <a:pt x="3418" y="8125"/>
                  </a:cubicBezTo>
                  <a:cubicBezTo>
                    <a:pt x="3394" y="8066"/>
                    <a:pt x="3370" y="8030"/>
                    <a:pt x="3334" y="7982"/>
                  </a:cubicBezTo>
                  <a:cubicBezTo>
                    <a:pt x="3299" y="7935"/>
                    <a:pt x="3275" y="7875"/>
                    <a:pt x="3251" y="7827"/>
                  </a:cubicBezTo>
                  <a:cubicBezTo>
                    <a:pt x="3239" y="7792"/>
                    <a:pt x="3215" y="7768"/>
                    <a:pt x="3203" y="7744"/>
                  </a:cubicBezTo>
                  <a:cubicBezTo>
                    <a:pt x="3156" y="7649"/>
                    <a:pt x="3108" y="7565"/>
                    <a:pt x="3144" y="7446"/>
                  </a:cubicBezTo>
                  <a:cubicBezTo>
                    <a:pt x="3168" y="7387"/>
                    <a:pt x="3192" y="7339"/>
                    <a:pt x="3215" y="7292"/>
                  </a:cubicBezTo>
                  <a:cubicBezTo>
                    <a:pt x="3275" y="7184"/>
                    <a:pt x="3334" y="7077"/>
                    <a:pt x="3311" y="6887"/>
                  </a:cubicBezTo>
                  <a:cubicBezTo>
                    <a:pt x="3275" y="6720"/>
                    <a:pt x="3192" y="6482"/>
                    <a:pt x="3144" y="6327"/>
                  </a:cubicBezTo>
                  <a:lnTo>
                    <a:pt x="3132" y="6291"/>
                  </a:lnTo>
                  <a:cubicBezTo>
                    <a:pt x="3120" y="6256"/>
                    <a:pt x="3108" y="6220"/>
                    <a:pt x="3108" y="6208"/>
                  </a:cubicBezTo>
                  <a:cubicBezTo>
                    <a:pt x="3108" y="6208"/>
                    <a:pt x="3096" y="6184"/>
                    <a:pt x="3096" y="6161"/>
                  </a:cubicBezTo>
                  <a:cubicBezTo>
                    <a:pt x="3072" y="6089"/>
                    <a:pt x="3025" y="5946"/>
                    <a:pt x="3084" y="5803"/>
                  </a:cubicBezTo>
                  <a:cubicBezTo>
                    <a:pt x="3108" y="5720"/>
                    <a:pt x="3156" y="5672"/>
                    <a:pt x="3192" y="5625"/>
                  </a:cubicBezTo>
                  <a:cubicBezTo>
                    <a:pt x="3215" y="5601"/>
                    <a:pt x="3239" y="5565"/>
                    <a:pt x="3251" y="5541"/>
                  </a:cubicBezTo>
                  <a:close/>
                  <a:moveTo>
                    <a:pt x="16693" y="8708"/>
                  </a:moveTo>
                  <a:cubicBezTo>
                    <a:pt x="16753" y="8756"/>
                    <a:pt x="16884" y="8768"/>
                    <a:pt x="17086" y="8768"/>
                  </a:cubicBezTo>
                  <a:cubicBezTo>
                    <a:pt x="17134" y="8768"/>
                    <a:pt x="17193" y="8768"/>
                    <a:pt x="17241" y="8780"/>
                  </a:cubicBezTo>
                  <a:lnTo>
                    <a:pt x="17324" y="8780"/>
                  </a:lnTo>
                  <a:cubicBezTo>
                    <a:pt x="17384" y="8780"/>
                    <a:pt x="17443" y="8792"/>
                    <a:pt x="17515" y="8792"/>
                  </a:cubicBezTo>
                  <a:lnTo>
                    <a:pt x="17562" y="8792"/>
                  </a:lnTo>
                  <a:cubicBezTo>
                    <a:pt x="17562" y="8792"/>
                    <a:pt x="17562" y="8804"/>
                    <a:pt x="17574" y="8804"/>
                  </a:cubicBezTo>
                  <a:cubicBezTo>
                    <a:pt x="17681" y="8816"/>
                    <a:pt x="17753" y="8828"/>
                    <a:pt x="17836" y="8851"/>
                  </a:cubicBezTo>
                  <a:cubicBezTo>
                    <a:pt x="17979" y="8875"/>
                    <a:pt x="18098" y="8935"/>
                    <a:pt x="18193" y="8982"/>
                  </a:cubicBezTo>
                  <a:cubicBezTo>
                    <a:pt x="18265" y="9006"/>
                    <a:pt x="18336" y="9042"/>
                    <a:pt x="18408" y="9066"/>
                  </a:cubicBezTo>
                  <a:cubicBezTo>
                    <a:pt x="18463" y="9080"/>
                    <a:pt x="18507" y="9085"/>
                    <a:pt x="18548" y="9085"/>
                  </a:cubicBezTo>
                  <a:cubicBezTo>
                    <a:pt x="18577" y="9085"/>
                    <a:pt x="18604" y="9082"/>
                    <a:pt x="18634" y="9078"/>
                  </a:cubicBezTo>
                  <a:cubicBezTo>
                    <a:pt x="18682" y="9066"/>
                    <a:pt x="18717" y="9066"/>
                    <a:pt x="18789" y="9066"/>
                  </a:cubicBezTo>
                  <a:lnTo>
                    <a:pt x="19027" y="9066"/>
                  </a:lnTo>
                  <a:cubicBezTo>
                    <a:pt x="19134" y="9066"/>
                    <a:pt x="19241" y="9066"/>
                    <a:pt x="19301" y="9113"/>
                  </a:cubicBezTo>
                  <a:cubicBezTo>
                    <a:pt x="19384" y="9173"/>
                    <a:pt x="19551" y="9280"/>
                    <a:pt x="19658" y="9292"/>
                  </a:cubicBezTo>
                  <a:cubicBezTo>
                    <a:pt x="19664" y="9292"/>
                    <a:pt x="19670" y="9293"/>
                    <a:pt x="19676" y="9293"/>
                  </a:cubicBezTo>
                  <a:cubicBezTo>
                    <a:pt x="19805" y="9293"/>
                    <a:pt x="19849" y="9171"/>
                    <a:pt x="19872" y="9125"/>
                  </a:cubicBezTo>
                  <a:cubicBezTo>
                    <a:pt x="19908" y="9042"/>
                    <a:pt x="20003" y="8970"/>
                    <a:pt x="20027" y="8958"/>
                  </a:cubicBezTo>
                  <a:lnTo>
                    <a:pt x="20063" y="8958"/>
                  </a:lnTo>
                  <a:cubicBezTo>
                    <a:pt x="20086" y="8958"/>
                    <a:pt x="20170" y="8958"/>
                    <a:pt x="20253" y="8994"/>
                  </a:cubicBezTo>
                  <a:lnTo>
                    <a:pt x="20289" y="8994"/>
                  </a:lnTo>
                  <a:lnTo>
                    <a:pt x="20289" y="9387"/>
                  </a:lnTo>
                  <a:cubicBezTo>
                    <a:pt x="20289" y="9530"/>
                    <a:pt x="20337" y="9673"/>
                    <a:pt x="20420" y="9792"/>
                  </a:cubicBezTo>
                  <a:lnTo>
                    <a:pt x="20432" y="9816"/>
                  </a:lnTo>
                  <a:cubicBezTo>
                    <a:pt x="20491" y="9887"/>
                    <a:pt x="20575" y="10018"/>
                    <a:pt x="20587" y="10042"/>
                  </a:cubicBezTo>
                  <a:cubicBezTo>
                    <a:pt x="20587" y="10042"/>
                    <a:pt x="20587" y="10054"/>
                    <a:pt x="20598" y="10066"/>
                  </a:cubicBezTo>
                  <a:cubicBezTo>
                    <a:pt x="20598" y="10078"/>
                    <a:pt x="20598" y="10090"/>
                    <a:pt x="20610" y="10090"/>
                  </a:cubicBezTo>
                  <a:cubicBezTo>
                    <a:pt x="20610" y="10101"/>
                    <a:pt x="20610" y="10101"/>
                    <a:pt x="20610" y="10113"/>
                  </a:cubicBezTo>
                  <a:cubicBezTo>
                    <a:pt x="20622" y="10125"/>
                    <a:pt x="20634" y="10149"/>
                    <a:pt x="20634" y="10161"/>
                  </a:cubicBezTo>
                  <a:cubicBezTo>
                    <a:pt x="20634" y="10173"/>
                    <a:pt x="20646" y="10173"/>
                    <a:pt x="20646" y="10173"/>
                  </a:cubicBezTo>
                  <a:cubicBezTo>
                    <a:pt x="20646" y="10197"/>
                    <a:pt x="20658" y="10221"/>
                    <a:pt x="20670" y="10232"/>
                  </a:cubicBezTo>
                  <a:cubicBezTo>
                    <a:pt x="20670" y="10244"/>
                    <a:pt x="20670" y="10244"/>
                    <a:pt x="20682" y="10244"/>
                  </a:cubicBezTo>
                  <a:lnTo>
                    <a:pt x="20670" y="10244"/>
                  </a:lnTo>
                  <a:lnTo>
                    <a:pt x="20658" y="10268"/>
                  </a:lnTo>
                  <a:cubicBezTo>
                    <a:pt x="20598" y="10340"/>
                    <a:pt x="20289" y="10637"/>
                    <a:pt x="20039" y="10887"/>
                  </a:cubicBezTo>
                  <a:cubicBezTo>
                    <a:pt x="19801" y="11114"/>
                    <a:pt x="19694" y="11221"/>
                    <a:pt x="19682" y="11244"/>
                  </a:cubicBezTo>
                  <a:cubicBezTo>
                    <a:pt x="19670" y="11268"/>
                    <a:pt x="19515" y="11435"/>
                    <a:pt x="19384" y="11590"/>
                  </a:cubicBezTo>
                  <a:cubicBezTo>
                    <a:pt x="19253" y="11733"/>
                    <a:pt x="19110" y="11899"/>
                    <a:pt x="19039" y="11983"/>
                  </a:cubicBezTo>
                  <a:lnTo>
                    <a:pt x="18979" y="12042"/>
                  </a:lnTo>
                  <a:cubicBezTo>
                    <a:pt x="18860" y="12197"/>
                    <a:pt x="18705" y="12376"/>
                    <a:pt x="18574" y="12483"/>
                  </a:cubicBezTo>
                  <a:cubicBezTo>
                    <a:pt x="18503" y="12542"/>
                    <a:pt x="18432" y="12578"/>
                    <a:pt x="18372" y="12626"/>
                  </a:cubicBezTo>
                  <a:cubicBezTo>
                    <a:pt x="18289" y="12673"/>
                    <a:pt x="18217" y="12721"/>
                    <a:pt x="18193" y="12757"/>
                  </a:cubicBezTo>
                  <a:cubicBezTo>
                    <a:pt x="18170" y="12792"/>
                    <a:pt x="18158" y="12816"/>
                    <a:pt x="18146" y="12852"/>
                  </a:cubicBezTo>
                  <a:cubicBezTo>
                    <a:pt x="18122" y="12888"/>
                    <a:pt x="18110" y="12923"/>
                    <a:pt x="18062" y="12983"/>
                  </a:cubicBezTo>
                  <a:cubicBezTo>
                    <a:pt x="17991" y="13090"/>
                    <a:pt x="17765" y="13411"/>
                    <a:pt x="17670" y="13530"/>
                  </a:cubicBezTo>
                  <a:cubicBezTo>
                    <a:pt x="17634" y="13578"/>
                    <a:pt x="17598" y="13602"/>
                    <a:pt x="17574" y="13626"/>
                  </a:cubicBezTo>
                  <a:cubicBezTo>
                    <a:pt x="17562" y="13638"/>
                    <a:pt x="17539" y="13650"/>
                    <a:pt x="17527" y="13673"/>
                  </a:cubicBezTo>
                  <a:cubicBezTo>
                    <a:pt x="17515" y="13661"/>
                    <a:pt x="17503" y="13661"/>
                    <a:pt x="17491" y="13650"/>
                  </a:cubicBezTo>
                  <a:cubicBezTo>
                    <a:pt x="17384" y="13602"/>
                    <a:pt x="17241" y="13530"/>
                    <a:pt x="17169" y="13411"/>
                  </a:cubicBezTo>
                  <a:cubicBezTo>
                    <a:pt x="17062" y="13245"/>
                    <a:pt x="16872" y="13066"/>
                    <a:pt x="16753" y="13054"/>
                  </a:cubicBezTo>
                  <a:lnTo>
                    <a:pt x="16741" y="13054"/>
                  </a:lnTo>
                  <a:cubicBezTo>
                    <a:pt x="16681" y="13054"/>
                    <a:pt x="16598" y="13042"/>
                    <a:pt x="16491" y="13042"/>
                  </a:cubicBezTo>
                  <a:cubicBezTo>
                    <a:pt x="16336" y="13042"/>
                    <a:pt x="16181" y="13054"/>
                    <a:pt x="16074" y="13090"/>
                  </a:cubicBezTo>
                  <a:cubicBezTo>
                    <a:pt x="15812" y="13161"/>
                    <a:pt x="15431" y="13197"/>
                    <a:pt x="15407" y="13197"/>
                  </a:cubicBezTo>
                  <a:cubicBezTo>
                    <a:pt x="15395" y="13197"/>
                    <a:pt x="15348" y="13209"/>
                    <a:pt x="15300" y="13221"/>
                  </a:cubicBezTo>
                  <a:lnTo>
                    <a:pt x="15276" y="13221"/>
                  </a:lnTo>
                  <a:cubicBezTo>
                    <a:pt x="15264" y="13209"/>
                    <a:pt x="15264" y="13185"/>
                    <a:pt x="15253" y="13161"/>
                  </a:cubicBezTo>
                  <a:cubicBezTo>
                    <a:pt x="15253" y="13149"/>
                    <a:pt x="15241" y="13126"/>
                    <a:pt x="15241" y="13114"/>
                  </a:cubicBezTo>
                  <a:cubicBezTo>
                    <a:pt x="15241" y="13114"/>
                    <a:pt x="15241" y="13102"/>
                    <a:pt x="15241" y="13102"/>
                  </a:cubicBezTo>
                  <a:cubicBezTo>
                    <a:pt x="15241" y="13090"/>
                    <a:pt x="15229" y="13078"/>
                    <a:pt x="15229" y="13066"/>
                  </a:cubicBezTo>
                  <a:cubicBezTo>
                    <a:pt x="15229" y="13054"/>
                    <a:pt x="15229" y="13054"/>
                    <a:pt x="15229" y="13042"/>
                  </a:cubicBezTo>
                  <a:cubicBezTo>
                    <a:pt x="15229" y="13042"/>
                    <a:pt x="15229" y="13030"/>
                    <a:pt x="15229" y="13019"/>
                  </a:cubicBezTo>
                  <a:cubicBezTo>
                    <a:pt x="15217" y="13007"/>
                    <a:pt x="15217" y="13007"/>
                    <a:pt x="15217" y="12995"/>
                  </a:cubicBezTo>
                  <a:cubicBezTo>
                    <a:pt x="15217" y="12983"/>
                    <a:pt x="15217" y="12983"/>
                    <a:pt x="15217" y="12971"/>
                  </a:cubicBezTo>
                  <a:cubicBezTo>
                    <a:pt x="15217" y="12971"/>
                    <a:pt x="15217" y="12959"/>
                    <a:pt x="15217" y="12947"/>
                  </a:cubicBezTo>
                  <a:cubicBezTo>
                    <a:pt x="15217" y="12947"/>
                    <a:pt x="15217" y="12935"/>
                    <a:pt x="15217" y="12935"/>
                  </a:cubicBezTo>
                  <a:cubicBezTo>
                    <a:pt x="15217" y="12923"/>
                    <a:pt x="15217" y="12923"/>
                    <a:pt x="15229" y="12911"/>
                  </a:cubicBezTo>
                  <a:cubicBezTo>
                    <a:pt x="15229" y="12911"/>
                    <a:pt x="15229" y="12899"/>
                    <a:pt x="15229" y="12888"/>
                  </a:cubicBezTo>
                  <a:lnTo>
                    <a:pt x="15241" y="12888"/>
                  </a:lnTo>
                  <a:cubicBezTo>
                    <a:pt x="15253" y="12864"/>
                    <a:pt x="15276" y="12840"/>
                    <a:pt x="15300" y="12816"/>
                  </a:cubicBezTo>
                  <a:cubicBezTo>
                    <a:pt x="15348" y="12768"/>
                    <a:pt x="15384" y="12721"/>
                    <a:pt x="15384" y="12590"/>
                  </a:cubicBezTo>
                  <a:cubicBezTo>
                    <a:pt x="15384" y="12518"/>
                    <a:pt x="15360" y="12435"/>
                    <a:pt x="15336" y="12352"/>
                  </a:cubicBezTo>
                  <a:cubicBezTo>
                    <a:pt x="15300" y="12257"/>
                    <a:pt x="15276" y="12161"/>
                    <a:pt x="15288" y="12090"/>
                  </a:cubicBezTo>
                  <a:cubicBezTo>
                    <a:pt x="15288" y="12066"/>
                    <a:pt x="15288" y="12042"/>
                    <a:pt x="15300" y="12030"/>
                  </a:cubicBezTo>
                  <a:cubicBezTo>
                    <a:pt x="15300" y="12018"/>
                    <a:pt x="15312" y="11995"/>
                    <a:pt x="15324" y="11971"/>
                  </a:cubicBezTo>
                  <a:cubicBezTo>
                    <a:pt x="15324" y="11971"/>
                    <a:pt x="15324" y="11959"/>
                    <a:pt x="15324" y="11959"/>
                  </a:cubicBezTo>
                  <a:cubicBezTo>
                    <a:pt x="15336" y="11959"/>
                    <a:pt x="15336" y="11947"/>
                    <a:pt x="15336" y="11947"/>
                  </a:cubicBezTo>
                  <a:cubicBezTo>
                    <a:pt x="15431" y="11768"/>
                    <a:pt x="15634" y="11495"/>
                    <a:pt x="15753" y="11399"/>
                  </a:cubicBezTo>
                  <a:cubicBezTo>
                    <a:pt x="15788" y="11375"/>
                    <a:pt x="15824" y="11340"/>
                    <a:pt x="15860" y="11292"/>
                  </a:cubicBezTo>
                  <a:cubicBezTo>
                    <a:pt x="15860" y="11292"/>
                    <a:pt x="15860" y="11280"/>
                    <a:pt x="15860" y="11280"/>
                  </a:cubicBezTo>
                  <a:cubicBezTo>
                    <a:pt x="16026" y="11078"/>
                    <a:pt x="16241" y="10685"/>
                    <a:pt x="16241" y="10578"/>
                  </a:cubicBezTo>
                  <a:cubicBezTo>
                    <a:pt x="16229" y="10554"/>
                    <a:pt x="16229" y="10530"/>
                    <a:pt x="16217" y="10506"/>
                  </a:cubicBezTo>
                  <a:cubicBezTo>
                    <a:pt x="16205" y="10494"/>
                    <a:pt x="16193" y="10471"/>
                    <a:pt x="16181" y="10447"/>
                  </a:cubicBezTo>
                  <a:cubicBezTo>
                    <a:pt x="16157" y="10387"/>
                    <a:pt x="16122" y="10328"/>
                    <a:pt x="16122" y="10268"/>
                  </a:cubicBezTo>
                  <a:cubicBezTo>
                    <a:pt x="16122" y="10244"/>
                    <a:pt x="16122" y="10221"/>
                    <a:pt x="16122" y="10197"/>
                  </a:cubicBezTo>
                  <a:cubicBezTo>
                    <a:pt x="16134" y="10185"/>
                    <a:pt x="16134" y="10185"/>
                    <a:pt x="16134" y="10173"/>
                  </a:cubicBezTo>
                  <a:cubicBezTo>
                    <a:pt x="16146" y="10173"/>
                    <a:pt x="16146" y="10161"/>
                    <a:pt x="16146" y="10149"/>
                  </a:cubicBezTo>
                  <a:cubicBezTo>
                    <a:pt x="16265" y="9994"/>
                    <a:pt x="16455" y="9756"/>
                    <a:pt x="16455" y="9756"/>
                  </a:cubicBezTo>
                  <a:cubicBezTo>
                    <a:pt x="16467" y="9756"/>
                    <a:pt x="16467" y="9744"/>
                    <a:pt x="16467" y="9732"/>
                  </a:cubicBezTo>
                  <a:cubicBezTo>
                    <a:pt x="16467" y="9732"/>
                    <a:pt x="16491" y="9554"/>
                    <a:pt x="16527" y="9423"/>
                  </a:cubicBezTo>
                  <a:lnTo>
                    <a:pt x="16538" y="9363"/>
                  </a:lnTo>
                  <a:cubicBezTo>
                    <a:pt x="16562" y="9256"/>
                    <a:pt x="16586" y="9149"/>
                    <a:pt x="16574" y="9066"/>
                  </a:cubicBezTo>
                  <a:cubicBezTo>
                    <a:pt x="16574" y="9054"/>
                    <a:pt x="16574" y="9042"/>
                    <a:pt x="16574" y="9042"/>
                  </a:cubicBezTo>
                  <a:cubicBezTo>
                    <a:pt x="16562" y="8970"/>
                    <a:pt x="16574" y="8899"/>
                    <a:pt x="16586" y="8839"/>
                  </a:cubicBezTo>
                  <a:cubicBezTo>
                    <a:pt x="16586" y="8816"/>
                    <a:pt x="16598" y="8792"/>
                    <a:pt x="16610" y="8780"/>
                  </a:cubicBezTo>
                  <a:cubicBezTo>
                    <a:pt x="16610" y="8780"/>
                    <a:pt x="16622" y="8768"/>
                    <a:pt x="16657" y="8744"/>
                  </a:cubicBezTo>
                  <a:cubicBezTo>
                    <a:pt x="16669" y="8732"/>
                    <a:pt x="16681" y="8720"/>
                    <a:pt x="16693" y="8708"/>
                  </a:cubicBezTo>
                  <a:close/>
                  <a:moveTo>
                    <a:pt x="3190" y="9415"/>
                  </a:moveTo>
                  <a:cubicBezTo>
                    <a:pt x="3221" y="9415"/>
                    <a:pt x="3245" y="9424"/>
                    <a:pt x="3263" y="9447"/>
                  </a:cubicBezTo>
                  <a:cubicBezTo>
                    <a:pt x="3299" y="9482"/>
                    <a:pt x="3322" y="9530"/>
                    <a:pt x="3346" y="9566"/>
                  </a:cubicBezTo>
                  <a:cubicBezTo>
                    <a:pt x="3406" y="9685"/>
                    <a:pt x="3489" y="9816"/>
                    <a:pt x="3703" y="9911"/>
                  </a:cubicBezTo>
                  <a:cubicBezTo>
                    <a:pt x="3751" y="9935"/>
                    <a:pt x="3787" y="9947"/>
                    <a:pt x="3834" y="9971"/>
                  </a:cubicBezTo>
                  <a:cubicBezTo>
                    <a:pt x="3942" y="10006"/>
                    <a:pt x="4025" y="10018"/>
                    <a:pt x="4073" y="10030"/>
                  </a:cubicBezTo>
                  <a:lnTo>
                    <a:pt x="4108" y="10030"/>
                  </a:lnTo>
                  <a:cubicBezTo>
                    <a:pt x="4108" y="10042"/>
                    <a:pt x="4120" y="10042"/>
                    <a:pt x="4120" y="10054"/>
                  </a:cubicBezTo>
                  <a:cubicBezTo>
                    <a:pt x="4120" y="10125"/>
                    <a:pt x="4144" y="10292"/>
                    <a:pt x="4382" y="10316"/>
                  </a:cubicBezTo>
                  <a:cubicBezTo>
                    <a:pt x="4442" y="10316"/>
                    <a:pt x="4489" y="10328"/>
                    <a:pt x="4537" y="10328"/>
                  </a:cubicBezTo>
                  <a:cubicBezTo>
                    <a:pt x="4632" y="10340"/>
                    <a:pt x="4727" y="10352"/>
                    <a:pt x="4823" y="10352"/>
                  </a:cubicBezTo>
                  <a:cubicBezTo>
                    <a:pt x="4918" y="10352"/>
                    <a:pt x="4989" y="10340"/>
                    <a:pt x="5049" y="10316"/>
                  </a:cubicBezTo>
                  <a:cubicBezTo>
                    <a:pt x="5108" y="10280"/>
                    <a:pt x="5168" y="10256"/>
                    <a:pt x="5216" y="10221"/>
                  </a:cubicBezTo>
                  <a:cubicBezTo>
                    <a:pt x="5299" y="10161"/>
                    <a:pt x="5358" y="10113"/>
                    <a:pt x="5442" y="10113"/>
                  </a:cubicBezTo>
                  <a:lnTo>
                    <a:pt x="5466" y="10113"/>
                  </a:lnTo>
                  <a:cubicBezTo>
                    <a:pt x="5478" y="10113"/>
                    <a:pt x="5501" y="10125"/>
                    <a:pt x="5525" y="10125"/>
                  </a:cubicBezTo>
                  <a:cubicBezTo>
                    <a:pt x="5668" y="10149"/>
                    <a:pt x="5823" y="10209"/>
                    <a:pt x="5882" y="10268"/>
                  </a:cubicBezTo>
                  <a:cubicBezTo>
                    <a:pt x="5954" y="10340"/>
                    <a:pt x="6109" y="10554"/>
                    <a:pt x="6168" y="10673"/>
                  </a:cubicBezTo>
                  <a:cubicBezTo>
                    <a:pt x="6180" y="10697"/>
                    <a:pt x="6192" y="10709"/>
                    <a:pt x="6192" y="10733"/>
                  </a:cubicBezTo>
                  <a:cubicBezTo>
                    <a:pt x="6228" y="10816"/>
                    <a:pt x="6335" y="10887"/>
                    <a:pt x="6418" y="10947"/>
                  </a:cubicBezTo>
                  <a:cubicBezTo>
                    <a:pt x="6466" y="10971"/>
                    <a:pt x="6501" y="10994"/>
                    <a:pt x="6513" y="11018"/>
                  </a:cubicBezTo>
                  <a:cubicBezTo>
                    <a:pt x="6537" y="11042"/>
                    <a:pt x="6573" y="11078"/>
                    <a:pt x="6632" y="11114"/>
                  </a:cubicBezTo>
                  <a:cubicBezTo>
                    <a:pt x="6704" y="11185"/>
                    <a:pt x="6859" y="11316"/>
                    <a:pt x="6882" y="11364"/>
                  </a:cubicBezTo>
                  <a:cubicBezTo>
                    <a:pt x="6882" y="11375"/>
                    <a:pt x="6882" y="11375"/>
                    <a:pt x="6882" y="11375"/>
                  </a:cubicBezTo>
                  <a:cubicBezTo>
                    <a:pt x="6882" y="11375"/>
                    <a:pt x="6882" y="11375"/>
                    <a:pt x="6882" y="11387"/>
                  </a:cubicBezTo>
                  <a:cubicBezTo>
                    <a:pt x="6882" y="11399"/>
                    <a:pt x="6882" y="11399"/>
                    <a:pt x="6882" y="11411"/>
                  </a:cubicBezTo>
                  <a:cubicBezTo>
                    <a:pt x="6894" y="11411"/>
                    <a:pt x="6894" y="11423"/>
                    <a:pt x="6894" y="11423"/>
                  </a:cubicBezTo>
                  <a:cubicBezTo>
                    <a:pt x="6894" y="11423"/>
                    <a:pt x="6894" y="11435"/>
                    <a:pt x="6894" y="11435"/>
                  </a:cubicBezTo>
                  <a:cubicBezTo>
                    <a:pt x="6906" y="11447"/>
                    <a:pt x="6906" y="11447"/>
                    <a:pt x="6906" y="11459"/>
                  </a:cubicBezTo>
                  <a:cubicBezTo>
                    <a:pt x="6918" y="11471"/>
                    <a:pt x="6918" y="11471"/>
                    <a:pt x="6918" y="11471"/>
                  </a:cubicBezTo>
                  <a:cubicBezTo>
                    <a:pt x="6918" y="11483"/>
                    <a:pt x="6930" y="11495"/>
                    <a:pt x="6930" y="11506"/>
                  </a:cubicBezTo>
                  <a:cubicBezTo>
                    <a:pt x="6930" y="11506"/>
                    <a:pt x="6930" y="11518"/>
                    <a:pt x="6942" y="11518"/>
                  </a:cubicBezTo>
                  <a:cubicBezTo>
                    <a:pt x="6942" y="11530"/>
                    <a:pt x="6954" y="11542"/>
                    <a:pt x="6954" y="11554"/>
                  </a:cubicBezTo>
                  <a:cubicBezTo>
                    <a:pt x="6954" y="11566"/>
                    <a:pt x="6966" y="11578"/>
                    <a:pt x="6966" y="11578"/>
                  </a:cubicBezTo>
                  <a:cubicBezTo>
                    <a:pt x="6978" y="11602"/>
                    <a:pt x="6978" y="11614"/>
                    <a:pt x="6990" y="11637"/>
                  </a:cubicBezTo>
                  <a:cubicBezTo>
                    <a:pt x="6990" y="11637"/>
                    <a:pt x="7002" y="11649"/>
                    <a:pt x="7002" y="11649"/>
                  </a:cubicBezTo>
                  <a:cubicBezTo>
                    <a:pt x="7013" y="11673"/>
                    <a:pt x="7025" y="11697"/>
                    <a:pt x="7025" y="11709"/>
                  </a:cubicBezTo>
                  <a:cubicBezTo>
                    <a:pt x="7037" y="11721"/>
                    <a:pt x="7037" y="11733"/>
                    <a:pt x="7049" y="11745"/>
                  </a:cubicBezTo>
                  <a:cubicBezTo>
                    <a:pt x="7061" y="11756"/>
                    <a:pt x="7073" y="11792"/>
                    <a:pt x="7085" y="11816"/>
                  </a:cubicBezTo>
                  <a:cubicBezTo>
                    <a:pt x="7085" y="11816"/>
                    <a:pt x="7097" y="11828"/>
                    <a:pt x="7097" y="11840"/>
                  </a:cubicBezTo>
                  <a:cubicBezTo>
                    <a:pt x="7109" y="11876"/>
                    <a:pt x="7132" y="11899"/>
                    <a:pt x="7144" y="11935"/>
                  </a:cubicBezTo>
                  <a:cubicBezTo>
                    <a:pt x="7156" y="11947"/>
                    <a:pt x="7156" y="11947"/>
                    <a:pt x="7156" y="11959"/>
                  </a:cubicBezTo>
                  <a:cubicBezTo>
                    <a:pt x="7180" y="11995"/>
                    <a:pt x="7204" y="12030"/>
                    <a:pt x="7216" y="12078"/>
                  </a:cubicBezTo>
                  <a:cubicBezTo>
                    <a:pt x="7228" y="12078"/>
                    <a:pt x="7228" y="12090"/>
                    <a:pt x="7228" y="12102"/>
                  </a:cubicBezTo>
                  <a:cubicBezTo>
                    <a:pt x="7252" y="12137"/>
                    <a:pt x="7275" y="12173"/>
                    <a:pt x="7299" y="12221"/>
                  </a:cubicBezTo>
                  <a:cubicBezTo>
                    <a:pt x="7311" y="12233"/>
                    <a:pt x="7311" y="12245"/>
                    <a:pt x="7323" y="12257"/>
                  </a:cubicBezTo>
                  <a:cubicBezTo>
                    <a:pt x="7347" y="12304"/>
                    <a:pt x="7371" y="12340"/>
                    <a:pt x="7394" y="12387"/>
                  </a:cubicBezTo>
                  <a:cubicBezTo>
                    <a:pt x="7406" y="12411"/>
                    <a:pt x="7406" y="12423"/>
                    <a:pt x="7418" y="12435"/>
                  </a:cubicBezTo>
                  <a:cubicBezTo>
                    <a:pt x="7442" y="12483"/>
                    <a:pt x="7466" y="12530"/>
                    <a:pt x="7502" y="12590"/>
                  </a:cubicBezTo>
                  <a:cubicBezTo>
                    <a:pt x="7513" y="12602"/>
                    <a:pt x="7513" y="12614"/>
                    <a:pt x="7525" y="12638"/>
                  </a:cubicBezTo>
                  <a:cubicBezTo>
                    <a:pt x="7561" y="12685"/>
                    <a:pt x="7585" y="12745"/>
                    <a:pt x="7621" y="12792"/>
                  </a:cubicBezTo>
                  <a:cubicBezTo>
                    <a:pt x="7633" y="12816"/>
                    <a:pt x="7633" y="12828"/>
                    <a:pt x="7644" y="12852"/>
                  </a:cubicBezTo>
                  <a:cubicBezTo>
                    <a:pt x="7644" y="12852"/>
                    <a:pt x="7644" y="12852"/>
                    <a:pt x="7633" y="12864"/>
                  </a:cubicBezTo>
                  <a:lnTo>
                    <a:pt x="7621" y="12864"/>
                  </a:lnTo>
                  <a:cubicBezTo>
                    <a:pt x="7621" y="12876"/>
                    <a:pt x="7609" y="12888"/>
                    <a:pt x="7597" y="12888"/>
                  </a:cubicBezTo>
                  <a:cubicBezTo>
                    <a:pt x="7597" y="12888"/>
                    <a:pt x="7597" y="12899"/>
                    <a:pt x="7597" y="12899"/>
                  </a:cubicBezTo>
                  <a:cubicBezTo>
                    <a:pt x="7585" y="12911"/>
                    <a:pt x="7573" y="12923"/>
                    <a:pt x="7561" y="12935"/>
                  </a:cubicBezTo>
                  <a:lnTo>
                    <a:pt x="7549" y="12935"/>
                  </a:lnTo>
                  <a:cubicBezTo>
                    <a:pt x="7537" y="12947"/>
                    <a:pt x="7537" y="12959"/>
                    <a:pt x="7525" y="12971"/>
                  </a:cubicBezTo>
                  <a:cubicBezTo>
                    <a:pt x="7525" y="12971"/>
                    <a:pt x="7513" y="12971"/>
                    <a:pt x="7513" y="12983"/>
                  </a:cubicBezTo>
                  <a:cubicBezTo>
                    <a:pt x="7513" y="12983"/>
                    <a:pt x="7502" y="12995"/>
                    <a:pt x="7502" y="13007"/>
                  </a:cubicBezTo>
                  <a:cubicBezTo>
                    <a:pt x="7490" y="13007"/>
                    <a:pt x="7490" y="13007"/>
                    <a:pt x="7490" y="13019"/>
                  </a:cubicBezTo>
                  <a:cubicBezTo>
                    <a:pt x="7478" y="13019"/>
                    <a:pt x="7478" y="13030"/>
                    <a:pt x="7478" y="13042"/>
                  </a:cubicBezTo>
                  <a:cubicBezTo>
                    <a:pt x="7478" y="13042"/>
                    <a:pt x="7466" y="13054"/>
                    <a:pt x="7466" y="13054"/>
                  </a:cubicBezTo>
                  <a:cubicBezTo>
                    <a:pt x="7466" y="13066"/>
                    <a:pt x="7466" y="13078"/>
                    <a:pt x="7466" y="13090"/>
                  </a:cubicBezTo>
                  <a:cubicBezTo>
                    <a:pt x="7466" y="13090"/>
                    <a:pt x="7466" y="13102"/>
                    <a:pt x="7466" y="13102"/>
                  </a:cubicBezTo>
                  <a:lnTo>
                    <a:pt x="7466" y="13149"/>
                  </a:lnTo>
                  <a:cubicBezTo>
                    <a:pt x="7478" y="13340"/>
                    <a:pt x="7466" y="13447"/>
                    <a:pt x="7418" y="13471"/>
                  </a:cubicBezTo>
                  <a:cubicBezTo>
                    <a:pt x="7228" y="13590"/>
                    <a:pt x="7109" y="13673"/>
                    <a:pt x="7109" y="13745"/>
                  </a:cubicBezTo>
                  <a:cubicBezTo>
                    <a:pt x="7109" y="13804"/>
                    <a:pt x="7156" y="14031"/>
                    <a:pt x="7180" y="14197"/>
                  </a:cubicBezTo>
                  <a:cubicBezTo>
                    <a:pt x="7192" y="14221"/>
                    <a:pt x="7192" y="14245"/>
                    <a:pt x="7192" y="14269"/>
                  </a:cubicBezTo>
                  <a:cubicBezTo>
                    <a:pt x="7192" y="14269"/>
                    <a:pt x="7204" y="14269"/>
                    <a:pt x="7204" y="14281"/>
                  </a:cubicBezTo>
                  <a:cubicBezTo>
                    <a:pt x="7204" y="14281"/>
                    <a:pt x="7204" y="14292"/>
                    <a:pt x="7204" y="14304"/>
                  </a:cubicBezTo>
                  <a:cubicBezTo>
                    <a:pt x="7204" y="14304"/>
                    <a:pt x="7204" y="14304"/>
                    <a:pt x="7204" y="14316"/>
                  </a:cubicBezTo>
                  <a:cubicBezTo>
                    <a:pt x="7204" y="14328"/>
                    <a:pt x="7204" y="14328"/>
                    <a:pt x="7204" y="14340"/>
                  </a:cubicBezTo>
                  <a:cubicBezTo>
                    <a:pt x="7204" y="14352"/>
                    <a:pt x="7204" y="14352"/>
                    <a:pt x="7204" y="14364"/>
                  </a:cubicBezTo>
                  <a:cubicBezTo>
                    <a:pt x="7204" y="14376"/>
                    <a:pt x="7204" y="14388"/>
                    <a:pt x="7204" y="14400"/>
                  </a:cubicBezTo>
                  <a:cubicBezTo>
                    <a:pt x="7216" y="14412"/>
                    <a:pt x="7216" y="14423"/>
                    <a:pt x="7216" y="14435"/>
                  </a:cubicBezTo>
                  <a:cubicBezTo>
                    <a:pt x="7216" y="14447"/>
                    <a:pt x="7216" y="14459"/>
                    <a:pt x="7216" y="14471"/>
                  </a:cubicBezTo>
                  <a:cubicBezTo>
                    <a:pt x="7216" y="14483"/>
                    <a:pt x="7216" y="14495"/>
                    <a:pt x="7216" y="14507"/>
                  </a:cubicBezTo>
                  <a:cubicBezTo>
                    <a:pt x="7216" y="14519"/>
                    <a:pt x="7216" y="14543"/>
                    <a:pt x="7216" y="14554"/>
                  </a:cubicBezTo>
                  <a:cubicBezTo>
                    <a:pt x="7216" y="14566"/>
                    <a:pt x="7228" y="14578"/>
                    <a:pt x="7228" y="14590"/>
                  </a:cubicBezTo>
                  <a:cubicBezTo>
                    <a:pt x="7228" y="14602"/>
                    <a:pt x="7228" y="14626"/>
                    <a:pt x="7228" y="14638"/>
                  </a:cubicBezTo>
                  <a:cubicBezTo>
                    <a:pt x="7228" y="14650"/>
                    <a:pt x="7228" y="14673"/>
                    <a:pt x="7228" y="14685"/>
                  </a:cubicBezTo>
                  <a:cubicBezTo>
                    <a:pt x="7228" y="14697"/>
                    <a:pt x="7228" y="14721"/>
                    <a:pt x="7228" y="14733"/>
                  </a:cubicBezTo>
                  <a:cubicBezTo>
                    <a:pt x="7228" y="14757"/>
                    <a:pt x="7240" y="14769"/>
                    <a:pt x="7240" y="14781"/>
                  </a:cubicBezTo>
                  <a:cubicBezTo>
                    <a:pt x="7240" y="14804"/>
                    <a:pt x="7240" y="14816"/>
                    <a:pt x="7240" y="14840"/>
                  </a:cubicBezTo>
                  <a:cubicBezTo>
                    <a:pt x="7240" y="14852"/>
                    <a:pt x="7240" y="14876"/>
                    <a:pt x="7240" y="14888"/>
                  </a:cubicBezTo>
                  <a:cubicBezTo>
                    <a:pt x="7240" y="14912"/>
                    <a:pt x="7240" y="14924"/>
                    <a:pt x="7252" y="14947"/>
                  </a:cubicBezTo>
                  <a:cubicBezTo>
                    <a:pt x="7252" y="14959"/>
                    <a:pt x="7252" y="14971"/>
                    <a:pt x="7252" y="14995"/>
                  </a:cubicBezTo>
                  <a:cubicBezTo>
                    <a:pt x="7252" y="15019"/>
                    <a:pt x="7252" y="15043"/>
                    <a:pt x="7252" y="15054"/>
                  </a:cubicBezTo>
                  <a:cubicBezTo>
                    <a:pt x="7252" y="15066"/>
                    <a:pt x="7252" y="15078"/>
                    <a:pt x="7252" y="15090"/>
                  </a:cubicBezTo>
                  <a:cubicBezTo>
                    <a:pt x="7252" y="15114"/>
                    <a:pt x="7252" y="15138"/>
                    <a:pt x="7263" y="15162"/>
                  </a:cubicBezTo>
                  <a:cubicBezTo>
                    <a:pt x="7263" y="15174"/>
                    <a:pt x="7263" y="15185"/>
                    <a:pt x="7263" y="15197"/>
                  </a:cubicBezTo>
                  <a:cubicBezTo>
                    <a:pt x="7263" y="15221"/>
                    <a:pt x="7263" y="15245"/>
                    <a:pt x="7263" y="15269"/>
                  </a:cubicBezTo>
                  <a:cubicBezTo>
                    <a:pt x="7263" y="15281"/>
                    <a:pt x="7263" y="15293"/>
                    <a:pt x="7263" y="15293"/>
                  </a:cubicBezTo>
                  <a:cubicBezTo>
                    <a:pt x="7263" y="15328"/>
                    <a:pt x="7263" y="15352"/>
                    <a:pt x="7275" y="15376"/>
                  </a:cubicBezTo>
                  <a:cubicBezTo>
                    <a:pt x="7275" y="15376"/>
                    <a:pt x="7275" y="15388"/>
                    <a:pt x="7275" y="15388"/>
                  </a:cubicBezTo>
                  <a:cubicBezTo>
                    <a:pt x="7275" y="15424"/>
                    <a:pt x="7275" y="15447"/>
                    <a:pt x="7275" y="15471"/>
                  </a:cubicBezTo>
                  <a:cubicBezTo>
                    <a:pt x="7275" y="15471"/>
                    <a:pt x="7275" y="15471"/>
                    <a:pt x="7275" y="15483"/>
                  </a:cubicBezTo>
                  <a:cubicBezTo>
                    <a:pt x="7275" y="15507"/>
                    <a:pt x="7275" y="15531"/>
                    <a:pt x="7275" y="15555"/>
                  </a:cubicBezTo>
                  <a:cubicBezTo>
                    <a:pt x="7240" y="15555"/>
                    <a:pt x="7192" y="15543"/>
                    <a:pt x="7156" y="15543"/>
                  </a:cubicBezTo>
                  <a:cubicBezTo>
                    <a:pt x="7144" y="15531"/>
                    <a:pt x="7132" y="15531"/>
                    <a:pt x="7121" y="15531"/>
                  </a:cubicBezTo>
                  <a:cubicBezTo>
                    <a:pt x="7085" y="15531"/>
                    <a:pt x="7049" y="15519"/>
                    <a:pt x="7013" y="15519"/>
                  </a:cubicBezTo>
                  <a:cubicBezTo>
                    <a:pt x="7002" y="15519"/>
                    <a:pt x="6978" y="15519"/>
                    <a:pt x="6966" y="15507"/>
                  </a:cubicBezTo>
                  <a:lnTo>
                    <a:pt x="6882" y="15507"/>
                  </a:lnTo>
                  <a:cubicBezTo>
                    <a:pt x="6871" y="15507"/>
                    <a:pt x="6847" y="15507"/>
                    <a:pt x="6835" y="15495"/>
                  </a:cubicBezTo>
                  <a:lnTo>
                    <a:pt x="6609" y="15495"/>
                  </a:lnTo>
                  <a:cubicBezTo>
                    <a:pt x="6525" y="15507"/>
                    <a:pt x="6466" y="15507"/>
                    <a:pt x="6406" y="15507"/>
                  </a:cubicBezTo>
                  <a:cubicBezTo>
                    <a:pt x="6311" y="15519"/>
                    <a:pt x="6228" y="15519"/>
                    <a:pt x="6156" y="15519"/>
                  </a:cubicBezTo>
                  <a:lnTo>
                    <a:pt x="6061" y="15519"/>
                  </a:lnTo>
                  <a:cubicBezTo>
                    <a:pt x="6049" y="15507"/>
                    <a:pt x="6037" y="15507"/>
                    <a:pt x="6037" y="15507"/>
                  </a:cubicBezTo>
                  <a:cubicBezTo>
                    <a:pt x="6025" y="15507"/>
                    <a:pt x="6025" y="15507"/>
                    <a:pt x="6013" y="15495"/>
                  </a:cubicBezTo>
                  <a:cubicBezTo>
                    <a:pt x="6001" y="15483"/>
                    <a:pt x="5989" y="15483"/>
                    <a:pt x="5978" y="15471"/>
                  </a:cubicBezTo>
                  <a:cubicBezTo>
                    <a:pt x="5978" y="15471"/>
                    <a:pt x="5978" y="15471"/>
                    <a:pt x="5966" y="15459"/>
                  </a:cubicBezTo>
                  <a:cubicBezTo>
                    <a:pt x="5954" y="15459"/>
                    <a:pt x="5954" y="15447"/>
                    <a:pt x="5942" y="15447"/>
                  </a:cubicBezTo>
                  <a:cubicBezTo>
                    <a:pt x="5930" y="15435"/>
                    <a:pt x="5930" y="15435"/>
                    <a:pt x="5918" y="15435"/>
                  </a:cubicBezTo>
                  <a:cubicBezTo>
                    <a:pt x="5918" y="15424"/>
                    <a:pt x="5906" y="15412"/>
                    <a:pt x="5894" y="15412"/>
                  </a:cubicBezTo>
                  <a:cubicBezTo>
                    <a:pt x="5882" y="15400"/>
                    <a:pt x="5882" y="15400"/>
                    <a:pt x="5870" y="15388"/>
                  </a:cubicBezTo>
                  <a:cubicBezTo>
                    <a:pt x="5859" y="15388"/>
                    <a:pt x="5847" y="15376"/>
                    <a:pt x="5835" y="15364"/>
                  </a:cubicBezTo>
                  <a:cubicBezTo>
                    <a:pt x="5835" y="15364"/>
                    <a:pt x="5823" y="15352"/>
                    <a:pt x="5811" y="15340"/>
                  </a:cubicBezTo>
                  <a:cubicBezTo>
                    <a:pt x="5799" y="15340"/>
                    <a:pt x="5799" y="15328"/>
                    <a:pt x="5787" y="15316"/>
                  </a:cubicBezTo>
                  <a:cubicBezTo>
                    <a:pt x="5775" y="15316"/>
                    <a:pt x="5763" y="15305"/>
                    <a:pt x="5751" y="15293"/>
                  </a:cubicBezTo>
                  <a:cubicBezTo>
                    <a:pt x="5739" y="15293"/>
                    <a:pt x="5739" y="15281"/>
                    <a:pt x="5728" y="15269"/>
                  </a:cubicBezTo>
                  <a:cubicBezTo>
                    <a:pt x="5704" y="15257"/>
                    <a:pt x="5692" y="15233"/>
                    <a:pt x="5668" y="15221"/>
                  </a:cubicBezTo>
                  <a:cubicBezTo>
                    <a:pt x="5513" y="15066"/>
                    <a:pt x="5454" y="14912"/>
                    <a:pt x="5466" y="14840"/>
                  </a:cubicBezTo>
                  <a:cubicBezTo>
                    <a:pt x="5466" y="14804"/>
                    <a:pt x="5489" y="14709"/>
                    <a:pt x="5525" y="14614"/>
                  </a:cubicBezTo>
                  <a:cubicBezTo>
                    <a:pt x="5561" y="14459"/>
                    <a:pt x="5608" y="14304"/>
                    <a:pt x="5608" y="14221"/>
                  </a:cubicBezTo>
                  <a:cubicBezTo>
                    <a:pt x="5608" y="14162"/>
                    <a:pt x="5585" y="13828"/>
                    <a:pt x="5239" y="13626"/>
                  </a:cubicBezTo>
                  <a:cubicBezTo>
                    <a:pt x="5180" y="13590"/>
                    <a:pt x="5108" y="13542"/>
                    <a:pt x="5037" y="13483"/>
                  </a:cubicBezTo>
                  <a:cubicBezTo>
                    <a:pt x="4704" y="13245"/>
                    <a:pt x="4227" y="12816"/>
                    <a:pt x="4132" y="12685"/>
                  </a:cubicBezTo>
                  <a:cubicBezTo>
                    <a:pt x="3989" y="12518"/>
                    <a:pt x="3680" y="12292"/>
                    <a:pt x="3513" y="12292"/>
                  </a:cubicBezTo>
                  <a:cubicBezTo>
                    <a:pt x="3442" y="12280"/>
                    <a:pt x="3322" y="12280"/>
                    <a:pt x="3203" y="12280"/>
                  </a:cubicBezTo>
                  <a:cubicBezTo>
                    <a:pt x="3108" y="12280"/>
                    <a:pt x="3037" y="12280"/>
                    <a:pt x="2989" y="12292"/>
                  </a:cubicBezTo>
                  <a:cubicBezTo>
                    <a:pt x="2953" y="12292"/>
                    <a:pt x="2918" y="12304"/>
                    <a:pt x="2882" y="12316"/>
                  </a:cubicBezTo>
                  <a:cubicBezTo>
                    <a:pt x="2858" y="12316"/>
                    <a:pt x="2834" y="12328"/>
                    <a:pt x="2822" y="12328"/>
                  </a:cubicBezTo>
                  <a:cubicBezTo>
                    <a:pt x="2822" y="12292"/>
                    <a:pt x="2846" y="12221"/>
                    <a:pt x="2870" y="12149"/>
                  </a:cubicBezTo>
                  <a:cubicBezTo>
                    <a:pt x="2894" y="12054"/>
                    <a:pt x="2930" y="11947"/>
                    <a:pt x="2930" y="11864"/>
                  </a:cubicBezTo>
                  <a:cubicBezTo>
                    <a:pt x="2930" y="11411"/>
                    <a:pt x="2894" y="11137"/>
                    <a:pt x="2811" y="11042"/>
                  </a:cubicBezTo>
                  <a:cubicBezTo>
                    <a:pt x="2703" y="10899"/>
                    <a:pt x="2358" y="10661"/>
                    <a:pt x="2203" y="10590"/>
                  </a:cubicBezTo>
                  <a:cubicBezTo>
                    <a:pt x="2191" y="10578"/>
                    <a:pt x="2168" y="10566"/>
                    <a:pt x="2144" y="10554"/>
                  </a:cubicBezTo>
                  <a:cubicBezTo>
                    <a:pt x="2132" y="10554"/>
                    <a:pt x="2132" y="10554"/>
                    <a:pt x="2120" y="10542"/>
                  </a:cubicBezTo>
                  <a:cubicBezTo>
                    <a:pt x="2108" y="10542"/>
                    <a:pt x="2096" y="10542"/>
                    <a:pt x="2084" y="10530"/>
                  </a:cubicBezTo>
                  <a:cubicBezTo>
                    <a:pt x="2072" y="10530"/>
                    <a:pt x="2049" y="10518"/>
                    <a:pt x="2037" y="10518"/>
                  </a:cubicBezTo>
                  <a:cubicBezTo>
                    <a:pt x="2037" y="10506"/>
                    <a:pt x="2025" y="10506"/>
                    <a:pt x="2013" y="10506"/>
                  </a:cubicBezTo>
                  <a:cubicBezTo>
                    <a:pt x="2001" y="10494"/>
                    <a:pt x="1977" y="10494"/>
                    <a:pt x="1965" y="10482"/>
                  </a:cubicBezTo>
                  <a:lnTo>
                    <a:pt x="2406" y="9613"/>
                  </a:lnTo>
                  <a:cubicBezTo>
                    <a:pt x="2418" y="9601"/>
                    <a:pt x="2430" y="9601"/>
                    <a:pt x="2441" y="9601"/>
                  </a:cubicBezTo>
                  <a:cubicBezTo>
                    <a:pt x="2465" y="9601"/>
                    <a:pt x="2477" y="9601"/>
                    <a:pt x="2501" y="9590"/>
                  </a:cubicBezTo>
                  <a:lnTo>
                    <a:pt x="2537" y="9590"/>
                  </a:lnTo>
                  <a:cubicBezTo>
                    <a:pt x="2549" y="9590"/>
                    <a:pt x="2572" y="9578"/>
                    <a:pt x="2596" y="9578"/>
                  </a:cubicBezTo>
                  <a:cubicBezTo>
                    <a:pt x="2608" y="9578"/>
                    <a:pt x="2620" y="9578"/>
                    <a:pt x="2644" y="9566"/>
                  </a:cubicBezTo>
                  <a:lnTo>
                    <a:pt x="2680" y="9566"/>
                  </a:lnTo>
                  <a:cubicBezTo>
                    <a:pt x="2703" y="9566"/>
                    <a:pt x="2727" y="9554"/>
                    <a:pt x="2751" y="9554"/>
                  </a:cubicBezTo>
                  <a:cubicBezTo>
                    <a:pt x="2834" y="9542"/>
                    <a:pt x="2918" y="9506"/>
                    <a:pt x="2989" y="9470"/>
                  </a:cubicBezTo>
                  <a:cubicBezTo>
                    <a:pt x="3071" y="9441"/>
                    <a:pt x="3139" y="9415"/>
                    <a:pt x="3190" y="9415"/>
                  </a:cubicBezTo>
                  <a:close/>
                  <a:moveTo>
                    <a:pt x="1918" y="10566"/>
                  </a:moveTo>
                  <a:cubicBezTo>
                    <a:pt x="1929" y="10566"/>
                    <a:pt x="1953" y="10578"/>
                    <a:pt x="1965" y="10578"/>
                  </a:cubicBezTo>
                  <a:cubicBezTo>
                    <a:pt x="1965" y="10578"/>
                    <a:pt x="1977" y="10590"/>
                    <a:pt x="1977" y="10590"/>
                  </a:cubicBezTo>
                  <a:cubicBezTo>
                    <a:pt x="2001" y="10602"/>
                    <a:pt x="2013" y="10602"/>
                    <a:pt x="2037" y="10613"/>
                  </a:cubicBezTo>
                  <a:cubicBezTo>
                    <a:pt x="2049" y="10613"/>
                    <a:pt x="2049" y="10613"/>
                    <a:pt x="2060" y="10625"/>
                  </a:cubicBezTo>
                  <a:cubicBezTo>
                    <a:pt x="2072" y="10625"/>
                    <a:pt x="2084" y="10637"/>
                    <a:pt x="2096" y="10637"/>
                  </a:cubicBezTo>
                  <a:cubicBezTo>
                    <a:pt x="2108" y="10637"/>
                    <a:pt x="2108" y="10649"/>
                    <a:pt x="2120" y="10649"/>
                  </a:cubicBezTo>
                  <a:cubicBezTo>
                    <a:pt x="2132" y="10649"/>
                    <a:pt x="2156" y="10661"/>
                    <a:pt x="2168" y="10673"/>
                  </a:cubicBezTo>
                  <a:cubicBezTo>
                    <a:pt x="2310" y="10733"/>
                    <a:pt x="2644" y="10971"/>
                    <a:pt x="2739" y="11102"/>
                  </a:cubicBezTo>
                  <a:cubicBezTo>
                    <a:pt x="2775" y="11137"/>
                    <a:pt x="2834" y="11304"/>
                    <a:pt x="2834" y="11876"/>
                  </a:cubicBezTo>
                  <a:cubicBezTo>
                    <a:pt x="2834" y="11935"/>
                    <a:pt x="2811" y="12030"/>
                    <a:pt x="2775" y="12126"/>
                  </a:cubicBezTo>
                  <a:cubicBezTo>
                    <a:pt x="2751" y="12209"/>
                    <a:pt x="2739" y="12280"/>
                    <a:pt x="2739" y="12328"/>
                  </a:cubicBezTo>
                  <a:cubicBezTo>
                    <a:pt x="2739" y="12340"/>
                    <a:pt x="2739" y="12364"/>
                    <a:pt x="2739" y="12376"/>
                  </a:cubicBezTo>
                  <a:cubicBezTo>
                    <a:pt x="2763" y="12399"/>
                    <a:pt x="2787" y="12423"/>
                    <a:pt x="2822" y="12423"/>
                  </a:cubicBezTo>
                  <a:cubicBezTo>
                    <a:pt x="2846" y="12423"/>
                    <a:pt x="2870" y="12411"/>
                    <a:pt x="2906" y="12399"/>
                  </a:cubicBezTo>
                  <a:cubicBezTo>
                    <a:pt x="2941" y="12387"/>
                    <a:pt x="2977" y="12387"/>
                    <a:pt x="3001" y="12376"/>
                  </a:cubicBezTo>
                  <a:lnTo>
                    <a:pt x="3513" y="12376"/>
                  </a:lnTo>
                  <a:cubicBezTo>
                    <a:pt x="3632" y="12387"/>
                    <a:pt x="3930" y="12590"/>
                    <a:pt x="4061" y="12745"/>
                  </a:cubicBezTo>
                  <a:cubicBezTo>
                    <a:pt x="4073" y="12768"/>
                    <a:pt x="4096" y="12792"/>
                    <a:pt x="4132" y="12828"/>
                  </a:cubicBezTo>
                  <a:cubicBezTo>
                    <a:pt x="4358" y="13054"/>
                    <a:pt x="4930" y="13554"/>
                    <a:pt x="5192" y="13709"/>
                  </a:cubicBezTo>
                  <a:cubicBezTo>
                    <a:pt x="5501" y="13888"/>
                    <a:pt x="5513" y="14173"/>
                    <a:pt x="5513" y="14221"/>
                  </a:cubicBezTo>
                  <a:cubicBezTo>
                    <a:pt x="5513" y="14292"/>
                    <a:pt x="5466" y="14459"/>
                    <a:pt x="5430" y="14590"/>
                  </a:cubicBezTo>
                  <a:cubicBezTo>
                    <a:pt x="5406" y="14697"/>
                    <a:pt x="5382" y="14793"/>
                    <a:pt x="5370" y="14828"/>
                  </a:cubicBezTo>
                  <a:cubicBezTo>
                    <a:pt x="5370" y="14935"/>
                    <a:pt x="5430" y="15114"/>
                    <a:pt x="5608" y="15293"/>
                  </a:cubicBezTo>
                  <a:cubicBezTo>
                    <a:pt x="5644" y="15328"/>
                    <a:pt x="5692" y="15364"/>
                    <a:pt x="5728" y="15400"/>
                  </a:cubicBezTo>
                  <a:lnTo>
                    <a:pt x="5739" y="15400"/>
                  </a:lnTo>
                  <a:cubicBezTo>
                    <a:pt x="5775" y="15435"/>
                    <a:pt x="5811" y="15459"/>
                    <a:pt x="5847" y="15483"/>
                  </a:cubicBezTo>
                  <a:cubicBezTo>
                    <a:pt x="5847" y="15483"/>
                    <a:pt x="5847" y="15495"/>
                    <a:pt x="5847" y="15495"/>
                  </a:cubicBezTo>
                  <a:cubicBezTo>
                    <a:pt x="5847" y="15495"/>
                    <a:pt x="5835" y="15483"/>
                    <a:pt x="5823" y="15483"/>
                  </a:cubicBezTo>
                  <a:cubicBezTo>
                    <a:pt x="5787" y="15483"/>
                    <a:pt x="5751" y="15483"/>
                    <a:pt x="5716" y="15471"/>
                  </a:cubicBezTo>
                  <a:cubicBezTo>
                    <a:pt x="5632" y="15459"/>
                    <a:pt x="5549" y="15447"/>
                    <a:pt x="5478" y="15447"/>
                  </a:cubicBezTo>
                  <a:cubicBezTo>
                    <a:pt x="5455" y="15444"/>
                    <a:pt x="5433" y="15443"/>
                    <a:pt x="5413" y="15443"/>
                  </a:cubicBezTo>
                  <a:cubicBezTo>
                    <a:pt x="5282" y="15443"/>
                    <a:pt x="5194" y="15503"/>
                    <a:pt x="5132" y="15555"/>
                  </a:cubicBezTo>
                  <a:cubicBezTo>
                    <a:pt x="5120" y="15566"/>
                    <a:pt x="5120" y="15578"/>
                    <a:pt x="5108" y="15578"/>
                  </a:cubicBezTo>
                  <a:cubicBezTo>
                    <a:pt x="5097" y="15590"/>
                    <a:pt x="5085" y="15602"/>
                    <a:pt x="5073" y="15614"/>
                  </a:cubicBezTo>
                  <a:cubicBezTo>
                    <a:pt x="5049" y="15626"/>
                    <a:pt x="5037" y="15662"/>
                    <a:pt x="5037" y="15709"/>
                  </a:cubicBezTo>
                  <a:cubicBezTo>
                    <a:pt x="5037" y="15721"/>
                    <a:pt x="5037" y="15733"/>
                    <a:pt x="5037" y="15745"/>
                  </a:cubicBezTo>
                  <a:cubicBezTo>
                    <a:pt x="5037" y="15757"/>
                    <a:pt x="5037" y="15757"/>
                    <a:pt x="5037" y="15769"/>
                  </a:cubicBezTo>
                  <a:cubicBezTo>
                    <a:pt x="5049" y="15793"/>
                    <a:pt x="5061" y="15828"/>
                    <a:pt x="5073" y="15864"/>
                  </a:cubicBezTo>
                  <a:cubicBezTo>
                    <a:pt x="5073" y="15888"/>
                    <a:pt x="5085" y="15912"/>
                    <a:pt x="5097" y="15936"/>
                  </a:cubicBezTo>
                  <a:cubicBezTo>
                    <a:pt x="5108" y="15959"/>
                    <a:pt x="5108" y="15983"/>
                    <a:pt x="5120" y="16007"/>
                  </a:cubicBezTo>
                  <a:cubicBezTo>
                    <a:pt x="5132" y="16019"/>
                    <a:pt x="5132" y="16043"/>
                    <a:pt x="5132" y="16067"/>
                  </a:cubicBezTo>
                  <a:cubicBezTo>
                    <a:pt x="5144" y="16067"/>
                    <a:pt x="5144" y="16078"/>
                    <a:pt x="5144" y="16078"/>
                  </a:cubicBezTo>
                  <a:cubicBezTo>
                    <a:pt x="5144" y="16102"/>
                    <a:pt x="5156" y="16114"/>
                    <a:pt x="5156" y="16126"/>
                  </a:cubicBezTo>
                  <a:cubicBezTo>
                    <a:pt x="5156" y="16138"/>
                    <a:pt x="5156" y="16138"/>
                    <a:pt x="5156" y="16150"/>
                  </a:cubicBezTo>
                  <a:cubicBezTo>
                    <a:pt x="5168" y="16162"/>
                    <a:pt x="5168" y="16174"/>
                    <a:pt x="5168" y="16186"/>
                  </a:cubicBezTo>
                  <a:cubicBezTo>
                    <a:pt x="5168" y="16197"/>
                    <a:pt x="5168" y="16197"/>
                    <a:pt x="5180" y="16209"/>
                  </a:cubicBezTo>
                  <a:cubicBezTo>
                    <a:pt x="5180" y="16221"/>
                    <a:pt x="5180" y="16245"/>
                    <a:pt x="5180" y="16257"/>
                  </a:cubicBezTo>
                  <a:cubicBezTo>
                    <a:pt x="5168" y="16257"/>
                    <a:pt x="5156" y="16257"/>
                    <a:pt x="5156" y="16245"/>
                  </a:cubicBezTo>
                  <a:lnTo>
                    <a:pt x="5132" y="16245"/>
                  </a:lnTo>
                  <a:cubicBezTo>
                    <a:pt x="5120" y="16245"/>
                    <a:pt x="5108" y="16233"/>
                    <a:pt x="5108" y="16233"/>
                  </a:cubicBezTo>
                  <a:cubicBezTo>
                    <a:pt x="5097" y="16233"/>
                    <a:pt x="5085" y="16221"/>
                    <a:pt x="5085" y="16221"/>
                  </a:cubicBezTo>
                  <a:cubicBezTo>
                    <a:pt x="5073" y="16221"/>
                    <a:pt x="5061" y="16209"/>
                    <a:pt x="5049" y="16209"/>
                  </a:cubicBezTo>
                  <a:cubicBezTo>
                    <a:pt x="5037" y="16197"/>
                    <a:pt x="5025" y="16197"/>
                    <a:pt x="5025" y="16197"/>
                  </a:cubicBezTo>
                  <a:cubicBezTo>
                    <a:pt x="5001" y="16186"/>
                    <a:pt x="4977" y="16174"/>
                    <a:pt x="4954" y="16162"/>
                  </a:cubicBezTo>
                  <a:cubicBezTo>
                    <a:pt x="4930" y="16138"/>
                    <a:pt x="4894" y="16114"/>
                    <a:pt x="4858" y="16090"/>
                  </a:cubicBezTo>
                  <a:cubicBezTo>
                    <a:pt x="4763" y="16031"/>
                    <a:pt x="4656" y="15959"/>
                    <a:pt x="4549" y="15912"/>
                  </a:cubicBezTo>
                  <a:cubicBezTo>
                    <a:pt x="4489" y="15888"/>
                    <a:pt x="4430" y="15864"/>
                    <a:pt x="4370" y="15864"/>
                  </a:cubicBezTo>
                  <a:cubicBezTo>
                    <a:pt x="4335" y="15864"/>
                    <a:pt x="4299" y="15876"/>
                    <a:pt x="4263" y="15888"/>
                  </a:cubicBezTo>
                  <a:cubicBezTo>
                    <a:pt x="4108" y="15971"/>
                    <a:pt x="3668" y="16126"/>
                    <a:pt x="3549" y="16126"/>
                  </a:cubicBezTo>
                  <a:cubicBezTo>
                    <a:pt x="3537" y="16126"/>
                    <a:pt x="3537" y="16114"/>
                    <a:pt x="3537" y="16114"/>
                  </a:cubicBezTo>
                  <a:cubicBezTo>
                    <a:pt x="3501" y="16114"/>
                    <a:pt x="3477" y="16078"/>
                    <a:pt x="3442" y="16043"/>
                  </a:cubicBezTo>
                  <a:cubicBezTo>
                    <a:pt x="3370" y="15983"/>
                    <a:pt x="3263" y="15888"/>
                    <a:pt x="3108" y="15864"/>
                  </a:cubicBezTo>
                  <a:cubicBezTo>
                    <a:pt x="3049" y="15864"/>
                    <a:pt x="2989" y="15852"/>
                    <a:pt x="2918" y="15840"/>
                  </a:cubicBezTo>
                  <a:cubicBezTo>
                    <a:pt x="2811" y="15816"/>
                    <a:pt x="2703" y="15793"/>
                    <a:pt x="2596" y="15793"/>
                  </a:cubicBezTo>
                  <a:cubicBezTo>
                    <a:pt x="2489" y="15793"/>
                    <a:pt x="2406" y="15816"/>
                    <a:pt x="2346" y="15876"/>
                  </a:cubicBezTo>
                  <a:cubicBezTo>
                    <a:pt x="2299" y="15924"/>
                    <a:pt x="2263" y="15971"/>
                    <a:pt x="2215" y="16019"/>
                  </a:cubicBezTo>
                  <a:cubicBezTo>
                    <a:pt x="2096" y="16174"/>
                    <a:pt x="1941" y="16364"/>
                    <a:pt x="1763" y="16412"/>
                  </a:cubicBezTo>
                  <a:cubicBezTo>
                    <a:pt x="1751" y="16412"/>
                    <a:pt x="1727" y="16412"/>
                    <a:pt x="1703" y="16424"/>
                  </a:cubicBezTo>
                  <a:lnTo>
                    <a:pt x="1668" y="16424"/>
                  </a:lnTo>
                  <a:cubicBezTo>
                    <a:pt x="1656" y="16436"/>
                    <a:pt x="1632" y="16436"/>
                    <a:pt x="1620" y="16436"/>
                  </a:cubicBezTo>
                  <a:cubicBezTo>
                    <a:pt x="1608" y="16436"/>
                    <a:pt x="1596" y="16436"/>
                    <a:pt x="1572" y="16448"/>
                  </a:cubicBezTo>
                  <a:lnTo>
                    <a:pt x="1525" y="16448"/>
                  </a:lnTo>
                  <a:cubicBezTo>
                    <a:pt x="1501" y="16448"/>
                    <a:pt x="1489" y="16448"/>
                    <a:pt x="1465" y="16459"/>
                  </a:cubicBezTo>
                  <a:lnTo>
                    <a:pt x="1417" y="16459"/>
                  </a:lnTo>
                  <a:cubicBezTo>
                    <a:pt x="1382" y="16412"/>
                    <a:pt x="1334" y="16352"/>
                    <a:pt x="1358" y="16317"/>
                  </a:cubicBezTo>
                  <a:cubicBezTo>
                    <a:pt x="1370" y="16293"/>
                    <a:pt x="1406" y="16269"/>
                    <a:pt x="1429" y="16245"/>
                  </a:cubicBezTo>
                  <a:cubicBezTo>
                    <a:pt x="1489" y="16186"/>
                    <a:pt x="1572" y="16102"/>
                    <a:pt x="1501" y="16007"/>
                  </a:cubicBezTo>
                  <a:cubicBezTo>
                    <a:pt x="1465" y="15959"/>
                    <a:pt x="1429" y="15947"/>
                    <a:pt x="1406" y="15936"/>
                  </a:cubicBezTo>
                  <a:cubicBezTo>
                    <a:pt x="1382" y="15924"/>
                    <a:pt x="1358" y="15900"/>
                    <a:pt x="1310" y="15864"/>
                  </a:cubicBezTo>
                  <a:lnTo>
                    <a:pt x="1275" y="15828"/>
                  </a:lnTo>
                  <a:cubicBezTo>
                    <a:pt x="1203" y="15745"/>
                    <a:pt x="1144" y="15686"/>
                    <a:pt x="1132" y="15614"/>
                  </a:cubicBezTo>
                  <a:cubicBezTo>
                    <a:pt x="1108" y="15555"/>
                    <a:pt x="1120" y="15447"/>
                    <a:pt x="1120" y="15376"/>
                  </a:cubicBezTo>
                  <a:cubicBezTo>
                    <a:pt x="1132" y="15340"/>
                    <a:pt x="1132" y="15316"/>
                    <a:pt x="1132" y="15305"/>
                  </a:cubicBezTo>
                  <a:cubicBezTo>
                    <a:pt x="1096" y="15090"/>
                    <a:pt x="1084" y="14828"/>
                    <a:pt x="1120" y="14769"/>
                  </a:cubicBezTo>
                  <a:cubicBezTo>
                    <a:pt x="1144" y="14733"/>
                    <a:pt x="1167" y="14709"/>
                    <a:pt x="1191" y="14685"/>
                  </a:cubicBezTo>
                  <a:cubicBezTo>
                    <a:pt x="1227" y="14638"/>
                    <a:pt x="1263" y="14590"/>
                    <a:pt x="1263" y="14507"/>
                  </a:cubicBezTo>
                  <a:cubicBezTo>
                    <a:pt x="1275" y="14459"/>
                    <a:pt x="1263" y="14435"/>
                    <a:pt x="1263" y="14400"/>
                  </a:cubicBezTo>
                  <a:cubicBezTo>
                    <a:pt x="1263" y="14340"/>
                    <a:pt x="1263" y="14292"/>
                    <a:pt x="1287" y="14185"/>
                  </a:cubicBezTo>
                  <a:cubicBezTo>
                    <a:pt x="1322" y="14019"/>
                    <a:pt x="1358" y="13864"/>
                    <a:pt x="1513" y="13781"/>
                  </a:cubicBezTo>
                  <a:cubicBezTo>
                    <a:pt x="1560" y="13745"/>
                    <a:pt x="1620" y="13721"/>
                    <a:pt x="1668" y="13697"/>
                  </a:cubicBezTo>
                  <a:cubicBezTo>
                    <a:pt x="1751" y="13661"/>
                    <a:pt x="1822" y="13638"/>
                    <a:pt x="1834" y="13542"/>
                  </a:cubicBezTo>
                  <a:cubicBezTo>
                    <a:pt x="1834" y="13507"/>
                    <a:pt x="1834" y="13459"/>
                    <a:pt x="1834" y="13376"/>
                  </a:cubicBezTo>
                  <a:lnTo>
                    <a:pt x="1822" y="13292"/>
                  </a:lnTo>
                  <a:cubicBezTo>
                    <a:pt x="1822" y="13280"/>
                    <a:pt x="1822" y="13257"/>
                    <a:pt x="1822" y="13245"/>
                  </a:cubicBezTo>
                  <a:cubicBezTo>
                    <a:pt x="1822" y="13233"/>
                    <a:pt x="1822" y="13221"/>
                    <a:pt x="1810" y="13209"/>
                  </a:cubicBezTo>
                  <a:cubicBezTo>
                    <a:pt x="1810" y="13149"/>
                    <a:pt x="1798" y="13090"/>
                    <a:pt x="1787" y="13030"/>
                  </a:cubicBezTo>
                  <a:lnTo>
                    <a:pt x="1787" y="13007"/>
                  </a:lnTo>
                  <a:cubicBezTo>
                    <a:pt x="1787" y="12983"/>
                    <a:pt x="1787" y="12971"/>
                    <a:pt x="1775" y="12959"/>
                  </a:cubicBezTo>
                  <a:cubicBezTo>
                    <a:pt x="1775" y="12947"/>
                    <a:pt x="1775" y="12923"/>
                    <a:pt x="1775" y="12911"/>
                  </a:cubicBezTo>
                  <a:cubicBezTo>
                    <a:pt x="1775" y="12911"/>
                    <a:pt x="1763" y="12899"/>
                    <a:pt x="1763" y="12899"/>
                  </a:cubicBezTo>
                  <a:cubicBezTo>
                    <a:pt x="1739" y="12768"/>
                    <a:pt x="1691" y="12673"/>
                    <a:pt x="1572" y="12471"/>
                  </a:cubicBezTo>
                  <a:cubicBezTo>
                    <a:pt x="1477" y="12304"/>
                    <a:pt x="1394" y="12149"/>
                    <a:pt x="1382" y="12102"/>
                  </a:cubicBezTo>
                  <a:cubicBezTo>
                    <a:pt x="1382" y="12090"/>
                    <a:pt x="1417" y="12018"/>
                    <a:pt x="1501" y="11899"/>
                  </a:cubicBezTo>
                  <a:cubicBezTo>
                    <a:pt x="1537" y="11840"/>
                    <a:pt x="1656" y="11661"/>
                    <a:pt x="1691" y="11554"/>
                  </a:cubicBezTo>
                  <a:cubicBezTo>
                    <a:pt x="1703" y="11530"/>
                    <a:pt x="1715" y="11518"/>
                    <a:pt x="1715" y="11495"/>
                  </a:cubicBezTo>
                  <a:cubicBezTo>
                    <a:pt x="1751" y="11411"/>
                    <a:pt x="1787" y="11316"/>
                    <a:pt x="1787" y="11185"/>
                  </a:cubicBezTo>
                  <a:cubicBezTo>
                    <a:pt x="1787" y="11125"/>
                    <a:pt x="1775" y="11078"/>
                    <a:pt x="1763" y="11042"/>
                  </a:cubicBezTo>
                  <a:cubicBezTo>
                    <a:pt x="1739" y="10994"/>
                    <a:pt x="1727" y="10971"/>
                    <a:pt x="1775" y="10863"/>
                  </a:cubicBezTo>
                  <a:cubicBezTo>
                    <a:pt x="1834" y="10733"/>
                    <a:pt x="1894" y="10625"/>
                    <a:pt x="1918" y="10566"/>
                  </a:cubicBezTo>
                  <a:close/>
                  <a:moveTo>
                    <a:pt x="16729" y="13138"/>
                  </a:moveTo>
                  <a:lnTo>
                    <a:pt x="16753" y="13149"/>
                  </a:lnTo>
                  <a:cubicBezTo>
                    <a:pt x="16812" y="13149"/>
                    <a:pt x="16979" y="13292"/>
                    <a:pt x="17086" y="13459"/>
                  </a:cubicBezTo>
                  <a:cubicBezTo>
                    <a:pt x="17169" y="13602"/>
                    <a:pt x="17348" y="13685"/>
                    <a:pt x="17443" y="13733"/>
                  </a:cubicBezTo>
                  <a:cubicBezTo>
                    <a:pt x="17455" y="13733"/>
                    <a:pt x="17455" y="13745"/>
                    <a:pt x="17467" y="13745"/>
                  </a:cubicBezTo>
                  <a:cubicBezTo>
                    <a:pt x="17479" y="13745"/>
                    <a:pt x="17479" y="13745"/>
                    <a:pt x="17491" y="13757"/>
                  </a:cubicBezTo>
                  <a:cubicBezTo>
                    <a:pt x="17491" y="13769"/>
                    <a:pt x="17491" y="13781"/>
                    <a:pt x="17491" y="13792"/>
                  </a:cubicBezTo>
                  <a:lnTo>
                    <a:pt x="17491" y="13816"/>
                  </a:lnTo>
                  <a:cubicBezTo>
                    <a:pt x="17491" y="13864"/>
                    <a:pt x="17491" y="13947"/>
                    <a:pt x="17479" y="14019"/>
                  </a:cubicBezTo>
                  <a:lnTo>
                    <a:pt x="17479" y="14054"/>
                  </a:lnTo>
                  <a:cubicBezTo>
                    <a:pt x="17479" y="14066"/>
                    <a:pt x="17479" y="14078"/>
                    <a:pt x="17479" y="14090"/>
                  </a:cubicBezTo>
                  <a:cubicBezTo>
                    <a:pt x="17479" y="14102"/>
                    <a:pt x="17479" y="14102"/>
                    <a:pt x="17479" y="14114"/>
                  </a:cubicBezTo>
                  <a:cubicBezTo>
                    <a:pt x="17479" y="14138"/>
                    <a:pt x="17479" y="14150"/>
                    <a:pt x="17479" y="14162"/>
                  </a:cubicBezTo>
                  <a:lnTo>
                    <a:pt x="17467" y="14185"/>
                  </a:lnTo>
                  <a:cubicBezTo>
                    <a:pt x="17467" y="14197"/>
                    <a:pt x="17467" y="14209"/>
                    <a:pt x="17467" y="14233"/>
                  </a:cubicBezTo>
                  <a:lnTo>
                    <a:pt x="17455" y="14233"/>
                  </a:lnTo>
                  <a:cubicBezTo>
                    <a:pt x="17455" y="14257"/>
                    <a:pt x="17431" y="14292"/>
                    <a:pt x="17408" y="14340"/>
                  </a:cubicBezTo>
                  <a:cubicBezTo>
                    <a:pt x="17324" y="14495"/>
                    <a:pt x="17193" y="14745"/>
                    <a:pt x="17169" y="14995"/>
                  </a:cubicBezTo>
                  <a:cubicBezTo>
                    <a:pt x="17146" y="15174"/>
                    <a:pt x="17146" y="15305"/>
                    <a:pt x="17158" y="15388"/>
                  </a:cubicBezTo>
                  <a:cubicBezTo>
                    <a:pt x="17158" y="15435"/>
                    <a:pt x="17158" y="15495"/>
                    <a:pt x="17146" y="15507"/>
                  </a:cubicBezTo>
                  <a:cubicBezTo>
                    <a:pt x="17146" y="15507"/>
                    <a:pt x="17110" y="15531"/>
                    <a:pt x="17098" y="15555"/>
                  </a:cubicBezTo>
                  <a:cubicBezTo>
                    <a:pt x="17003" y="15626"/>
                    <a:pt x="16884" y="15745"/>
                    <a:pt x="16884" y="15852"/>
                  </a:cubicBezTo>
                  <a:cubicBezTo>
                    <a:pt x="16884" y="15924"/>
                    <a:pt x="16896" y="16019"/>
                    <a:pt x="16919" y="16138"/>
                  </a:cubicBezTo>
                  <a:cubicBezTo>
                    <a:pt x="16943" y="16257"/>
                    <a:pt x="16967" y="16376"/>
                    <a:pt x="16979" y="16483"/>
                  </a:cubicBezTo>
                  <a:cubicBezTo>
                    <a:pt x="16991" y="16638"/>
                    <a:pt x="16967" y="16805"/>
                    <a:pt x="16943" y="16983"/>
                  </a:cubicBezTo>
                  <a:cubicBezTo>
                    <a:pt x="16943" y="17031"/>
                    <a:pt x="16931" y="17079"/>
                    <a:pt x="16931" y="17126"/>
                  </a:cubicBezTo>
                  <a:cubicBezTo>
                    <a:pt x="16919" y="17233"/>
                    <a:pt x="16919" y="17293"/>
                    <a:pt x="16919" y="17329"/>
                  </a:cubicBezTo>
                  <a:cubicBezTo>
                    <a:pt x="16931" y="17376"/>
                    <a:pt x="16931" y="17400"/>
                    <a:pt x="16908" y="17460"/>
                  </a:cubicBezTo>
                  <a:cubicBezTo>
                    <a:pt x="16872" y="17531"/>
                    <a:pt x="16824" y="17555"/>
                    <a:pt x="16765" y="17591"/>
                  </a:cubicBezTo>
                  <a:cubicBezTo>
                    <a:pt x="16741" y="17602"/>
                    <a:pt x="16717" y="17626"/>
                    <a:pt x="16693" y="17638"/>
                  </a:cubicBezTo>
                  <a:cubicBezTo>
                    <a:pt x="16681" y="17650"/>
                    <a:pt x="16657" y="17662"/>
                    <a:pt x="16646" y="17662"/>
                  </a:cubicBezTo>
                  <a:cubicBezTo>
                    <a:pt x="16574" y="17686"/>
                    <a:pt x="16550" y="17721"/>
                    <a:pt x="16538" y="17876"/>
                  </a:cubicBezTo>
                  <a:cubicBezTo>
                    <a:pt x="16538" y="17936"/>
                    <a:pt x="16527" y="18031"/>
                    <a:pt x="16515" y="18150"/>
                  </a:cubicBezTo>
                  <a:cubicBezTo>
                    <a:pt x="16479" y="18412"/>
                    <a:pt x="16443" y="18745"/>
                    <a:pt x="16467" y="18876"/>
                  </a:cubicBezTo>
                  <a:cubicBezTo>
                    <a:pt x="16455" y="18876"/>
                    <a:pt x="16443" y="18876"/>
                    <a:pt x="16443" y="18864"/>
                  </a:cubicBezTo>
                  <a:cubicBezTo>
                    <a:pt x="16431" y="18864"/>
                    <a:pt x="16431" y="18864"/>
                    <a:pt x="16419" y="18853"/>
                  </a:cubicBezTo>
                  <a:cubicBezTo>
                    <a:pt x="16407" y="18853"/>
                    <a:pt x="16407" y="18853"/>
                    <a:pt x="16396" y="18841"/>
                  </a:cubicBezTo>
                  <a:lnTo>
                    <a:pt x="16372" y="18841"/>
                  </a:lnTo>
                  <a:cubicBezTo>
                    <a:pt x="16372" y="18829"/>
                    <a:pt x="16360" y="18829"/>
                    <a:pt x="16348" y="18829"/>
                  </a:cubicBezTo>
                  <a:cubicBezTo>
                    <a:pt x="16336" y="18817"/>
                    <a:pt x="16336" y="18817"/>
                    <a:pt x="16336" y="18817"/>
                  </a:cubicBezTo>
                  <a:cubicBezTo>
                    <a:pt x="16312" y="18817"/>
                    <a:pt x="16300" y="18805"/>
                    <a:pt x="16288" y="18805"/>
                  </a:cubicBezTo>
                  <a:cubicBezTo>
                    <a:pt x="16205" y="18793"/>
                    <a:pt x="15812" y="18650"/>
                    <a:pt x="15669" y="18591"/>
                  </a:cubicBezTo>
                  <a:cubicBezTo>
                    <a:pt x="15384" y="18341"/>
                    <a:pt x="15360" y="18329"/>
                    <a:pt x="15348" y="18329"/>
                  </a:cubicBezTo>
                  <a:lnTo>
                    <a:pt x="15324" y="18329"/>
                  </a:lnTo>
                  <a:cubicBezTo>
                    <a:pt x="15169" y="18293"/>
                    <a:pt x="15062" y="18269"/>
                    <a:pt x="15003" y="18245"/>
                  </a:cubicBezTo>
                  <a:cubicBezTo>
                    <a:pt x="14991" y="18233"/>
                    <a:pt x="14979" y="18233"/>
                    <a:pt x="14967" y="18233"/>
                  </a:cubicBezTo>
                  <a:cubicBezTo>
                    <a:pt x="14943" y="18222"/>
                    <a:pt x="14931" y="18222"/>
                    <a:pt x="14931" y="18210"/>
                  </a:cubicBezTo>
                  <a:cubicBezTo>
                    <a:pt x="14907" y="18198"/>
                    <a:pt x="14872" y="18174"/>
                    <a:pt x="14824" y="18150"/>
                  </a:cubicBezTo>
                  <a:lnTo>
                    <a:pt x="14812" y="18150"/>
                  </a:lnTo>
                  <a:cubicBezTo>
                    <a:pt x="14729" y="18102"/>
                    <a:pt x="14586" y="18031"/>
                    <a:pt x="14562" y="17995"/>
                  </a:cubicBezTo>
                  <a:cubicBezTo>
                    <a:pt x="14550" y="17960"/>
                    <a:pt x="14526" y="17924"/>
                    <a:pt x="14514" y="17876"/>
                  </a:cubicBezTo>
                  <a:cubicBezTo>
                    <a:pt x="14455" y="17745"/>
                    <a:pt x="14431" y="17698"/>
                    <a:pt x="14383" y="17698"/>
                  </a:cubicBezTo>
                  <a:cubicBezTo>
                    <a:pt x="14383" y="17698"/>
                    <a:pt x="14371" y="17686"/>
                    <a:pt x="14360" y="17686"/>
                  </a:cubicBezTo>
                  <a:cubicBezTo>
                    <a:pt x="14312" y="17662"/>
                    <a:pt x="14264" y="17638"/>
                    <a:pt x="14205" y="17638"/>
                  </a:cubicBezTo>
                  <a:cubicBezTo>
                    <a:pt x="14205" y="17626"/>
                    <a:pt x="14193" y="17602"/>
                    <a:pt x="14181" y="17591"/>
                  </a:cubicBezTo>
                  <a:cubicBezTo>
                    <a:pt x="14181" y="17591"/>
                    <a:pt x="14181" y="17591"/>
                    <a:pt x="14181" y="17579"/>
                  </a:cubicBezTo>
                  <a:cubicBezTo>
                    <a:pt x="14169" y="17567"/>
                    <a:pt x="14169" y="17555"/>
                    <a:pt x="14157" y="17543"/>
                  </a:cubicBezTo>
                  <a:cubicBezTo>
                    <a:pt x="14157" y="17531"/>
                    <a:pt x="14157" y="17531"/>
                    <a:pt x="14157" y="17531"/>
                  </a:cubicBezTo>
                  <a:cubicBezTo>
                    <a:pt x="14145" y="17519"/>
                    <a:pt x="14145" y="17507"/>
                    <a:pt x="14145" y="17495"/>
                  </a:cubicBezTo>
                  <a:lnTo>
                    <a:pt x="14133" y="17495"/>
                  </a:lnTo>
                  <a:cubicBezTo>
                    <a:pt x="14133" y="17483"/>
                    <a:pt x="14133" y="17483"/>
                    <a:pt x="14133" y="17471"/>
                  </a:cubicBezTo>
                  <a:cubicBezTo>
                    <a:pt x="14121" y="17460"/>
                    <a:pt x="14110" y="17436"/>
                    <a:pt x="14062" y="17400"/>
                  </a:cubicBezTo>
                  <a:cubicBezTo>
                    <a:pt x="14014" y="17352"/>
                    <a:pt x="13943" y="17293"/>
                    <a:pt x="13883" y="17210"/>
                  </a:cubicBezTo>
                  <a:cubicBezTo>
                    <a:pt x="13848" y="17150"/>
                    <a:pt x="13788" y="16983"/>
                    <a:pt x="13764" y="16507"/>
                  </a:cubicBezTo>
                  <a:cubicBezTo>
                    <a:pt x="13752" y="16328"/>
                    <a:pt x="13776" y="15662"/>
                    <a:pt x="13824" y="15447"/>
                  </a:cubicBezTo>
                  <a:cubicBezTo>
                    <a:pt x="13860" y="15316"/>
                    <a:pt x="14014" y="15209"/>
                    <a:pt x="14169" y="15114"/>
                  </a:cubicBezTo>
                  <a:cubicBezTo>
                    <a:pt x="14229" y="15066"/>
                    <a:pt x="14300" y="15031"/>
                    <a:pt x="14360" y="14983"/>
                  </a:cubicBezTo>
                  <a:cubicBezTo>
                    <a:pt x="14514" y="14864"/>
                    <a:pt x="14645" y="14673"/>
                    <a:pt x="14729" y="14531"/>
                  </a:cubicBezTo>
                  <a:cubicBezTo>
                    <a:pt x="14776" y="14483"/>
                    <a:pt x="14800" y="14435"/>
                    <a:pt x="14824" y="14400"/>
                  </a:cubicBezTo>
                  <a:cubicBezTo>
                    <a:pt x="14919" y="14292"/>
                    <a:pt x="15253" y="13745"/>
                    <a:pt x="15288" y="13650"/>
                  </a:cubicBezTo>
                  <a:cubicBezTo>
                    <a:pt x="15300" y="13638"/>
                    <a:pt x="15300" y="13626"/>
                    <a:pt x="15300" y="13614"/>
                  </a:cubicBezTo>
                  <a:cubicBezTo>
                    <a:pt x="15312" y="13590"/>
                    <a:pt x="15312" y="13566"/>
                    <a:pt x="15312" y="13542"/>
                  </a:cubicBezTo>
                  <a:cubicBezTo>
                    <a:pt x="15312" y="13542"/>
                    <a:pt x="15312" y="13530"/>
                    <a:pt x="15312" y="13530"/>
                  </a:cubicBezTo>
                  <a:cubicBezTo>
                    <a:pt x="15312" y="13507"/>
                    <a:pt x="15312" y="13483"/>
                    <a:pt x="15312" y="13459"/>
                  </a:cubicBezTo>
                  <a:cubicBezTo>
                    <a:pt x="15312" y="13423"/>
                    <a:pt x="15312" y="13400"/>
                    <a:pt x="15312" y="13376"/>
                  </a:cubicBezTo>
                  <a:cubicBezTo>
                    <a:pt x="15300" y="13376"/>
                    <a:pt x="15300" y="13376"/>
                    <a:pt x="15300" y="13364"/>
                  </a:cubicBezTo>
                  <a:cubicBezTo>
                    <a:pt x="15300" y="13352"/>
                    <a:pt x="15300" y="13328"/>
                    <a:pt x="15300" y="13316"/>
                  </a:cubicBezTo>
                  <a:cubicBezTo>
                    <a:pt x="15312" y="13304"/>
                    <a:pt x="15324" y="13304"/>
                    <a:pt x="15336" y="13304"/>
                  </a:cubicBezTo>
                  <a:cubicBezTo>
                    <a:pt x="15372" y="13292"/>
                    <a:pt x="15407" y="13292"/>
                    <a:pt x="15407" y="13292"/>
                  </a:cubicBezTo>
                  <a:cubicBezTo>
                    <a:pt x="15431" y="13292"/>
                    <a:pt x="15550" y="13280"/>
                    <a:pt x="15693" y="13257"/>
                  </a:cubicBezTo>
                  <a:lnTo>
                    <a:pt x="15717" y="13257"/>
                  </a:lnTo>
                  <a:cubicBezTo>
                    <a:pt x="15812" y="13245"/>
                    <a:pt x="15907" y="13221"/>
                    <a:pt x="15991" y="13209"/>
                  </a:cubicBezTo>
                  <a:cubicBezTo>
                    <a:pt x="16026" y="13197"/>
                    <a:pt x="16062" y="13185"/>
                    <a:pt x="16098" y="13173"/>
                  </a:cubicBezTo>
                  <a:cubicBezTo>
                    <a:pt x="16205" y="13149"/>
                    <a:pt x="16336" y="13138"/>
                    <a:pt x="16491" y="13138"/>
                  </a:cubicBezTo>
                  <a:close/>
                  <a:moveTo>
                    <a:pt x="12609" y="9637"/>
                  </a:moveTo>
                  <a:lnTo>
                    <a:pt x="16336" y="9768"/>
                  </a:lnTo>
                  <a:cubicBezTo>
                    <a:pt x="16288" y="9828"/>
                    <a:pt x="16229" y="9899"/>
                    <a:pt x="16181" y="9971"/>
                  </a:cubicBezTo>
                  <a:cubicBezTo>
                    <a:pt x="16169" y="9971"/>
                    <a:pt x="16169" y="9982"/>
                    <a:pt x="16157" y="9982"/>
                  </a:cubicBezTo>
                  <a:cubicBezTo>
                    <a:pt x="16146" y="10006"/>
                    <a:pt x="16134" y="10018"/>
                    <a:pt x="16122" y="10042"/>
                  </a:cubicBezTo>
                  <a:cubicBezTo>
                    <a:pt x="16122" y="10042"/>
                    <a:pt x="16110" y="10054"/>
                    <a:pt x="16110" y="10054"/>
                  </a:cubicBezTo>
                  <a:cubicBezTo>
                    <a:pt x="16098" y="10078"/>
                    <a:pt x="16086" y="10090"/>
                    <a:pt x="16074" y="10101"/>
                  </a:cubicBezTo>
                  <a:cubicBezTo>
                    <a:pt x="16074" y="10113"/>
                    <a:pt x="16062" y="10125"/>
                    <a:pt x="16062" y="10137"/>
                  </a:cubicBezTo>
                  <a:cubicBezTo>
                    <a:pt x="16050" y="10149"/>
                    <a:pt x="16050" y="10149"/>
                    <a:pt x="16038" y="10161"/>
                  </a:cubicBezTo>
                  <a:cubicBezTo>
                    <a:pt x="16015" y="10244"/>
                    <a:pt x="16026" y="10316"/>
                    <a:pt x="16050" y="10375"/>
                  </a:cubicBezTo>
                  <a:cubicBezTo>
                    <a:pt x="16074" y="10423"/>
                    <a:pt x="16086" y="10459"/>
                    <a:pt x="16110" y="10482"/>
                  </a:cubicBezTo>
                  <a:cubicBezTo>
                    <a:pt x="16110" y="10506"/>
                    <a:pt x="16122" y="10530"/>
                    <a:pt x="16134" y="10542"/>
                  </a:cubicBezTo>
                  <a:cubicBezTo>
                    <a:pt x="16146" y="10554"/>
                    <a:pt x="16146" y="10578"/>
                    <a:pt x="16146" y="10590"/>
                  </a:cubicBezTo>
                  <a:cubicBezTo>
                    <a:pt x="16146" y="10590"/>
                    <a:pt x="16146" y="10602"/>
                    <a:pt x="16146" y="10602"/>
                  </a:cubicBezTo>
                  <a:cubicBezTo>
                    <a:pt x="16122" y="10697"/>
                    <a:pt x="15967" y="10994"/>
                    <a:pt x="15824" y="11185"/>
                  </a:cubicBezTo>
                  <a:cubicBezTo>
                    <a:pt x="15776" y="11244"/>
                    <a:pt x="15741" y="11304"/>
                    <a:pt x="15705" y="11328"/>
                  </a:cubicBezTo>
                  <a:cubicBezTo>
                    <a:pt x="15562" y="11435"/>
                    <a:pt x="15372" y="11697"/>
                    <a:pt x="15264" y="11887"/>
                  </a:cubicBezTo>
                  <a:cubicBezTo>
                    <a:pt x="15241" y="11923"/>
                    <a:pt x="15229" y="11971"/>
                    <a:pt x="15217" y="11995"/>
                  </a:cubicBezTo>
                  <a:cubicBezTo>
                    <a:pt x="15205" y="12018"/>
                    <a:pt x="15193" y="12054"/>
                    <a:pt x="15193" y="12078"/>
                  </a:cubicBezTo>
                  <a:cubicBezTo>
                    <a:pt x="15181" y="12173"/>
                    <a:pt x="15217" y="12280"/>
                    <a:pt x="15253" y="12376"/>
                  </a:cubicBezTo>
                  <a:cubicBezTo>
                    <a:pt x="15276" y="12459"/>
                    <a:pt x="15300" y="12530"/>
                    <a:pt x="15300" y="12590"/>
                  </a:cubicBezTo>
                  <a:cubicBezTo>
                    <a:pt x="15300" y="12685"/>
                    <a:pt x="15276" y="12709"/>
                    <a:pt x="15229" y="12757"/>
                  </a:cubicBezTo>
                  <a:cubicBezTo>
                    <a:pt x="15205" y="12780"/>
                    <a:pt x="15181" y="12804"/>
                    <a:pt x="15157" y="12840"/>
                  </a:cubicBezTo>
                  <a:cubicBezTo>
                    <a:pt x="15145" y="12852"/>
                    <a:pt x="15145" y="12876"/>
                    <a:pt x="15133" y="12888"/>
                  </a:cubicBezTo>
                  <a:cubicBezTo>
                    <a:pt x="15133" y="12899"/>
                    <a:pt x="15133" y="12899"/>
                    <a:pt x="15133" y="12911"/>
                  </a:cubicBezTo>
                  <a:cubicBezTo>
                    <a:pt x="15133" y="12923"/>
                    <a:pt x="15133" y="12935"/>
                    <a:pt x="15133" y="12959"/>
                  </a:cubicBezTo>
                  <a:cubicBezTo>
                    <a:pt x="15133" y="12959"/>
                    <a:pt x="15133" y="12971"/>
                    <a:pt x="15133" y="12983"/>
                  </a:cubicBezTo>
                  <a:cubicBezTo>
                    <a:pt x="15133" y="12995"/>
                    <a:pt x="15133" y="13007"/>
                    <a:pt x="15133" y="13030"/>
                  </a:cubicBezTo>
                  <a:cubicBezTo>
                    <a:pt x="15133" y="13042"/>
                    <a:pt x="15133" y="13054"/>
                    <a:pt x="15145" y="13066"/>
                  </a:cubicBezTo>
                  <a:cubicBezTo>
                    <a:pt x="15145" y="13078"/>
                    <a:pt x="15145" y="13078"/>
                    <a:pt x="15145" y="13090"/>
                  </a:cubicBezTo>
                  <a:cubicBezTo>
                    <a:pt x="15145" y="13114"/>
                    <a:pt x="15157" y="13126"/>
                    <a:pt x="15157" y="13138"/>
                  </a:cubicBezTo>
                  <a:cubicBezTo>
                    <a:pt x="15157" y="13149"/>
                    <a:pt x="15157" y="13149"/>
                    <a:pt x="15157" y="13161"/>
                  </a:cubicBezTo>
                  <a:cubicBezTo>
                    <a:pt x="15181" y="13221"/>
                    <a:pt x="15205" y="13269"/>
                    <a:pt x="15205" y="13292"/>
                  </a:cubicBezTo>
                  <a:cubicBezTo>
                    <a:pt x="15205" y="13304"/>
                    <a:pt x="15217" y="13328"/>
                    <a:pt x="15217" y="13364"/>
                  </a:cubicBezTo>
                  <a:cubicBezTo>
                    <a:pt x="15217" y="13364"/>
                    <a:pt x="15217" y="13376"/>
                    <a:pt x="15217" y="13376"/>
                  </a:cubicBezTo>
                  <a:cubicBezTo>
                    <a:pt x="15217" y="13388"/>
                    <a:pt x="15217" y="13388"/>
                    <a:pt x="15217" y="13388"/>
                  </a:cubicBezTo>
                  <a:cubicBezTo>
                    <a:pt x="15217" y="13400"/>
                    <a:pt x="15217" y="13411"/>
                    <a:pt x="15217" y="13423"/>
                  </a:cubicBezTo>
                  <a:cubicBezTo>
                    <a:pt x="15217" y="13423"/>
                    <a:pt x="15217" y="13423"/>
                    <a:pt x="15217" y="13435"/>
                  </a:cubicBezTo>
                  <a:cubicBezTo>
                    <a:pt x="15217" y="13459"/>
                    <a:pt x="15217" y="13483"/>
                    <a:pt x="15217" y="13519"/>
                  </a:cubicBezTo>
                  <a:cubicBezTo>
                    <a:pt x="15217" y="13530"/>
                    <a:pt x="15217" y="13542"/>
                    <a:pt x="15217" y="13554"/>
                  </a:cubicBezTo>
                  <a:cubicBezTo>
                    <a:pt x="15217" y="13566"/>
                    <a:pt x="15217" y="13578"/>
                    <a:pt x="15217" y="13590"/>
                  </a:cubicBezTo>
                  <a:cubicBezTo>
                    <a:pt x="15217" y="13602"/>
                    <a:pt x="15217" y="13602"/>
                    <a:pt x="15205" y="13614"/>
                  </a:cubicBezTo>
                  <a:cubicBezTo>
                    <a:pt x="15169" y="13697"/>
                    <a:pt x="14848" y="14245"/>
                    <a:pt x="14764" y="14340"/>
                  </a:cubicBezTo>
                  <a:cubicBezTo>
                    <a:pt x="14729" y="14376"/>
                    <a:pt x="14693" y="14423"/>
                    <a:pt x="14657" y="14483"/>
                  </a:cubicBezTo>
                  <a:cubicBezTo>
                    <a:pt x="14574" y="14614"/>
                    <a:pt x="14455" y="14793"/>
                    <a:pt x="14300" y="14912"/>
                  </a:cubicBezTo>
                  <a:cubicBezTo>
                    <a:pt x="14241" y="14959"/>
                    <a:pt x="14181" y="14995"/>
                    <a:pt x="14121" y="15031"/>
                  </a:cubicBezTo>
                  <a:cubicBezTo>
                    <a:pt x="13990" y="15126"/>
                    <a:pt x="13871" y="15197"/>
                    <a:pt x="13800" y="15305"/>
                  </a:cubicBezTo>
                  <a:cubicBezTo>
                    <a:pt x="13776" y="15340"/>
                    <a:pt x="13752" y="15388"/>
                    <a:pt x="13740" y="15424"/>
                  </a:cubicBezTo>
                  <a:cubicBezTo>
                    <a:pt x="13693" y="15638"/>
                    <a:pt x="13669" y="16328"/>
                    <a:pt x="13669" y="16519"/>
                  </a:cubicBezTo>
                  <a:cubicBezTo>
                    <a:pt x="13693" y="16924"/>
                    <a:pt x="13740" y="17162"/>
                    <a:pt x="13812" y="17269"/>
                  </a:cubicBezTo>
                  <a:cubicBezTo>
                    <a:pt x="13883" y="17352"/>
                    <a:pt x="13955" y="17424"/>
                    <a:pt x="14002" y="17460"/>
                  </a:cubicBezTo>
                  <a:cubicBezTo>
                    <a:pt x="14026" y="17483"/>
                    <a:pt x="14038" y="17507"/>
                    <a:pt x="14050" y="17507"/>
                  </a:cubicBezTo>
                  <a:cubicBezTo>
                    <a:pt x="14050" y="17507"/>
                    <a:pt x="14050" y="17507"/>
                    <a:pt x="14050" y="17519"/>
                  </a:cubicBezTo>
                  <a:cubicBezTo>
                    <a:pt x="14050" y="17531"/>
                    <a:pt x="14062" y="17531"/>
                    <a:pt x="14062" y="17543"/>
                  </a:cubicBezTo>
                  <a:cubicBezTo>
                    <a:pt x="14062" y="17555"/>
                    <a:pt x="14074" y="17555"/>
                    <a:pt x="14074" y="17567"/>
                  </a:cubicBezTo>
                  <a:cubicBezTo>
                    <a:pt x="14086" y="17591"/>
                    <a:pt x="14098" y="17614"/>
                    <a:pt x="14110" y="17626"/>
                  </a:cubicBezTo>
                  <a:cubicBezTo>
                    <a:pt x="14110" y="17638"/>
                    <a:pt x="14110" y="17638"/>
                    <a:pt x="14110" y="17638"/>
                  </a:cubicBezTo>
                  <a:cubicBezTo>
                    <a:pt x="14110" y="17638"/>
                    <a:pt x="14110" y="17650"/>
                    <a:pt x="14121" y="17662"/>
                  </a:cubicBezTo>
                  <a:cubicBezTo>
                    <a:pt x="14121" y="17662"/>
                    <a:pt x="14121" y="17674"/>
                    <a:pt x="14121" y="17674"/>
                  </a:cubicBezTo>
                  <a:cubicBezTo>
                    <a:pt x="14121" y="17674"/>
                    <a:pt x="14121" y="17686"/>
                    <a:pt x="14121" y="17686"/>
                  </a:cubicBezTo>
                  <a:cubicBezTo>
                    <a:pt x="14110" y="17686"/>
                    <a:pt x="14110" y="17698"/>
                    <a:pt x="14110" y="17698"/>
                  </a:cubicBezTo>
                  <a:cubicBezTo>
                    <a:pt x="14110" y="17710"/>
                    <a:pt x="14098" y="17721"/>
                    <a:pt x="14098" y="17733"/>
                  </a:cubicBezTo>
                  <a:cubicBezTo>
                    <a:pt x="14086" y="17769"/>
                    <a:pt x="14074" y="17817"/>
                    <a:pt x="14074" y="17864"/>
                  </a:cubicBezTo>
                  <a:cubicBezTo>
                    <a:pt x="14050" y="17972"/>
                    <a:pt x="14038" y="18102"/>
                    <a:pt x="13979" y="18126"/>
                  </a:cubicBezTo>
                  <a:cubicBezTo>
                    <a:pt x="13955" y="18126"/>
                    <a:pt x="13943" y="18138"/>
                    <a:pt x="13931" y="18138"/>
                  </a:cubicBezTo>
                  <a:cubicBezTo>
                    <a:pt x="13917" y="18142"/>
                    <a:pt x="13904" y="18143"/>
                    <a:pt x="13892" y="18143"/>
                  </a:cubicBezTo>
                  <a:cubicBezTo>
                    <a:pt x="13861" y="18143"/>
                    <a:pt x="13834" y="18135"/>
                    <a:pt x="13800" y="18126"/>
                  </a:cubicBezTo>
                  <a:cubicBezTo>
                    <a:pt x="13764" y="18114"/>
                    <a:pt x="13740" y="18102"/>
                    <a:pt x="13705" y="18102"/>
                  </a:cubicBezTo>
                  <a:cubicBezTo>
                    <a:pt x="13681" y="18102"/>
                    <a:pt x="13657" y="18091"/>
                    <a:pt x="13621" y="18091"/>
                  </a:cubicBezTo>
                  <a:lnTo>
                    <a:pt x="13526" y="18091"/>
                  </a:lnTo>
                  <a:cubicBezTo>
                    <a:pt x="13467" y="18091"/>
                    <a:pt x="13383" y="18091"/>
                    <a:pt x="13324" y="18114"/>
                  </a:cubicBezTo>
                  <a:cubicBezTo>
                    <a:pt x="13288" y="18126"/>
                    <a:pt x="13252" y="18138"/>
                    <a:pt x="13240" y="18162"/>
                  </a:cubicBezTo>
                  <a:cubicBezTo>
                    <a:pt x="13169" y="18233"/>
                    <a:pt x="12478" y="19138"/>
                    <a:pt x="12466" y="19150"/>
                  </a:cubicBezTo>
                  <a:cubicBezTo>
                    <a:pt x="12455" y="19174"/>
                    <a:pt x="12395" y="19234"/>
                    <a:pt x="12288" y="19234"/>
                  </a:cubicBezTo>
                  <a:lnTo>
                    <a:pt x="11097" y="19234"/>
                  </a:lnTo>
                  <a:lnTo>
                    <a:pt x="12407" y="17019"/>
                  </a:lnTo>
                  <a:cubicBezTo>
                    <a:pt x="12419" y="17007"/>
                    <a:pt x="12419" y="16983"/>
                    <a:pt x="12419" y="16971"/>
                  </a:cubicBezTo>
                  <a:cubicBezTo>
                    <a:pt x="12419" y="16971"/>
                    <a:pt x="12157" y="16317"/>
                    <a:pt x="12085" y="16138"/>
                  </a:cubicBezTo>
                  <a:cubicBezTo>
                    <a:pt x="12014" y="15947"/>
                    <a:pt x="11847" y="15447"/>
                    <a:pt x="11847" y="15316"/>
                  </a:cubicBezTo>
                  <a:cubicBezTo>
                    <a:pt x="11847" y="15293"/>
                    <a:pt x="11847" y="15269"/>
                    <a:pt x="11835" y="15245"/>
                  </a:cubicBezTo>
                  <a:cubicBezTo>
                    <a:pt x="11835" y="15126"/>
                    <a:pt x="11824" y="14983"/>
                    <a:pt x="11931" y="14769"/>
                  </a:cubicBezTo>
                  <a:cubicBezTo>
                    <a:pt x="11978" y="14673"/>
                    <a:pt x="12407" y="13888"/>
                    <a:pt x="12347" y="13792"/>
                  </a:cubicBezTo>
                  <a:cubicBezTo>
                    <a:pt x="12336" y="13769"/>
                    <a:pt x="12312" y="13745"/>
                    <a:pt x="12276" y="13709"/>
                  </a:cubicBezTo>
                  <a:cubicBezTo>
                    <a:pt x="12205" y="13626"/>
                    <a:pt x="12097" y="13507"/>
                    <a:pt x="12050" y="13376"/>
                  </a:cubicBezTo>
                  <a:cubicBezTo>
                    <a:pt x="12002" y="13280"/>
                    <a:pt x="11990" y="13138"/>
                    <a:pt x="12002" y="12959"/>
                  </a:cubicBezTo>
                  <a:cubicBezTo>
                    <a:pt x="12002" y="12864"/>
                    <a:pt x="12014" y="12745"/>
                    <a:pt x="12038" y="12626"/>
                  </a:cubicBezTo>
                  <a:cubicBezTo>
                    <a:pt x="12038" y="12590"/>
                    <a:pt x="12050" y="12566"/>
                    <a:pt x="12050" y="12542"/>
                  </a:cubicBezTo>
                  <a:cubicBezTo>
                    <a:pt x="12074" y="12411"/>
                    <a:pt x="12085" y="12352"/>
                    <a:pt x="12085" y="12316"/>
                  </a:cubicBezTo>
                  <a:cubicBezTo>
                    <a:pt x="12085" y="12304"/>
                    <a:pt x="12085" y="12292"/>
                    <a:pt x="12085" y="12292"/>
                  </a:cubicBezTo>
                  <a:lnTo>
                    <a:pt x="12609" y="9637"/>
                  </a:lnTo>
                  <a:close/>
                  <a:moveTo>
                    <a:pt x="9276" y="11840"/>
                  </a:moveTo>
                  <a:cubicBezTo>
                    <a:pt x="9335" y="11852"/>
                    <a:pt x="9502" y="11971"/>
                    <a:pt x="9573" y="12030"/>
                  </a:cubicBezTo>
                  <a:cubicBezTo>
                    <a:pt x="9633" y="12066"/>
                    <a:pt x="9645" y="12078"/>
                    <a:pt x="9657" y="12090"/>
                  </a:cubicBezTo>
                  <a:cubicBezTo>
                    <a:pt x="9704" y="12102"/>
                    <a:pt x="9871" y="12137"/>
                    <a:pt x="10026" y="12137"/>
                  </a:cubicBezTo>
                  <a:cubicBezTo>
                    <a:pt x="10180" y="12137"/>
                    <a:pt x="10252" y="12185"/>
                    <a:pt x="10300" y="12221"/>
                  </a:cubicBezTo>
                  <a:cubicBezTo>
                    <a:pt x="10311" y="12233"/>
                    <a:pt x="10311" y="12245"/>
                    <a:pt x="10323" y="12245"/>
                  </a:cubicBezTo>
                  <a:cubicBezTo>
                    <a:pt x="10335" y="12257"/>
                    <a:pt x="10335" y="12257"/>
                    <a:pt x="10335" y="12257"/>
                  </a:cubicBezTo>
                  <a:cubicBezTo>
                    <a:pt x="10347" y="12268"/>
                    <a:pt x="10347" y="12268"/>
                    <a:pt x="10359" y="12268"/>
                  </a:cubicBezTo>
                  <a:cubicBezTo>
                    <a:pt x="10359" y="12280"/>
                    <a:pt x="10371" y="12280"/>
                    <a:pt x="10371" y="12280"/>
                  </a:cubicBezTo>
                  <a:cubicBezTo>
                    <a:pt x="10383" y="12280"/>
                    <a:pt x="10383" y="12292"/>
                    <a:pt x="10383" y="12292"/>
                  </a:cubicBezTo>
                  <a:cubicBezTo>
                    <a:pt x="10395" y="12292"/>
                    <a:pt x="10407" y="12292"/>
                    <a:pt x="10407" y="12304"/>
                  </a:cubicBezTo>
                  <a:lnTo>
                    <a:pt x="10419" y="12304"/>
                  </a:lnTo>
                  <a:cubicBezTo>
                    <a:pt x="10431" y="12304"/>
                    <a:pt x="10442" y="12304"/>
                    <a:pt x="10454" y="12316"/>
                  </a:cubicBezTo>
                  <a:lnTo>
                    <a:pt x="10490" y="12316"/>
                  </a:lnTo>
                  <a:cubicBezTo>
                    <a:pt x="10502" y="12328"/>
                    <a:pt x="10502" y="12328"/>
                    <a:pt x="10502" y="12328"/>
                  </a:cubicBezTo>
                  <a:lnTo>
                    <a:pt x="10681" y="12328"/>
                  </a:lnTo>
                  <a:cubicBezTo>
                    <a:pt x="10740" y="12316"/>
                    <a:pt x="10883" y="12316"/>
                    <a:pt x="11121" y="12316"/>
                  </a:cubicBezTo>
                  <a:lnTo>
                    <a:pt x="11502" y="12316"/>
                  </a:lnTo>
                  <a:cubicBezTo>
                    <a:pt x="11538" y="12316"/>
                    <a:pt x="11574" y="12316"/>
                    <a:pt x="11609" y="12328"/>
                  </a:cubicBezTo>
                  <a:lnTo>
                    <a:pt x="11990" y="12328"/>
                  </a:lnTo>
                  <a:cubicBezTo>
                    <a:pt x="11990" y="12328"/>
                    <a:pt x="11990" y="12340"/>
                    <a:pt x="11990" y="12340"/>
                  </a:cubicBezTo>
                  <a:cubicBezTo>
                    <a:pt x="11990" y="12340"/>
                    <a:pt x="11990" y="12352"/>
                    <a:pt x="11990" y="12352"/>
                  </a:cubicBezTo>
                  <a:cubicBezTo>
                    <a:pt x="11990" y="12364"/>
                    <a:pt x="11978" y="12376"/>
                    <a:pt x="11978" y="12387"/>
                  </a:cubicBezTo>
                  <a:cubicBezTo>
                    <a:pt x="11978" y="12387"/>
                    <a:pt x="11978" y="12399"/>
                    <a:pt x="11978" y="12411"/>
                  </a:cubicBezTo>
                  <a:cubicBezTo>
                    <a:pt x="11978" y="12423"/>
                    <a:pt x="11978" y="12435"/>
                    <a:pt x="11978" y="12447"/>
                  </a:cubicBezTo>
                  <a:cubicBezTo>
                    <a:pt x="11966" y="12459"/>
                    <a:pt x="11966" y="12471"/>
                    <a:pt x="11966" y="12483"/>
                  </a:cubicBezTo>
                  <a:cubicBezTo>
                    <a:pt x="11966" y="12495"/>
                    <a:pt x="11966" y="12507"/>
                    <a:pt x="11955" y="12518"/>
                  </a:cubicBezTo>
                  <a:cubicBezTo>
                    <a:pt x="11955" y="12542"/>
                    <a:pt x="11955" y="12578"/>
                    <a:pt x="11943" y="12614"/>
                  </a:cubicBezTo>
                  <a:cubicBezTo>
                    <a:pt x="11919" y="12733"/>
                    <a:pt x="11907" y="12852"/>
                    <a:pt x="11907" y="12959"/>
                  </a:cubicBezTo>
                  <a:cubicBezTo>
                    <a:pt x="11895" y="13149"/>
                    <a:pt x="11919" y="13304"/>
                    <a:pt x="11966" y="13411"/>
                  </a:cubicBezTo>
                  <a:cubicBezTo>
                    <a:pt x="12026" y="13554"/>
                    <a:pt x="12133" y="13685"/>
                    <a:pt x="12205" y="13769"/>
                  </a:cubicBezTo>
                  <a:cubicBezTo>
                    <a:pt x="12240" y="13792"/>
                    <a:pt x="12264" y="13816"/>
                    <a:pt x="12264" y="13828"/>
                  </a:cubicBezTo>
                  <a:cubicBezTo>
                    <a:pt x="12264" y="13900"/>
                    <a:pt x="12038" y="14376"/>
                    <a:pt x="11847" y="14721"/>
                  </a:cubicBezTo>
                  <a:cubicBezTo>
                    <a:pt x="11728" y="14959"/>
                    <a:pt x="11740" y="15126"/>
                    <a:pt x="11752" y="15257"/>
                  </a:cubicBezTo>
                  <a:cubicBezTo>
                    <a:pt x="11752" y="15269"/>
                    <a:pt x="11752" y="15293"/>
                    <a:pt x="11752" y="15316"/>
                  </a:cubicBezTo>
                  <a:cubicBezTo>
                    <a:pt x="11764" y="15471"/>
                    <a:pt x="11931" y="15995"/>
                    <a:pt x="12002" y="16174"/>
                  </a:cubicBezTo>
                  <a:cubicBezTo>
                    <a:pt x="12062" y="16328"/>
                    <a:pt x="12276" y="16876"/>
                    <a:pt x="12324" y="16983"/>
                  </a:cubicBezTo>
                  <a:lnTo>
                    <a:pt x="10990" y="19234"/>
                  </a:lnTo>
                  <a:lnTo>
                    <a:pt x="10323" y="19234"/>
                  </a:lnTo>
                  <a:cubicBezTo>
                    <a:pt x="10311" y="19234"/>
                    <a:pt x="10300" y="19234"/>
                    <a:pt x="10288" y="19245"/>
                  </a:cubicBezTo>
                  <a:cubicBezTo>
                    <a:pt x="10276" y="19257"/>
                    <a:pt x="10276" y="19269"/>
                    <a:pt x="10276" y="19281"/>
                  </a:cubicBezTo>
                  <a:lnTo>
                    <a:pt x="10300" y="20174"/>
                  </a:lnTo>
                  <a:lnTo>
                    <a:pt x="8287" y="20174"/>
                  </a:lnTo>
                  <a:cubicBezTo>
                    <a:pt x="8287" y="19972"/>
                    <a:pt x="8275" y="19722"/>
                    <a:pt x="8275" y="19650"/>
                  </a:cubicBezTo>
                  <a:cubicBezTo>
                    <a:pt x="8275" y="19638"/>
                    <a:pt x="8275" y="19626"/>
                    <a:pt x="8275" y="19626"/>
                  </a:cubicBezTo>
                  <a:cubicBezTo>
                    <a:pt x="8275" y="19615"/>
                    <a:pt x="8275" y="19591"/>
                    <a:pt x="8275" y="19543"/>
                  </a:cubicBezTo>
                  <a:cubicBezTo>
                    <a:pt x="8275" y="19507"/>
                    <a:pt x="8275" y="19472"/>
                    <a:pt x="8275" y="19436"/>
                  </a:cubicBezTo>
                  <a:cubicBezTo>
                    <a:pt x="8287" y="19257"/>
                    <a:pt x="8287" y="19103"/>
                    <a:pt x="8287" y="19007"/>
                  </a:cubicBezTo>
                  <a:cubicBezTo>
                    <a:pt x="8287" y="18972"/>
                    <a:pt x="8287" y="18948"/>
                    <a:pt x="8287" y="18936"/>
                  </a:cubicBezTo>
                  <a:lnTo>
                    <a:pt x="8275" y="18888"/>
                  </a:lnTo>
                  <a:cubicBezTo>
                    <a:pt x="8240" y="18531"/>
                    <a:pt x="8216" y="18281"/>
                    <a:pt x="8192" y="18091"/>
                  </a:cubicBezTo>
                  <a:cubicBezTo>
                    <a:pt x="8192" y="18055"/>
                    <a:pt x="8180" y="18019"/>
                    <a:pt x="8180" y="17983"/>
                  </a:cubicBezTo>
                  <a:cubicBezTo>
                    <a:pt x="8180" y="17960"/>
                    <a:pt x="8180" y="17924"/>
                    <a:pt x="8168" y="17900"/>
                  </a:cubicBezTo>
                  <a:cubicBezTo>
                    <a:pt x="8168" y="17864"/>
                    <a:pt x="8168" y="17829"/>
                    <a:pt x="8168" y="17805"/>
                  </a:cubicBezTo>
                  <a:cubicBezTo>
                    <a:pt x="8168" y="17793"/>
                    <a:pt x="8156" y="17781"/>
                    <a:pt x="8156" y="17769"/>
                  </a:cubicBezTo>
                  <a:cubicBezTo>
                    <a:pt x="8156" y="17674"/>
                    <a:pt x="8156" y="17638"/>
                    <a:pt x="8156" y="17614"/>
                  </a:cubicBezTo>
                  <a:cubicBezTo>
                    <a:pt x="8156" y="17495"/>
                    <a:pt x="8204" y="17150"/>
                    <a:pt x="8275" y="17007"/>
                  </a:cubicBezTo>
                  <a:cubicBezTo>
                    <a:pt x="8299" y="16948"/>
                    <a:pt x="8335" y="16888"/>
                    <a:pt x="8371" y="16829"/>
                  </a:cubicBezTo>
                  <a:cubicBezTo>
                    <a:pt x="8418" y="16757"/>
                    <a:pt x="8466" y="16686"/>
                    <a:pt x="8490" y="16602"/>
                  </a:cubicBezTo>
                  <a:cubicBezTo>
                    <a:pt x="8526" y="16448"/>
                    <a:pt x="8442" y="16186"/>
                    <a:pt x="8406" y="16138"/>
                  </a:cubicBezTo>
                  <a:cubicBezTo>
                    <a:pt x="8383" y="16114"/>
                    <a:pt x="8359" y="16102"/>
                    <a:pt x="8323" y="16102"/>
                  </a:cubicBezTo>
                  <a:cubicBezTo>
                    <a:pt x="8275" y="16102"/>
                    <a:pt x="8192" y="16126"/>
                    <a:pt x="8121" y="16150"/>
                  </a:cubicBezTo>
                  <a:cubicBezTo>
                    <a:pt x="8097" y="16162"/>
                    <a:pt x="8073" y="16162"/>
                    <a:pt x="8061" y="16162"/>
                  </a:cubicBezTo>
                  <a:cubicBezTo>
                    <a:pt x="8061" y="16162"/>
                    <a:pt x="8014" y="16150"/>
                    <a:pt x="7918" y="15936"/>
                  </a:cubicBezTo>
                  <a:cubicBezTo>
                    <a:pt x="7847" y="15757"/>
                    <a:pt x="7704" y="15674"/>
                    <a:pt x="7549" y="15626"/>
                  </a:cubicBezTo>
                  <a:cubicBezTo>
                    <a:pt x="7537" y="15614"/>
                    <a:pt x="7525" y="15614"/>
                    <a:pt x="7502" y="15614"/>
                  </a:cubicBezTo>
                  <a:cubicBezTo>
                    <a:pt x="7502" y="15602"/>
                    <a:pt x="7490" y="15602"/>
                    <a:pt x="7490" y="15602"/>
                  </a:cubicBezTo>
                  <a:cubicBezTo>
                    <a:pt x="7478" y="15602"/>
                    <a:pt x="7466" y="15602"/>
                    <a:pt x="7454" y="15590"/>
                  </a:cubicBezTo>
                  <a:lnTo>
                    <a:pt x="7430" y="15590"/>
                  </a:lnTo>
                  <a:cubicBezTo>
                    <a:pt x="7418" y="15590"/>
                    <a:pt x="7406" y="15590"/>
                    <a:pt x="7394" y="15578"/>
                  </a:cubicBezTo>
                  <a:lnTo>
                    <a:pt x="7371" y="15578"/>
                  </a:lnTo>
                  <a:cubicBezTo>
                    <a:pt x="7371" y="15578"/>
                    <a:pt x="7371" y="15566"/>
                    <a:pt x="7371" y="15566"/>
                  </a:cubicBezTo>
                  <a:cubicBezTo>
                    <a:pt x="7371" y="15543"/>
                    <a:pt x="7371" y="15519"/>
                    <a:pt x="7371" y="15495"/>
                  </a:cubicBezTo>
                  <a:cubicBezTo>
                    <a:pt x="7359" y="15459"/>
                    <a:pt x="7359" y="15435"/>
                    <a:pt x="7359" y="15412"/>
                  </a:cubicBezTo>
                  <a:cubicBezTo>
                    <a:pt x="7359" y="15400"/>
                    <a:pt x="7359" y="15400"/>
                    <a:pt x="7359" y="15400"/>
                  </a:cubicBezTo>
                  <a:cubicBezTo>
                    <a:pt x="7359" y="15364"/>
                    <a:pt x="7359" y="15340"/>
                    <a:pt x="7359" y="15316"/>
                  </a:cubicBezTo>
                  <a:cubicBezTo>
                    <a:pt x="7359" y="15305"/>
                    <a:pt x="7359" y="15305"/>
                    <a:pt x="7359" y="15293"/>
                  </a:cubicBezTo>
                  <a:cubicBezTo>
                    <a:pt x="7359" y="15269"/>
                    <a:pt x="7359" y="15245"/>
                    <a:pt x="7347" y="15221"/>
                  </a:cubicBezTo>
                  <a:cubicBezTo>
                    <a:pt x="7347" y="15197"/>
                    <a:pt x="7347" y="15185"/>
                    <a:pt x="7347" y="15174"/>
                  </a:cubicBezTo>
                  <a:cubicBezTo>
                    <a:pt x="7347" y="15150"/>
                    <a:pt x="7347" y="15138"/>
                    <a:pt x="7347" y="15114"/>
                  </a:cubicBezTo>
                  <a:cubicBezTo>
                    <a:pt x="7347" y="15102"/>
                    <a:pt x="7347" y="15078"/>
                    <a:pt x="7347" y="15066"/>
                  </a:cubicBezTo>
                  <a:cubicBezTo>
                    <a:pt x="7347" y="15043"/>
                    <a:pt x="7335" y="15019"/>
                    <a:pt x="7335" y="15007"/>
                  </a:cubicBezTo>
                  <a:cubicBezTo>
                    <a:pt x="7335" y="14983"/>
                    <a:pt x="7335" y="14959"/>
                    <a:pt x="7335" y="14935"/>
                  </a:cubicBezTo>
                  <a:cubicBezTo>
                    <a:pt x="7335" y="14924"/>
                    <a:pt x="7335" y="14912"/>
                    <a:pt x="7335" y="14900"/>
                  </a:cubicBezTo>
                  <a:cubicBezTo>
                    <a:pt x="7335" y="14876"/>
                    <a:pt x="7335" y="14840"/>
                    <a:pt x="7323" y="14816"/>
                  </a:cubicBezTo>
                  <a:cubicBezTo>
                    <a:pt x="7323" y="14804"/>
                    <a:pt x="7323" y="14804"/>
                    <a:pt x="7323" y="14793"/>
                  </a:cubicBezTo>
                  <a:cubicBezTo>
                    <a:pt x="7323" y="14697"/>
                    <a:pt x="7311" y="14590"/>
                    <a:pt x="7311" y="14507"/>
                  </a:cubicBezTo>
                  <a:cubicBezTo>
                    <a:pt x="7299" y="14447"/>
                    <a:pt x="7299" y="14400"/>
                    <a:pt x="7299" y="14364"/>
                  </a:cubicBezTo>
                  <a:cubicBezTo>
                    <a:pt x="7287" y="14292"/>
                    <a:pt x="7287" y="14257"/>
                    <a:pt x="7287" y="14245"/>
                  </a:cubicBezTo>
                  <a:cubicBezTo>
                    <a:pt x="7228" y="13983"/>
                    <a:pt x="7192" y="13781"/>
                    <a:pt x="7192" y="13745"/>
                  </a:cubicBezTo>
                  <a:cubicBezTo>
                    <a:pt x="7204" y="13733"/>
                    <a:pt x="7240" y="13685"/>
                    <a:pt x="7478" y="13542"/>
                  </a:cubicBezTo>
                  <a:cubicBezTo>
                    <a:pt x="7561" y="13495"/>
                    <a:pt x="7561" y="13316"/>
                    <a:pt x="7549" y="13138"/>
                  </a:cubicBezTo>
                  <a:lnTo>
                    <a:pt x="7549" y="13090"/>
                  </a:lnTo>
                  <a:cubicBezTo>
                    <a:pt x="7549" y="13078"/>
                    <a:pt x="7549" y="13078"/>
                    <a:pt x="7561" y="13066"/>
                  </a:cubicBezTo>
                  <a:cubicBezTo>
                    <a:pt x="7573" y="13054"/>
                    <a:pt x="7597" y="13019"/>
                    <a:pt x="7644" y="12971"/>
                  </a:cubicBezTo>
                  <a:cubicBezTo>
                    <a:pt x="7668" y="12947"/>
                    <a:pt x="7704" y="12923"/>
                    <a:pt x="7728" y="12899"/>
                  </a:cubicBezTo>
                  <a:cubicBezTo>
                    <a:pt x="7740" y="12888"/>
                    <a:pt x="7906" y="12757"/>
                    <a:pt x="8014" y="12614"/>
                  </a:cubicBezTo>
                  <a:cubicBezTo>
                    <a:pt x="8121" y="12471"/>
                    <a:pt x="8216" y="12328"/>
                    <a:pt x="8240" y="12221"/>
                  </a:cubicBezTo>
                  <a:cubicBezTo>
                    <a:pt x="8240" y="12209"/>
                    <a:pt x="8240" y="12197"/>
                    <a:pt x="8264" y="12173"/>
                  </a:cubicBezTo>
                  <a:lnTo>
                    <a:pt x="8275" y="12173"/>
                  </a:lnTo>
                  <a:cubicBezTo>
                    <a:pt x="8323" y="12126"/>
                    <a:pt x="8406" y="12078"/>
                    <a:pt x="8478" y="12030"/>
                  </a:cubicBezTo>
                  <a:cubicBezTo>
                    <a:pt x="8526" y="12006"/>
                    <a:pt x="8573" y="11971"/>
                    <a:pt x="8609" y="11947"/>
                  </a:cubicBezTo>
                  <a:cubicBezTo>
                    <a:pt x="8668" y="11899"/>
                    <a:pt x="9061" y="11840"/>
                    <a:pt x="9228" y="11840"/>
                  </a:cubicBezTo>
                  <a:close/>
                  <a:moveTo>
                    <a:pt x="5466" y="15531"/>
                  </a:moveTo>
                  <a:cubicBezTo>
                    <a:pt x="5537" y="15543"/>
                    <a:pt x="5620" y="15555"/>
                    <a:pt x="5704" y="15566"/>
                  </a:cubicBezTo>
                  <a:cubicBezTo>
                    <a:pt x="5728" y="15566"/>
                    <a:pt x="5763" y="15566"/>
                    <a:pt x="5787" y="15578"/>
                  </a:cubicBezTo>
                  <a:cubicBezTo>
                    <a:pt x="5870" y="15578"/>
                    <a:pt x="5942" y="15590"/>
                    <a:pt x="6013" y="15602"/>
                  </a:cubicBezTo>
                  <a:cubicBezTo>
                    <a:pt x="6073" y="15602"/>
                    <a:pt x="6120" y="15614"/>
                    <a:pt x="6156" y="15614"/>
                  </a:cubicBezTo>
                  <a:cubicBezTo>
                    <a:pt x="6228" y="15614"/>
                    <a:pt x="6311" y="15602"/>
                    <a:pt x="6406" y="15602"/>
                  </a:cubicBezTo>
                  <a:cubicBezTo>
                    <a:pt x="6466" y="15602"/>
                    <a:pt x="6537" y="15590"/>
                    <a:pt x="6609" y="15590"/>
                  </a:cubicBezTo>
                  <a:lnTo>
                    <a:pt x="6716" y="15590"/>
                  </a:lnTo>
                  <a:cubicBezTo>
                    <a:pt x="6871" y="15590"/>
                    <a:pt x="7109" y="15614"/>
                    <a:pt x="7323" y="15662"/>
                  </a:cubicBezTo>
                  <a:cubicBezTo>
                    <a:pt x="7406" y="15674"/>
                    <a:pt x="7478" y="15697"/>
                    <a:pt x="7525" y="15709"/>
                  </a:cubicBezTo>
                  <a:cubicBezTo>
                    <a:pt x="7668" y="15757"/>
                    <a:pt x="7775" y="15828"/>
                    <a:pt x="7835" y="15971"/>
                  </a:cubicBezTo>
                  <a:cubicBezTo>
                    <a:pt x="7942" y="16221"/>
                    <a:pt x="8014" y="16257"/>
                    <a:pt x="8073" y="16257"/>
                  </a:cubicBezTo>
                  <a:cubicBezTo>
                    <a:pt x="8085" y="16257"/>
                    <a:pt x="8121" y="16245"/>
                    <a:pt x="8156" y="16233"/>
                  </a:cubicBezTo>
                  <a:cubicBezTo>
                    <a:pt x="8204" y="16221"/>
                    <a:pt x="8275" y="16197"/>
                    <a:pt x="8335" y="16197"/>
                  </a:cubicBezTo>
                  <a:cubicBezTo>
                    <a:pt x="8359" y="16245"/>
                    <a:pt x="8430" y="16471"/>
                    <a:pt x="8406" y="16578"/>
                  </a:cubicBezTo>
                  <a:cubicBezTo>
                    <a:pt x="8383" y="16650"/>
                    <a:pt x="8335" y="16721"/>
                    <a:pt x="8299" y="16781"/>
                  </a:cubicBezTo>
                  <a:cubicBezTo>
                    <a:pt x="8264" y="16840"/>
                    <a:pt x="8216" y="16900"/>
                    <a:pt x="8192" y="16971"/>
                  </a:cubicBezTo>
                  <a:cubicBezTo>
                    <a:pt x="8121" y="17138"/>
                    <a:pt x="8061" y="17483"/>
                    <a:pt x="8061" y="17614"/>
                  </a:cubicBezTo>
                  <a:cubicBezTo>
                    <a:pt x="8061" y="17698"/>
                    <a:pt x="8109" y="18126"/>
                    <a:pt x="8192" y="18888"/>
                  </a:cubicBezTo>
                  <a:lnTo>
                    <a:pt x="8192" y="18948"/>
                  </a:lnTo>
                  <a:cubicBezTo>
                    <a:pt x="8204" y="18995"/>
                    <a:pt x="8192" y="19388"/>
                    <a:pt x="8192" y="19543"/>
                  </a:cubicBezTo>
                  <a:cubicBezTo>
                    <a:pt x="8192" y="19591"/>
                    <a:pt x="8180" y="19615"/>
                    <a:pt x="8180" y="19626"/>
                  </a:cubicBezTo>
                  <a:lnTo>
                    <a:pt x="8180" y="19638"/>
                  </a:lnTo>
                  <a:cubicBezTo>
                    <a:pt x="8180" y="19638"/>
                    <a:pt x="8192" y="19638"/>
                    <a:pt x="8192" y="19650"/>
                  </a:cubicBezTo>
                  <a:cubicBezTo>
                    <a:pt x="8192" y="19662"/>
                    <a:pt x="8192" y="19662"/>
                    <a:pt x="8192" y="19662"/>
                  </a:cubicBezTo>
                  <a:cubicBezTo>
                    <a:pt x="8192" y="19674"/>
                    <a:pt x="8192" y="19674"/>
                    <a:pt x="8192" y="19674"/>
                  </a:cubicBezTo>
                  <a:cubicBezTo>
                    <a:pt x="8192" y="19698"/>
                    <a:pt x="8192" y="19722"/>
                    <a:pt x="8192" y="19757"/>
                  </a:cubicBezTo>
                  <a:cubicBezTo>
                    <a:pt x="8192" y="19888"/>
                    <a:pt x="8192" y="20055"/>
                    <a:pt x="8204" y="20174"/>
                  </a:cubicBezTo>
                  <a:lnTo>
                    <a:pt x="7585" y="20174"/>
                  </a:lnTo>
                  <a:cubicBezTo>
                    <a:pt x="7561" y="20174"/>
                    <a:pt x="7537" y="20186"/>
                    <a:pt x="7537" y="20210"/>
                  </a:cubicBezTo>
                  <a:lnTo>
                    <a:pt x="7537" y="21710"/>
                  </a:lnTo>
                  <a:lnTo>
                    <a:pt x="6442" y="21758"/>
                  </a:lnTo>
                  <a:cubicBezTo>
                    <a:pt x="6454" y="21722"/>
                    <a:pt x="6466" y="21674"/>
                    <a:pt x="6478" y="21627"/>
                  </a:cubicBezTo>
                  <a:cubicBezTo>
                    <a:pt x="6478" y="21615"/>
                    <a:pt x="6490" y="21591"/>
                    <a:pt x="6490" y="21567"/>
                  </a:cubicBezTo>
                  <a:cubicBezTo>
                    <a:pt x="6490" y="21567"/>
                    <a:pt x="6490" y="21567"/>
                    <a:pt x="6490" y="21555"/>
                  </a:cubicBezTo>
                  <a:cubicBezTo>
                    <a:pt x="6501" y="21543"/>
                    <a:pt x="6501" y="21531"/>
                    <a:pt x="6501" y="21508"/>
                  </a:cubicBezTo>
                  <a:cubicBezTo>
                    <a:pt x="6501" y="21508"/>
                    <a:pt x="6513" y="21496"/>
                    <a:pt x="6513" y="21484"/>
                  </a:cubicBezTo>
                  <a:lnTo>
                    <a:pt x="6513" y="21460"/>
                  </a:lnTo>
                  <a:cubicBezTo>
                    <a:pt x="6525" y="21448"/>
                    <a:pt x="6525" y="21436"/>
                    <a:pt x="6525" y="21424"/>
                  </a:cubicBezTo>
                  <a:cubicBezTo>
                    <a:pt x="6525" y="21412"/>
                    <a:pt x="6525" y="21400"/>
                    <a:pt x="6537" y="21389"/>
                  </a:cubicBezTo>
                  <a:cubicBezTo>
                    <a:pt x="6537" y="21389"/>
                    <a:pt x="6537" y="21377"/>
                    <a:pt x="6537" y="21365"/>
                  </a:cubicBezTo>
                  <a:cubicBezTo>
                    <a:pt x="6537" y="21353"/>
                    <a:pt x="6549" y="21341"/>
                    <a:pt x="6549" y="21329"/>
                  </a:cubicBezTo>
                  <a:cubicBezTo>
                    <a:pt x="6549" y="21329"/>
                    <a:pt x="6549" y="21317"/>
                    <a:pt x="6549" y="21305"/>
                  </a:cubicBezTo>
                  <a:cubicBezTo>
                    <a:pt x="6561" y="21293"/>
                    <a:pt x="6561" y="21270"/>
                    <a:pt x="6561" y="21258"/>
                  </a:cubicBezTo>
                  <a:cubicBezTo>
                    <a:pt x="6561" y="21258"/>
                    <a:pt x="6561" y="21246"/>
                    <a:pt x="6561" y="21246"/>
                  </a:cubicBezTo>
                  <a:cubicBezTo>
                    <a:pt x="6573" y="21234"/>
                    <a:pt x="6573" y="21222"/>
                    <a:pt x="6573" y="21210"/>
                  </a:cubicBezTo>
                  <a:cubicBezTo>
                    <a:pt x="6573" y="21198"/>
                    <a:pt x="6573" y="21198"/>
                    <a:pt x="6573" y="21186"/>
                  </a:cubicBezTo>
                  <a:cubicBezTo>
                    <a:pt x="6573" y="21186"/>
                    <a:pt x="6585" y="21174"/>
                    <a:pt x="6585" y="21162"/>
                  </a:cubicBezTo>
                  <a:lnTo>
                    <a:pt x="6585" y="21150"/>
                  </a:lnTo>
                  <a:cubicBezTo>
                    <a:pt x="6585" y="21139"/>
                    <a:pt x="6585" y="21127"/>
                    <a:pt x="6585" y="21127"/>
                  </a:cubicBezTo>
                  <a:cubicBezTo>
                    <a:pt x="6585" y="21115"/>
                    <a:pt x="6585" y="21115"/>
                    <a:pt x="6585" y="21115"/>
                  </a:cubicBezTo>
                  <a:cubicBezTo>
                    <a:pt x="6597" y="21103"/>
                    <a:pt x="6597" y="21091"/>
                    <a:pt x="6597" y="21091"/>
                  </a:cubicBezTo>
                  <a:cubicBezTo>
                    <a:pt x="6597" y="21091"/>
                    <a:pt x="6597" y="21079"/>
                    <a:pt x="6597" y="21079"/>
                  </a:cubicBezTo>
                  <a:cubicBezTo>
                    <a:pt x="6597" y="21067"/>
                    <a:pt x="6597" y="21067"/>
                    <a:pt x="6597" y="21067"/>
                  </a:cubicBezTo>
                  <a:cubicBezTo>
                    <a:pt x="6597" y="21055"/>
                    <a:pt x="6597" y="21031"/>
                    <a:pt x="6585" y="21019"/>
                  </a:cubicBezTo>
                  <a:cubicBezTo>
                    <a:pt x="6573" y="20960"/>
                    <a:pt x="6549" y="20865"/>
                    <a:pt x="6501" y="20710"/>
                  </a:cubicBezTo>
                  <a:cubicBezTo>
                    <a:pt x="6466" y="20603"/>
                    <a:pt x="6430" y="20472"/>
                    <a:pt x="6394" y="20353"/>
                  </a:cubicBezTo>
                  <a:cubicBezTo>
                    <a:pt x="6382" y="20305"/>
                    <a:pt x="6370" y="20269"/>
                    <a:pt x="6359" y="20222"/>
                  </a:cubicBezTo>
                  <a:cubicBezTo>
                    <a:pt x="6323" y="20067"/>
                    <a:pt x="6251" y="19924"/>
                    <a:pt x="6192" y="19793"/>
                  </a:cubicBezTo>
                  <a:cubicBezTo>
                    <a:pt x="6109" y="19638"/>
                    <a:pt x="6049" y="19495"/>
                    <a:pt x="6061" y="19400"/>
                  </a:cubicBezTo>
                  <a:cubicBezTo>
                    <a:pt x="6073" y="19353"/>
                    <a:pt x="6097" y="19293"/>
                    <a:pt x="6109" y="19234"/>
                  </a:cubicBezTo>
                  <a:cubicBezTo>
                    <a:pt x="6156" y="19091"/>
                    <a:pt x="6216" y="18936"/>
                    <a:pt x="6156" y="18769"/>
                  </a:cubicBezTo>
                  <a:cubicBezTo>
                    <a:pt x="6120" y="18674"/>
                    <a:pt x="6037" y="18579"/>
                    <a:pt x="5954" y="18472"/>
                  </a:cubicBezTo>
                  <a:cubicBezTo>
                    <a:pt x="5859" y="18352"/>
                    <a:pt x="5751" y="18222"/>
                    <a:pt x="5704" y="18067"/>
                  </a:cubicBezTo>
                  <a:cubicBezTo>
                    <a:pt x="5668" y="17936"/>
                    <a:pt x="5632" y="17781"/>
                    <a:pt x="5597" y="17638"/>
                  </a:cubicBezTo>
                  <a:cubicBezTo>
                    <a:pt x="5561" y="17483"/>
                    <a:pt x="5537" y="17317"/>
                    <a:pt x="5489" y="17174"/>
                  </a:cubicBezTo>
                  <a:cubicBezTo>
                    <a:pt x="5466" y="17102"/>
                    <a:pt x="5442" y="17007"/>
                    <a:pt x="5406" y="16876"/>
                  </a:cubicBezTo>
                  <a:cubicBezTo>
                    <a:pt x="5394" y="16805"/>
                    <a:pt x="5370" y="16733"/>
                    <a:pt x="5358" y="16674"/>
                  </a:cubicBezTo>
                  <a:cubicBezTo>
                    <a:pt x="5347" y="16626"/>
                    <a:pt x="5347" y="16578"/>
                    <a:pt x="5335" y="16531"/>
                  </a:cubicBezTo>
                  <a:cubicBezTo>
                    <a:pt x="5311" y="16400"/>
                    <a:pt x="5287" y="16317"/>
                    <a:pt x="5287" y="16305"/>
                  </a:cubicBezTo>
                  <a:cubicBezTo>
                    <a:pt x="5287" y="16305"/>
                    <a:pt x="5251" y="16102"/>
                    <a:pt x="5204" y="15971"/>
                  </a:cubicBezTo>
                  <a:cubicBezTo>
                    <a:pt x="5204" y="15959"/>
                    <a:pt x="5192" y="15936"/>
                    <a:pt x="5180" y="15912"/>
                  </a:cubicBezTo>
                  <a:cubicBezTo>
                    <a:pt x="5168" y="15888"/>
                    <a:pt x="5168" y="15864"/>
                    <a:pt x="5156" y="15840"/>
                  </a:cubicBezTo>
                  <a:cubicBezTo>
                    <a:pt x="5144" y="15805"/>
                    <a:pt x="5132" y="15781"/>
                    <a:pt x="5132" y="15745"/>
                  </a:cubicBezTo>
                  <a:lnTo>
                    <a:pt x="5120" y="15733"/>
                  </a:lnTo>
                  <a:cubicBezTo>
                    <a:pt x="5120" y="15721"/>
                    <a:pt x="5120" y="15721"/>
                    <a:pt x="5120" y="15709"/>
                  </a:cubicBezTo>
                  <a:cubicBezTo>
                    <a:pt x="5120" y="15697"/>
                    <a:pt x="5120" y="15686"/>
                    <a:pt x="5132" y="15686"/>
                  </a:cubicBezTo>
                  <a:cubicBezTo>
                    <a:pt x="5144" y="15674"/>
                    <a:pt x="5156" y="15662"/>
                    <a:pt x="5168" y="15650"/>
                  </a:cubicBezTo>
                  <a:cubicBezTo>
                    <a:pt x="5180" y="15638"/>
                    <a:pt x="5192" y="15626"/>
                    <a:pt x="5204" y="15614"/>
                  </a:cubicBezTo>
                  <a:cubicBezTo>
                    <a:pt x="5216" y="15614"/>
                    <a:pt x="5216" y="15614"/>
                    <a:pt x="5216" y="15602"/>
                  </a:cubicBezTo>
                  <a:cubicBezTo>
                    <a:pt x="5227" y="15602"/>
                    <a:pt x="5251" y="15590"/>
                    <a:pt x="5263" y="15578"/>
                  </a:cubicBezTo>
                  <a:cubicBezTo>
                    <a:pt x="5263" y="15578"/>
                    <a:pt x="5275" y="15566"/>
                    <a:pt x="5275" y="15566"/>
                  </a:cubicBezTo>
                  <a:cubicBezTo>
                    <a:pt x="5299" y="15555"/>
                    <a:pt x="5311" y="15555"/>
                    <a:pt x="5335" y="15543"/>
                  </a:cubicBezTo>
                  <a:lnTo>
                    <a:pt x="5347" y="15543"/>
                  </a:lnTo>
                  <a:cubicBezTo>
                    <a:pt x="5370" y="15543"/>
                    <a:pt x="5394" y="15531"/>
                    <a:pt x="5418" y="15531"/>
                  </a:cubicBezTo>
                  <a:close/>
                  <a:moveTo>
                    <a:pt x="2596" y="15876"/>
                  </a:moveTo>
                  <a:cubicBezTo>
                    <a:pt x="2691" y="15876"/>
                    <a:pt x="2799" y="15900"/>
                    <a:pt x="2894" y="15924"/>
                  </a:cubicBezTo>
                  <a:cubicBezTo>
                    <a:pt x="2965" y="15936"/>
                    <a:pt x="3037" y="15947"/>
                    <a:pt x="3096" y="15959"/>
                  </a:cubicBezTo>
                  <a:cubicBezTo>
                    <a:pt x="3227" y="15971"/>
                    <a:pt x="3311" y="16043"/>
                    <a:pt x="3370" y="16114"/>
                  </a:cubicBezTo>
                  <a:cubicBezTo>
                    <a:pt x="3418" y="16162"/>
                    <a:pt x="3465" y="16197"/>
                    <a:pt x="3513" y="16209"/>
                  </a:cubicBezTo>
                  <a:lnTo>
                    <a:pt x="3549" y="16209"/>
                  </a:lnTo>
                  <a:cubicBezTo>
                    <a:pt x="3692" y="16209"/>
                    <a:pt x="4144" y="16055"/>
                    <a:pt x="4299" y="15971"/>
                  </a:cubicBezTo>
                  <a:cubicBezTo>
                    <a:pt x="4323" y="15959"/>
                    <a:pt x="4346" y="15959"/>
                    <a:pt x="4370" y="15959"/>
                  </a:cubicBezTo>
                  <a:cubicBezTo>
                    <a:pt x="4501" y="15959"/>
                    <a:pt x="4668" y="16078"/>
                    <a:pt x="4811" y="16174"/>
                  </a:cubicBezTo>
                  <a:cubicBezTo>
                    <a:pt x="4846" y="16197"/>
                    <a:pt x="4882" y="16221"/>
                    <a:pt x="4906" y="16233"/>
                  </a:cubicBezTo>
                  <a:cubicBezTo>
                    <a:pt x="4942" y="16257"/>
                    <a:pt x="4966" y="16269"/>
                    <a:pt x="5001" y="16281"/>
                  </a:cubicBezTo>
                  <a:cubicBezTo>
                    <a:pt x="5001" y="16281"/>
                    <a:pt x="5013" y="16293"/>
                    <a:pt x="5013" y="16293"/>
                  </a:cubicBezTo>
                  <a:cubicBezTo>
                    <a:pt x="5037" y="16305"/>
                    <a:pt x="5061" y="16317"/>
                    <a:pt x="5085" y="16317"/>
                  </a:cubicBezTo>
                  <a:cubicBezTo>
                    <a:pt x="5085" y="16317"/>
                    <a:pt x="5085" y="16328"/>
                    <a:pt x="5085" y="16328"/>
                  </a:cubicBezTo>
                  <a:cubicBezTo>
                    <a:pt x="5108" y="16328"/>
                    <a:pt x="5132" y="16340"/>
                    <a:pt x="5156" y="16340"/>
                  </a:cubicBezTo>
                  <a:cubicBezTo>
                    <a:pt x="5156" y="16340"/>
                    <a:pt x="5156" y="16352"/>
                    <a:pt x="5168" y="16352"/>
                  </a:cubicBezTo>
                  <a:lnTo>
                    <a:pt x="5204" y="16352"/>
                  </a:lnTo>
                  <a:cubicBezTo>
                    <a:pt x="5204" y="16364"/>
                    <a:pt x="5204" y="16364"/>
                    <a:pt x="5204" y="16364"/>
                  </a:cubicBezTo>
                  <a:cubicBezTo>
                    <a:pt x="5204" y="16376"/>
                    <a:pt x="5204" y="16376"/>
                    <a:pt x="5216" y="16388"/>
                  </a:cubicBezTo>
                  <a:cubicBezTo>
                    <a:pt x="5216" y="16400"/>
                    <a:pt x="5216" y="16400"/>
                    <a:pt x="5216" y="16412"/>
                  </a:cubicBezTo>
                  <a:cubicBezTo>
                    <a:pt x="5216" y="16424"/>
                    <a:pt x="5216" y="16436"/>
                    <a:pt x="5216" y="16448"/>
                  </a:cubicBezTo>
                  <a:cubicBezTo>
                    <a:pt x="5227" y="16459"/>
                    <a:pt x="5227" y="16471"/>
                    <a:pt x="5227" y="16495"/>
                  </a:cubicBezTo>
                  <a:cubicBezTo>
                    <a:pt x="5239" y="16507"/>
                    <a:pt x="5239" y="16519"/>
                    <a:pt x="5239" y="16531"/>
                  </a:cubicBezTo>
                  <a:cubicBezTo>
                    <a:pt x="5239" y="16555"/>
                    <a:pt x="5251" y="16567"/>
                    <a:pt x="5251" y="16578"/>
                  </a:cubicBezTo>
                  <a:cubicBezTo>
                    <a:pt x="5251" y="16590"/>
                    <a:pt x="5251" y="16602"/>
                    <a:pt x="5251" y="16626"/>
                  </a:cubicBezTo>
                  <a:cubicBezTo>
                    <a:pt x="5263" y="16638"/>
                    <a:pt x="5263" y="16650"/>
                    <a:pt x="5263" y="16674"/>
                  </a:cubicBezTo>
                  <a:cubicBezTo>
                    <a:pt x="5275" y="16686"/>
                    <a:pt x="5275" y="16698"/>
                    <a:pt x="5275" y="16709"/>
                  </a:cubicBezTo>
                  <a:cubicBezTo>
                    <a:pt x="5275" y="16721"/>
                    <a:pt x="5287" y="16745"/>
                    <a:pt x="5287" y="16757"/>
                  </a:cubicBezTo>
                  <a:cubicBezTo>
                    <a:pt x="5287" y="16781"/>
                    <a:pt x="5299" y="16793"/>
                    <a:pt x="5299" y="16805"/>
                  </a:cubicBezTo>
                  <a:cubicBezTo>
                    <a:pt x="5299" y="16829"/>
                    <a:pt x="5311" y="16864"/>
                    <a:pt x="5311" y="16888"/>
                  </a:cubicBezTo>
                  <a:cubicBezTo>
                    <a:pt x="5347" y="17031"/>
                    <a:pt x="5370" y="17126"/>
                    <a:pt x="5394" y="17210"/>
                  </a:cubicBezTo>
                  <a:cubicBezTo>
                    <a:pt x="5442" y="17340"/>
                    <a:pt x="5478" y="17495"/>
                    <a:pt x="5513" y="17650"/>
                  </a:cubicBezTo>
                  <a:cubicBezTo>
                    <a:pt x="5537" y="17805"/>
                    <a:pt x="5573" y="17960"/>
                    <a:pt x="5620" y="18102"/>
                  </a:cubicBezTo>
                  <a:cubicBezTo>
                    <a:pt x="5632" y="18138"/>
                    <a:pt x="5644" y="18174"/>
                    <a:pt x="5668" y="18222"/>
                  </a:cubicBezTo>
                  <a:cubicBezTo>
                    <a:pt x="5728" y="18341"/>
                    <a:pt x="5811" y="18436"/>
                    <a:pt x="5894" y="18531"/>
                  </a:cubicBezTo>
                  <a:cubicBezTo>
                    <a:pt x="5942" y="18603"/>
                    <a:pt x="6001" y="18674"/>
                    <a:pt x="6037" y="18745"/>
                  </a:cubicBezTo>
                  <a:cubicBezTo>
                    <a:pt x="6049" y="18757"/>
                    <a:pt x="6061" y="18781"/>
                    <a:pt x="6073" y="18805"/>
                  </a:cubicBezTo>
                  <a:cubicBezTo>
                    <a:pt x="6120" y="18936"/>
                    <a:pt x="6073" y="19067"/>
                    <a:pt x="6025" y="19198"/>
                  </a:cubicBezTo>
                  <a:cubicBezTo>
                    <a:pt x="6001" y="19257"/>
                    <a:pt x="5978" y="19329"/>
                    <a:pt x="5978" y="19388"/>
                  </a:cubicBezTo>
                  <a:cubicBezTo>
                    <a:pt x="5954" y="19507"/>
                    <a:pt x="6025" y="19662"/>
                    <a:pt x="6109" y="19829"/>
                  </a:cubicBezTo>
                  <a:cubicBezTo>
                    <a:pt x="6168" y="19960"/>
                    <a:pt x="6228" y="20103"/>
                    <a:pt x="6275" y="20246"/>
                  </a:cubicBezTo>
                  <a:cubicBezTo>
                    <a:pt x="6311" y="20412"/>
                    <a:pt x="6370" y="20591"/>
                    <a:pt x="6418" y="20746"/>
                  </a:cubicBezTo>
                  <a:cubicBezTo>
                    <a:pt x="6454" y="20889"/>
                    <a:pt x="6501" y="21031"/>
                    <a:pt x="6501" y="21067"/>
                  </a:cubicBezTo>
                  <a:cubicBezTo>
                    <a:pt x="6501" y="21067"/>
                    <a:pt x="6501" y="21091"/>
                    <a:pt x="6501" y="21103"/>
                  </a:cubicBezTo>
                  <a:cubicBezTo>
                    <a:pt x="6478" y="21210"/>
                    <a:pt x="6418" y="21496"/>
                    <a:pt x="6347" y="21758"/>
                  </a:cubicBezTo>
                  <a:cubicBezTo>
                    <a:pt x="6347" y="21770"/>
                    <a:pt x="6347" y="21781"/>
                    <a:pt x="6347" y="21793"/>
                  </a:cubicBezTo>
                  <a:lnTo>
                    <a:pt x="4465" y="21841"/>
                  </a:lnTo>
                  <a:cubicBezTo>
                    <a:pt x="4442" y="21853"/>
                    <a:pt x="4430" y="21865"/>
                    <a:pt x="4430" y="21889"/>
                  </a:cubicBezTo>
                  <a:lnTo>
                    <a:pt x="4430" y="21924"/>
                  </a:lnTo>
                  <a:lnTo>
                    <a:pt x="4430" y="24151"/>
                  </a:lnTo>
                  <a:cubicBezTo>
                    <a:pt x="4323" y="24151"/>
                    <a:pt x="4239" y="24139"/>
                    <a:pt x="4215" y="24127"/>
                  </a:cubicBezTo>
                  <a:cubicBezTo>
                    <a:pt x="4215" y="24115"/>
                    <a:pt x="4192" y="24103"/>
                    <a:pt x="4180" y="24091"/>
                  </a:cubicBezTo>
                  <a:cubicBezTo>
                    <a:pt x="4132" y="24032"/>
                    <a:pt x="4073" y="23984"/>
                    <a:pt x="4013" y="23984"/>
                  </a:cubicBezTo>
                  <a:cubicBezTo>
                    <a:pt x="4001" y="23984"/>
                    <a:pt x="3965" y="23984"/>
                    <a:pt x="3930" y="23996"/>
                  </a:cubicBezTo>
                  <a:cubicBezTo>
                    <a:pt x="3906" y="23996"/>
                    <a:pt x="3882" y="23996"/>
                    <a:pt x="3858" y="24008"/>
                  </a:cubicBezTo>
                  <a:lnTo>
                    <a:pt x="3692" y="24008"/>
                  </a:lnTo>
                  <a:cubicBezTo>
                    <a:pt x="3692" y="23996"/>
                    <a:pt x="3680" y="23972"/>
                    <a:pt x="3680" y="23948"/>
                  </a:cubicBezTo>
                  <a:cubicBezTo>
                    <a:pt x="3632" y="23829"/>
                    <a:pt x="3596" y="23698"/>
                    <a:pt x="3513" y="23698"/>
                  </a:cubicBezTo>
                  <a:lnTo>
                    <a:pt x="3453" y="23698"/>
                  </a:lnTo>
                  <a:cubicBezTo>
                    <a:pt x="3442" y="23710"/>
                    <a:pt x="3430" y="23710"/>
                    <a:pt x="3406" y="23710"/>
                  </a:cubicBezTo>
                  <a:lnTo>
                    <a:pt x="3346" y="23710"/>
                  </a:lnTo>
                  <a:cubicBezTo>
                    <a:pt x="3311" y="23722"/>
                    <a:pt x="3275" y="23722"/>
                    <a:pt x="3227" y="23722"/>
                  </a:cubicBezTo>
                  <a:lnTo>
                    <a:pt x="3025" y="23758"/>
                  </a:lnTo>
                  <a:lnTo>
                    <a:pt x="2953" y="23758"/>
                  </a:lnTo>
                  <a:cubicBezTo>
                    <a:pt x="2882" y="23758"/>
                    <a:pt x="2822" y="23734"/>
                    <a:pt x="2787" y="23698"/>
                  </a:cubicBezTo>
                  <a:cubicBezTo>
                    <a:pt x="2775" y="23686"/>
                    <a:pt x="2763" y="23675"/>
                    <a:pt x="2751" y="23663"/>
                  </a:cubicBezTo>
                  <a:cubicBezTo>
                    <a:pt x="2739" y="23615"/>
                    <a:pt x="2715" y="23556"/>
                    <a:pt x="2691" y="23484"/>
                  </a:cubicBezTo>
                  <a:cubicBezTo>
                    <a:pt x="2656" y="23377"/>
                    <a:pt x="2620" y="23270"/>
                    <a:pt x="2572" y="23210"/>
                  </a:cubicBezTo>
                  <a:cubicBezTo>
                    <a:pt x="2525" y="23139"/>
                    <a:pt x="2346" y="23008"/>
                    <a:pt x="2239" y="22924"/>
                  </a:cubicBezTo>
                  <a:lnTo>
                    <a:pt x="2191" y="22877"/>
                  </a:lnTo>
                  <a:cubicBezTo>
                    <a:pt x="2120" y="22829"/>
                    <a:pt x="1977" y="22603"/>
                    <a:pt x="1965" y="22567"/>
                  </a:cubicBezTo>
                  <a:cubicBezTo>
                    <a:pt x="1965" y="22567"/>
                    <a:pt x="1965" y="22555"/>
                    <a:pt x="1965" y="22555"/>
                  </a:cubicBezTo>
                  <a:cubicBezTo>
                    <a:pt x="1965" y="22543"/>
                    <a:pt x="1965" y="22532"/>
                    <a:pt x="1953" y="22532"/>
                  </a:cubicBezTo>
                  <a:cubicBezTo>
                    <a:pt x="1953" y="22520"/>
                    <a:pt x="1953" y="22520"/>
                    <a:pt x="1953" y="22520"/>
                  </a:cubicBezTo>
                  <a:cubicBezTo>
                    <a:pt x="1953" y="22508"/>
                    <a:pt x="1953" y="22508"/>
                    <a:pt x="1941" y="22496"/>
                  </a:cubicBezTo>
                  <a:cubicBezTo>
                    <a:pt x="1941" y="22496"/>
                    <a:pt x="1941" y="22484"/>
                    <a:pt x="1941" y="22484"/>
                  </a:cubicBezTo>
                  <a:cubicBezTo>
                    <a:pt x="1941" y="22472"/>
                    <a:pt x="1929" y="22472"/>
                    <a:pt x="1929" y="22460"/>
                  </a:cubicBezTo>
                  <a:cubicBezTo>
                    <a:pt x="1929" y="22460"/>
                    <a:pt x="1929" y="22448"/>
                    <a:pt x="1918" y="22448"/>
                  </a:cubicBezTo>
                  <a:cubicBezTo>
                    <a:pt x="1918" y="22436"/>
                    <a:pt x="1918" y="22436"/>
                    <a:pt x="1906" y="22424"/>
                  </a:cubicBezTo>
                  <a:cubicBezTo>
                    <a:pt x="1906" y="22424"/>
                    <a:pt x="1894" y="22413"/>
                    <a:pt x="1894" y="22413"/>
                  </a:cubicBezTo>
                  <a:cubicBezTo>
                    <a:pt x="1894" y="22401"/>
                    <a:pt x="1882" y="22401"/>
                    <a:pt x="1870" y="22389"/>
                  </a:cubicBezTo>
                  <a:cubicBezTo>
                    <a:pt x="1870" y="22389"/>
                    <a:pt x="1858" y="22377"/>
                    <a:pt x="1858" y="22377"/>
                  </a:cubicBezTo>
                  <a:cubicBezTo>
                    <a:pt x="1846" y="22365"/>
                    <a:pt x="1846" y="22365"/>
                    <a:pt x="1834" y="22353"/>
                  </a:cubicBezTo>
                  <a:cubicBezTo>
                    <a:pt x="1822" y="22353"/>
                    <a:pt x="1822" y="22341"/>
                    <a:pt x="1810" y="22341"/>
                  </a:cubicBezTo>
                  <a:cubicBezTo>
                    <a:pt x="1798" y="22329"/>
                    <a:pt x="1787" y="22329"/>
                    <a:pt x="1775" y="22329"/>
                  </a:cubicBezTo>
                  <a:cubicBezTo>
                    <a:pt x="1763" y="22317"/>
                    <a:pt x="1763" y="22317"/>
                    <a:pt x="1751" y="22317"/>
                  </a:cubicBezTo>
                  <a:cubicBezTo>
                    <a:pt x="1739" y="22305"/>
                    <a:pt x="1739" y="22305"/>
                    <a:pt x="1727" y="22305"/>
                  </a:cubicBezTo>
                  <a:cubicBezTo>
                    <a:pt x="1727" y="22293"/>
                    <a:pt x="1727" y="22282"/>
                    <a:pt x="1727" y="22270"/>
                  </a:cubicBezTo>
                  <a:cubicBezTo>
                    <a:pt x="1715" y="22198"/>
                    <a:pt x="1715" y="22127"/>
                    <a:pt x="1751" y="22032"/>
                  </a:cubicBezTo>
                  <a:cubicBezTo>
                    <a:pt x="1763" y="21996"/>
                    <a:pt x="1787" y="21960"/>
                    <a:pt x="1798" y="21924"/>
                  </a:cubicBezTo>
                  <a:cubicBezTo>
                    <a:pt x="1834" y="21853"/>
                    <a:pt x="1882" y="21781"/>
                    <a:pt x="1846" y="21674"/>
                  </a:cubicBezTo>
                  <a:lnTo>
                    <a:pt x="1822" y="21615"/>
                  </a:lnTo>
                  <a:cubicBezTo>
                    <a:pt x="1798" y="21520"/>
                    <a:pt x="1763" y="21448"/>
                    <a:pt x="1691" y="21293"/>
                  </a:cubicBezTo>
                  <a:cubicBezTo>
                    <a:pt x="1656" y="21210"/>
                    <a:pt x="1596" y="21162"/>
                    <a:pt x="1560" y="21127"/>
                  </a:cubicBezTo>
                  <a:cubicBezTo>
                    <a:pt x="1513" y="21091"/>
                    <a:pt x="1513" y="21079"/>
                    <a:pt x="1525" y="21055"/>
                  </a:cubicBezTo>
                  <a:cubicBezTo>
                    <a:pt x="1548" y="21008"/>
                    <a:pt x="1572" y="20984"/>
                    <a:pt x="1596" y="20972"/>
                  </a:cubicBezTo>
                  <a:cubicBezTo>
                    <a:pt x="1608" y="20948"/>
                    <a:pt x="1632" y="20924"/>
                    <a:pt x="1644" y="20889"/>
                  </a:cubicBezTo>
                  <a:cubicBezTo>
                    <a:pt x="1668" y="20829"/>
                    <a:pt x="1679" y="20793"/>
                    <a:pt x="1668" y="20710"/>
                  </a:cubicBezTo>
                  <a:cubicBezTo>
                    <a:pt x="1668" y="20662"/>
                    <a:pt x="1679" y="20627"/>
                    <a:pt x="1703" y="20579"/>
                  </a:cubicBezTo>
                  <a:cubicBezTo>
                    <a:pt x="1715" y="20555"/>
                    <a:pt x="1727" y="20531"/>
                    <a:pt x="1739" y="20508"/>
                  </a:cubicBezTo>
                  <a:cubicBezTo>
                    <a:pt x="1739" y="20484"/>
                    <a:pt x="1751" y="20460"/>
                    <a:pt x="1775" y="20412"/>
                  </a:cubicBezTo>
                  <a:cubicBezTo>
                    <a:pt x="1810" y="20353"/>
                    <a:pt x="1858" y="20281"/>
                    <a:pt x="1906" y="20162"/>
                  </a:cubicBezTo>
                  <a:cubicBezTo>
                    <a:pt x="1941" y="20055"/>
                    <a:pt x="1953" y="19948"/>
                    <a:pt x="1965" y="19853"/>
                  </a:cubicBezTo>
                  <a:cubicBezTo>
                    <a:pt x="1989" y="19757"/>
                    <a:pt x="1989" y="19674"/>
                    <a:pt x="2025" y="19626"/>
                  </a:cubicBezTo>
                  <a:cubicBezTo>
                    <a:pt x="2049" y="19591"/>
                    <a:pt x="2072" y="19567"/>
                    <a:pt x="2084" y="19543"/>
                  </a:cubicBezTo>
                  <a:cubicBezTo>
                    <a:pt x="2120" y="19519"/>
                    <a:pt x="2144" y="19484"/>
                    <a:pt x="2156" y="19412"/>
                  </a:cubicBezTo>
                  <a:lnTo>
                    <a:pt x="2168" y="19353"/>
                  </a:lnTo>
                  <a:cubicBezTo>
                    <a:pt x="2179" y="19281"/>
                    <a:pt x="2179" y="19234"/>
                    <a:pt x="2179" y="19114"/>
                  </a:cubicBezTo>
                  <a:cubicBezTo>
                    <a:pt x="2179" y="19043"/>
                    <a:pt x="2179" y="18960"/>
                    <a:pt x="2179" y="18888"/>
                  </a:cubicBezTo>
                  <a:cubicBezTo>
                    <a:pt x="2168" y="18817"/>
                    <a:pt x="2168" y="18757"/>
                    <a:pt x="2168" y="18722"/>
                  </a:cubicBezTo>
                  <a:cubicBezTo>
                    <a:pt x="2168" y="18638"/>
                    <a:pt x="2179" y="18412"/>
                    <a:pt x="2168" y="18329"/>
                  </a:cubicBezTo>
                  <a:cubicBezTo>
                    <a:pt x="2168" y="18305"/>
                    <a:pt x="2179" y="18281"/>
                    <a:pt x="2179" y="18257"/>
                  </a:cubicBezTo>
                  <a:cubicBezTo>
                    <a:pt x="2191" y="18198"/>
                    <a:pt x="2203" y="18126"/>
                    <a:pt x="2156" y="18091"/>
                  </a:cubicBezTo>
                  <a:cubicBezTo>
                    <a:pt x="2108" y="18055"/>
                    <a:pt x="2049" y="18007"/>
                    <a:pt x="2001" y="17995"/>
                  </a:cubicBezTo>
                  <a:lnTo>
                    <a:pt x="1965" y="17995"/>
                  </a:lnTo>
                  <a:cubicBezTo>
                    <a:pt x="1929" y="17995"/>
                    <a:pt x="1894" y="17983"/>
                    <a:pt x="1882" y="17960"/>
                  </a:cubicBezTo>
                  <a:cubicBezTo>
                    <a:pt x="1870" y="17936"/>
                    <a:pt x="1858" y="17912"/>
                    <a:pt x="1834" y="17888"/>
                  </a:cubicBezTo>
                  <a:cubicBezTo>
                    <a:pt x="1810" y="17852"/>
                    <a:pt x="1787" y="17805"/>
                    <a:pt x="1798" y="17757"/>
                  </a:cubicBezTo>
                  <a:cubicBezTo>
                    <a:pt x="1798" y="17721"/>
                    <a:pt x="1810" y="17698"/>
                    <a:pt x="1810" y="17674"/>
                  </a:cubicBezTo>
                  <a:cubicBezTo>
                    <a:pt x="1822" y="17638"/>
                    <a:pt x="1846" y="17591"/>
                    <a:pt x="1846" y="17507"/>
                  </a:cubicBezTo>
                  <a:cubicBezTo>
                    <a:pt x="1846" y="17424"/>
                    <a:pt x="1846" y="17340"/>
                    <a:pt x="1822" y="17281"/>
                  </a:cubicBezTo>
                  <a:cubicBezTo>
                    <a:pt x="1822" y="17269"/>
                    <a:pt x="1810" y="17257"/>
                    <a:pt x="1810" y="17245"/>
                  </a:cubicBezTo>
                  <a:cubicBezTo>
                    <a:pt x="1810" y="17233"/>
                    <a:pt x="1810" y="17221"/>
                    <a:pt x="1798" y="17221"/>
                  </a:cubicBezTo>
                  <a:cubicBezTo>
                    <a:pt x="1798" y="17221"/>
                    <a:pt x="1798" y="17210"/>
                    <a:pt x="1798" y="17210"/>
                  </a:cubicBezTo>
                  <a:cubicBezTo>
                    <a:pt x="1787" y="17186"/>
                    <a:pt x="1787" y="17174"/>
                    <a:pt x="1775" y="17150"/>
                  </a:cubicBezTo>
                  <a:cubicBezTo>
                    <a:pt x="1751" y="17114"/>
                    <a:pt x="1715" y="17102"/>
                    <a:pt x="1679" y="17079"/>
                  </a:cubicBezTo>
                  <a:cubicBezTo>
                    <a:pt x="1644" y="17055"/>
                    <a:pt x="1620" y="17031"/>
                    <a:pt x="1608" y="16995"/>
                  </a:cubicBezTo>
                  <a:cubicBezTo>
                    <a:pt x="1584" y="16948"/>
                    <a:pt x="1572" y="16888"/>
                    <a:pt x="1560" y="16817"/>
                  </a:cubicBezTo>
                  <a:cubicBezTo>
                    <a:pt x="1548" y="16733"/>
                    <a:pt x="1525" y="16638"/>
                    <a:pt x="1501" y="16578"/>
                  </a:cubicBezTo>
                  <a:cubicBezTo>
                    <a:pt x="1501" y="16567"/>
                    <a:pt x="1489" y="16555"/>
                    <a:pt x="1477" y="16543"/>
                  </a:cubicBezTo>
                  <a:lnTo>
                    <a:pt x="1548" y="16543"/>
                  </a:lnTo>
                  <a:cubicBezTo>
                    <a:pt x="1560" y="16531"/>
                    <a:pt x="1584" y="16531"/>
                    <a:pt x="1608" y="16531"/>
                  </a:cubicBezTo>
                  <a:cubicBezTo>
                    <a:pt x="1620" y="16531"/>
                    <a:pt x="1632" y="16531"/>
                    <a:pt x="1644" y="16519"/>
                  </a:cubicBezTo>
                  <a:lnTo>
                    <a:pt x="1691" y="16519"/>
                  </a:lnTo>
                  <a:cubicBezTo>
                    <a:pt x="1703" y="16519"/>
                    <a:pt x="1715" y="16507"/>
                    <a:pt x="1727" y="16507"/>
                  </a:cubicBezTo>
                  <a:cubicBezTo>
                    <a:pt x="1751" y="16507"/>
                    <a:pt x="1775" y="16495"/>
                    <a:pt x="1787" y="16495"/>
                  </a:cubicBezTo>
                  <a:cubicBezTo>
                    <a:pt x="1989" y="16436"/>
                    <a:pt x="2156" y="16245"/>
                    <a:pt x="2287" y="16078"/>
                  </a:cubicBezTo>
                  <a:cubicBezTo>
                    <a:pt x="2334" y="16031"/>
                    <a:pt x="2370" y="15983"/>
                    <a:pt x="2406" y="15947"/>
                  </a:cubicBezTo>
                  <a:cubicBezTo>
                    <a:pt x="2453" y="15900"/>
                    <a:pt x="2513" y="15876"/>
                    <a:pt x="2596" y="15876"/>
                  </a:cubicBezTo>
                  <a:close/>
                  <a:moveTo>
                    <a:pt x="9633" y="20257"/>
                  </a:moveTo>
                  <a:cubicBezTo>
                    <a:pt x="9633" y="20281"/>
                    <a:pt x="9633" y="20305"/>
                    <a:pt x="9633" y="20317"/>
                  </a:cubicBezTo>
                  <a:lnTo>
                    <a:pt x="9645" y="22603"/>
                  </a:lnTo>
                  <a:cubicBezTo>
                    <a:pt x="9657" y="24437"/>
                    <a:pt x="9669" y="26306"/>
                    <a:pt x="9669" y="26413"/>
                  </a:cubicBezTo>
                  <a:cubicBezTo>
                    <a:pt x="9669" y="26413"/>
                    <a:pt x="9657" y="26413"/>
                    <a:pt x="9657" y="26425"/>
                  </a:cubicBezTo>
                  <a:lnTo>
                    <a:pt x="9657" y="26687"/>
                  </a:lnTo>
                  <a:cubicBezTo>
                    <a:pt x="9514" y="26615"/>
                    <a:pt x="9252" y="26496"/>
                    <a:pt x="9133" y="26413"/>
                  </a:cubicBezTo>
                  <a:cubicBezTo>
                    <a:pt x="9109" y="26401"/>
                    <a:pt x="9085" y="26389"/>
                    <a:pt x="9061" y="26365"/>
                  </a:cubicBezTo>
                  <a:cubicBezTo>
                    <a:pt x="8871" y="26234"/>
                    <a:pt x="8526" y="25996"/>
                    <a:pt x="7978" y="25972"/>
                  </a:cubicBezTo>
                  <a:cubicBezTo>
                    <a:pt x="7513" y="25961"/>
                    <a:pt x="6823" y="25889"/>
                    <a:pt x="6406" y="25842"/>
                  </a:cubicBezTo>
                  <a:cubicBezTo>
                    <a:pt x="6287" y="25830"/>
                    <a:pt x="6192" y="25818"/>
                    <a:pt x="6132" y="25818"/>
                  </a:cubicBezTo>
                  <a:cubicBezTo>
                    <a:pt x="5918" y="25794"/>
                    <a:pt x="5823" y="25687"/>
                    <a:pt x="5751" y="25603"/>
                  </a:cubicBezTo>
                  <a:cubicBezTo>
                    <a:pt x="5728" y="25580"/>
                    <a:pt x="5704" y="25544"/>
                    <a:pt x="5668" y="25532"/>
                  </a:cubicBezTo>
                  <a:cubicBezTo>
                    <a:pt x="5656" y="25520"/>
                    <a:pt x="5620" y="25472"/>
                    <a:pt x="5573" y="25425"/>
                  </a:cubicBezTo>
                  <a:cubicBezTo>
                    <a:pt x="5478" y="25306"/>
                    <a:pt x="5358" y="25151"/>
                    <a:pt x="5227" y="25151"/>
                  </a:cubicBezTo>
                  <a:lnTo>
                    <a:pt x="5192" y="25151"/>
                  </a:lnTo>
                  <a:cubicBezTo>
                    <a:pt x="5132" y="25151"/>
                    <a:pt x="5061" y="25175"/>
                    <a:pt x="4989" y="25199"/>
                  </a:cubicBezTo>
                  <a:cubicBezTo>
                    <a:pt x="4918" y="25210"/>
                    <a:pt x="4846" y="25234"/>
                    <a:pt x="4787" y="25234"/>
                  </a:cubicBezTo>
                  <a:cubicBezTo>
                    <a:pt x="4739" y="25234"/>
                    <a:pt x="4704" y="25222"/>
                    <a:pt x="4680" y="25199"/>
                  </a:cubicBezTo>
                  <a:cubicBezTo>
                    <a:pt x="4501" y="25068"/>
                    <a:pt x="4477" y="24984"/>
                    <a:pt x="4477" y="24865"/>
                  </a:cubicBezTo>
                  <a:cubicBezTo>
                    <a:pt x="4477" y="24829"/>
                    <a:pt x="4489" y="24794"/>
                    <a:pt x="4501" y="24746"/>
                  </a:cubicBezTo>
                  <a:cubicBezTo>
                    <a:pt x="4525" y="24603"/>
                    <a:pt x="4549" y="24448"/>
                    <a:pt x="4454" y="24389"/>
                  </a:cubicBezTo>
                  <a:cubicBezTo>
                    <a:pt x="4370" y="24329"/>
                    <a:pt x="3954" y="24198"/>
                    <a:pt x="3858" y="24163"/>
                  </a:cubicBezTo>
                  <a:lnTo>
                    <a:pt x="3858" y="24091"/>
                  </a:lnTo>
                  <a:cubicBezTo>
                    <a:pt x="3882" y="24091"/>
                    <a:pt x="3918" y="24079"/>
                    <a:pt x="3954" y="24079"/>
                  </a:cubicBezTo>
                  <a:cubicBezTo>
                    <a:pt x="3977" y="24079"/>
                    <a:pt x="4001" y="24067"/>
                    <a:pt x="4013" y="24067"/>
                  </a:cubicBezTo>
                  <a:cubicBezTo>
                    <a:pt x="4037" y="24067"/>
                    <a:pt x="4096" y="24127"/>
                    <a:pt x="4120" y="24151"/>
                  </a:cubicBezTo>
                  <a:cubicBezTo>
                    <a:pt x="4132" y="24163"/>
                    <a:pt x="4156" y="24187"/>
                    <a:pt x="4168" y="24187"/>
                  </a:cubicBezTo>
                  <a:cubicBezTo>
                    <a:pt x="4215" y="24234"/>
                    <a:pt x="4394" y="24246"/>
                    <a:pt x="4465" y="24246"/>
                  </a:cubicBezTo>
                  <a:cubicBezTo>
                    <a:pt x="4477" y="24246"/>
                    <a:pt x="4489" y="24246"/>
                    <a:pt x="4501" y="24234"/>
                  </a:cubicBezTo>
                  <a:cubicBezTo>
                    <a:pt x="4513" y="24222"/>
                    <a:pt x="4513" y="24210"/>
                    <a:pt x="4513" y="24198"/>
                  </a:cubicBezTo>
                  <a:lnTo>
                    <a:pt x="4513" y="21936"/>
                  </a:lnTo>
                  <a:lnTo>
                    <a:pt x="5037" y="21924"/>
                  </a:lnTo>
                  <a:lnTo>
                    <a:pt x="6382" y="21877"/>
                  </a:lnTo>
                  <a:cubicBezTo>
                    <a:pt x="6406" y="21877"/>
                    <a:pt x="6418" y="21865"/>
                    <a:pt x="6418" y="21853"/>
                  </a:cubicBezTo>
                  <a:lnTo>
                    <a:pt x="7585" y="21793"/>
                  </a:lnTo>
                  <a:cubicBezTo>
                    <a:pt x="7609" y="21793"/>
                    <a:pt x="7633" y="21770"/>
                    <a:pt x="7633" y="21746"/>
                  </a:cubicBezTo>
                  <a:lnTo>
                    <a:pt x="7633" y="21734"/>
                  </a:lnTo>
                  <a:lnTo>
                    <a:pt x="7633" y="20257"/>
                  </a:lnTo>
                  <a:lnTo>
                    <a:pt x="8204" y="20257"/>
                  </a:lnTo>
                  <a:cubicBezTo>
                    <a:pt x="8204" y="20257"/>
                    <a:pt x="8204" y="20269"/>
                    <a:pt x="8204" y="20269"/>
                  </a:cubicBezTo>
                  <a:cubicBezTo>
                    <a:pt x="8204" y="20293"/>
                    <a:pt x="8216" y="20305"/>
                    <a:pt x="8252" y="20305"/>
                  </a:cubicBezTo>
                  <a:cubicBezTo>
                    <a:pt x="8275" y="20305"/>
                    <a:pt x="8287" y="20293"/>
                    <a:pt x="8287" y="20269"/>
                  </a:cubicBezTo>
                  <a:lnTo>
                    <a:pt x="8287" y="20257"/>
                  </a:lnTo>
                  <a:close/>
                  <a:moveTo>
                    <a:pt x="9776" y="28401"/>
                  </a:moveTo>
                  <a:lnTo>
                    <a:pt x="9788" y="28497"/>
                  </a:lnTo>
                  <a:cubicBezTo>
                    <a:pt x="9788" y="28509"/>
                    <a:pt x="9788" y="28509"/>
                    <a:pt x="9799" y="28520"/>
                  </a:cubicBezTo>
                  <a:lnTo>
                    <a:pt x="10121" y="29020"/>
                  </a:lnTo>
                  <a:cubicBezTo>
                    <a:pt x="10061" y="28985"/>
                    <a:pt x="10014" y="28949"/>
                    <a:pt x="9966" y="28913"/>
                  </a:cubicBezTo>
                  <a:cubicBezTo>
                    <a:pt x="9871" y="28842"/>
                    <a:pt x="9764" y="28770"/>
                    <a:pt x="9740" y="28735"/>
                  </a:cubicBezTo>
                  <a:cubicBezTo>
                    <a:pt x="9728" y="28687"/>
                    <a:pt x="9752" y="28532"/>
                    <a:pt x="9776" y="28401"/>
                  </a:cubicBezTo>
                  <a:close/>
                  <a:moveTo>
                    <a:pt x="14229" y="17733"/>
                  </a:moveTo>
                  <a:cubicBezTo>
                    <a:pt x="14252" y="17733"/>
                    <a:pt x="14288" y="17757"/>
                    <a:pt x="14324" y="17769"/>
                  </a:cubicBezTo>
                  <a:cubicBezTo>
                    <a:pt x="14336" y="17781"/>
                    <a:pt x="14348" y="17781"/>
                    <a:pt x="14360" y="17781"/>
                  </a:cubicBezTo>
                  <a:cubicBezTo>
                    <a:pt x="14371" y="17793"/>
                    <a:pt x="14383" y="17817"/>
                    <a:pt x="14395" y="17841"/>
                  </a:cubicBezTo>
                  <a:cubicBezTo>
                    <a:pt x="14407" y="17864"/>
                    <a:pt x="14419" y="17900"/>
                    <a:pt x="14431" y="17912"/>
                  </a:cubicBezTo>
                  <a:cubicBezTo>
                    <a:pt x="14443" y="17960"/>
                    <a:pt x="14467" y="18007"/>
                    <a:pt x="14479" y="18031"/>
                  </a:cubicBezTo>
                  <a:cubicBezTo>
                    <a:pt x="14514" y="18102"/>
                    <a:pt x="14622" y="18162"/>
                    <a:pt x="14764" y="18233"/>
                  </a:cubicBezTo>
                  <a:lnTo>
                    <a:pt x="14788" y="18233"/>
                  </a:lnTo>
                  <a:cubicBezTo>
                    <a:pt x="14824" y="18257"/>
                    <a:pt x="14860" y="18269"/>
                    <a:pt x="14883" y="18293"/>
                  </a:cubicBezTo>
                  <a:cubicBezTo>
                    <a:pt x="14883" y="18293"/>
                    <a:pt x="14895" y="18293"/>
                    <a:pt x="14907" y="18305"/>
                  </a:cubicBezTo>
                  <a:cubicBezTo>
                    <a:pt x="14967" y="18329"/>
                    <a:pt x="15098" y="18364"/>
                    <a:pt x="15312" y="18412"/>
                  </a:cubicBezTo>
                  <a:lnTo>
                    <a:pt x="15324" y="18412"/>
                  </a:lnTo>
                  <a:cubicBezTo>
                    <a:pt x="15348" y="18424"/>
                    <a:pt x="15491" y="18555"/>
                    <a:pt x="15610" y="18662"/>
                  </a:cubicBezTo>
                  <a:lnTo>
                    <a:pt x="15622" y="18662"/>
                  </a:lnTo>
                  <a:cubicBezTo>
                    <a:pt x="15681" y="18686"/>
                    <a:pt x="16169" y="18888"/>
                    <a:pt x="16276" y="18900"/>
                  </a:cubicBezTo>
                  <a:cubicBezTo>
                    <a:pt x="16288" y="18900"/>
                    <a:pt x="16312" y="18900"/>
                    <a:pt x="16324" y="18912"/>
                  </a:cubicBezTo>
                  <a:lnTo>
                    <a:pt x="16336" y="18912"/>
                  </a:lnTo>
                  <a:cubicBezTo>
                    <a:pt x="16348" y="18924"/>
                    <a:pt x="16360" y="18936"/>
                    <a:pt x="16384" y="18936"/>
                  </a:cubicBezTo>
                  <a:cubicBezTo>
                    <a:pt x="16384" y="18936"/>
                    <a:pt x="16384" y="18948"/>
                    <a:pt x="16396" y="18948"/>
                  </a:cubicBezTo>
                  <a:cubicBezTo>
                    <a:pt x="16407" y="18960"/>
                    <a:pt x="16419" y="18960"/>
                    <a:pt x="16431" y="18972"/>
                  </a:cubicBezTo>
                  <a:lnTo>
                    <a:pt x="16443" y="18972"/>
                  </a:lnTo>
                  <a:cubicBezTo>
                    <a:pt x="16455" y="18984"/>
                    <a:pt x="16467" y="18995"/>
                    <a:pt x="16479" y="19007"/>
                  </a:cubicBezTo>
                  <a:cubicBezTo>
                    <a:pt x="16479" y="19019"/>
                    <a:pt x="16479" y="19043"/>
                    <a:pt x="16491" y="19055"/>
                  </a:cubicBezTo>
                  <a:cubicBezTo>
                    <a:pt x="16491" y="19067"/>
                    <a:pt x="16491" y="19079"/>
                    <a:pt x="16491" y="19091"/>
                  </a:cubicBezTo>
                  <a:cubicBezTo>
                    <a:pt x="16491" y="19114"/>
                    <a:pt x="16491" y="19138"/>
                    <a:pt x="16491" y="19162"/>
                  </a:cubicBezTo>
                  <a:cubicBezTo>
                    <a:pt x="16491" y="19198"/>
                    <a:pt x="16491" y="19234"/>
                    <a:pt x="16491" y="19269"/>
                  </a:cubicBezTo>
                  <a:cubicBezTo>
                    <a:pt x="16491" y="19460"/>
                    <a:pt x="16503" y="19615"/>
                    <a:pt x="16527" y="19757"/>
                  </a:cubicBezTo>
                  <a:cubicBezTo>
                    <a:pt x="16527" y="19781"/>
                    <a:pt x="16527" y="19805"/>
                    <a:pt x="16538" y="19829"/>
                  </a:cubicBezTo>
                  <a:cubicBezTo>
                    <a:pt x="16538" y="19948"/>
                    <a:pt x="16562" y="20067"/>
                    <a:pt x="16693" y="20138"/>
                  </a:cubicBezTo>
                  <a:cubicBezTo>
                    <a:pt x="16824" y="20210"/>
                    <a:pt x="16908" y="20222"/>
                    <a:pt x="16979" y="20234"/>
                  </a:cubicBezTo>
                  <a:cubicBezTo>
                    <a:pt x="17027" y="20246"/>
                    <a:pt x="17062" y="20246"/>
                    <a:pt x="17086" y="20269"/>
                  </a:cubicBezTo>
                  <a:lnTo>
                    <a:pt x="17098" y="20269"/>
                  </a:lnTo>
                  <a:cubicBezTo>
                    <a:pt x="17110" y="20269"/>
                    <a:pt x="17146" y="20281"/>
                    <a:pt x="17193" y="20341"/>
                  </a:cubicBezTo>
                  <a:cubicBezTo>
                    <a:pt x="17265" y="20412"/>
                    <a:pt x="17515" y="20638"/>
                    <a:pt x="17586" y="20698"/>
                  </a:cubicBezTo>
                  <a:cubicBezTo>
                    <a:pt x="17598" y="20698"/>
                    <a:pt x="17610" y="20710"/>
                    <a:pt x="17622" y="20722"/>
                  </a:cubicBezTo>
                  <a:cubicBezTo>
                    <a:pt x="17681" y="20758"/>
                    <a:pt x="17729" y="20781"/>
                    <a:pt x="17777" y="20889"/>
                  </a:cubicBezTo>
                  <a:cubicBezTo>
                    <a:pt x="17812" y="20948"/>
                    <a:pt x="17836" y="20984"/>
                    <a:pt x="17860" y="21019"/>
                  </a:cubicBezTo>
                  <a:cubicBezTo>
                    <a:pt x="17908" y="21067"/>
                    <a:pt x="17908" y="21079"/>
                    <a:pt x="17896" y="21127"/>
                  </a:cubicBezTo>
                  <a:cubicBezTo>
                    <a:pt x="17860" y="21174"/>
                    <a:pt x="17812" y="21246"/>
                    <a:pt x="17765" y="21305"/>
                  </a:cubicBezTo>
                  <a:cubicBezTo>
                    <a:pt x="17717" y="21377"/>
                    <a:pt x="17670" y="21448"/>
                    <a:pt x="17646" y="21508"/>
                  </a:cubicBezTo>
                  <a:cubicBezTo>
                    <a:pt x="17610" y="21591"/>
                    <a:pt x="17503" y="21960"/>
                    <a:pt x="17574" y="22091"/>
                  </a:cubicBezTo>
                  <a:cubicBezTo>
                    <a:pt x="17610" y="22151"/>
                    <a:pt x="17670" y="22162"/>
                    <a:pt x="17705" y="22174"/>
                  </a:cubicBezTo>
                  <a:cubicBezTo>
                    <a:pt x="17753" y="22186"/>
                    <a:pt x="17777" y="22186"/>
                    <a:pt x="17789" y="22234"/>
                  </a:cubicBezTo>
                  <a:lnTo>
                    <a:pt x="17800" y="22246"/>
                  </a:lnTo>
                  <a:cubicBezTo>
                    <a:pt x="17848" y="22389"/>
                    <a:pt x="17931" y="22567"/>
                    <a:pt x="18074" y="22567"/>
                  </a:cubicBezTo>
                  <a:cubicBezTo>
                    <a:pt x="18134" y="22567"/>
                    <a:pt x="18205" y="22543"/>
                    <a:pt x="18265" y="22520"/>
                  </a:cubicBezTo>
                  <a:cubicBezTo>
                    <a:pt x="18289" y="22508"/>
                    <a:pt x="18312" y="22496"/>
                    <a:pt x="18324" y="22496"/>
                  </a:cubicBezTo>
                  <a:cubicBezTo>
                    <a:pt x="18336" y="22615"/>
                    <a:pt x="18360" y="23186"/>
                    <a:pt x="18348" y="23282"/>
                  </a:cubicBezTo>
                  <a:cubicBezTo>
                    <a:pt x="18348" y="23353"/>
                    <a:pt x="18265" y="23448"/>
                    <a:pt x="18205" y="23532"/>
                  </a:cubicBezTo>
                  <a:cubicBezTo>
                    <a:pt x="18181" y="23567"/>
                    <a:pt x="18158" y="23603"/>
                    <a:pt x="18134" y="23627"/>
                  </a:cubicBezTo>
                  <a:cubicBezTo>
                    <a:pt x="18110" y="23675"/>
                    <a:pt x="18086" y="23722"/>
                    <a:pt x="18062" y="23782"/>
                  </a:cubicBezTo>
                  <a:cubicBezTo>
                    <a:pt x="18015" y="23865"/>
                    <a:pt x="17967" y="23960"/>
                    <a:pt x="17896" y="24056"/>
                  </a:cubicBezTo>
                  <a:cubicBezTo>
                    <a:pt x="17824" y="24163"/>
                    <a:pt x="17765" y="24198"/>
                    <a:pt x="17693" y="24246"/>
                  </a:cubicBezTo>
                  <a:cubicBezTo>
                    <a:pt x="17658" y="24270"/>
                    <a:pt x="17622" y="24294"/>
                    <a:pt x="17574" y="24329"/>
                  </a:cubicBezTo>
                  <a:cubicBezTo>
                    <a:pt x="17431" y="24448"/>
                    <a:pt x="17217" y="24746"/>
                    <a:pt x="17169" y="24889"/>
                  </a:cubicBezTo>
                  <a:cubicBezTo>
                    <a:pt x="17146" y="24925"/>
                    <a:pt x="17134" y="24972"/>
                    <a:pt x="17122" y="25020"/>
                  </a:cubicBezTo>
                  <a:cubicBezTo>
                    <a:pt x="17098" y="25127"/>
                    <a:pt x="17062" y="25246"/>
                    <a:pt x="16991" y="25294"/>
                  </a:cubicBezTo>
                  <a:cubicBezTo>
                    <a:pt x="16872" y="25353"/>
                    <a:pt x="15872" y="25853"/>
                    <a:pt x="15431" y="25925"/>
                  </a:cubicBezTo>
                  <a:cubicBezTo>
                    <a:pt x="15288" y="25961"/>
                    <a:pt x="15074" y="26008"/>
                    <a:pt x="14824" y="26068"/>
                  </a:cubicBezTo>
                  <a:cubicBezTo>
                    <a:pt x="14288" y="26187"/>
                    <a:pt x="13633" y="26330"/>
                    <a:pt x="13336" y="26330"/>
                  </a:cubicBezTo>
                  <a:lnTo>
                    <a:pt x="13133" y="26330"/>
                  </a:lnTo>
                  <a:cubicBezTo>
                    <a:pt x="12836" y="26330"/>
                    <a:pt x="12681" y="26330"/>
                    <a:pt x="12431" y="26258"/>
                  </a:cubicBezTo>
                  <a:cubicBezTo>
                    <a:pt x="12300" y="26211"/>
                    <a:pt x="12228" y="26199"/>
                    <a:pt x="12181" y="26199"/>
                  </a:cubicBezTo>
                  <a:cubicBezTo>
                    <a:pt x="12133" y="26187"/>
                    <a:pt x="12121" y="26187"/>
                    <a:pt x="12097" y="26151"/>
                  </a:cubicBezTo>
                  <a:cubicBezTo>
                    <a:pt x="12074" y="26127"/>
                    <a:pt x="12050" y="26115"/>
                    <a:pt x="12026" y="26092"/>
                  </a:cubicBezTo>
                  <a:cubicBezTo>
                    <a:pt x="11978" y="26032"/>
                    <a:pt x="11931" y="25984"/>
                    <a:pt x="11871" y="25949"/>
                  </a:cubicBezTo>
                  <a:cubicBezTo>
                    <a:pt x="11782" y="25909"/>
                    <a:pt x="11710" y="25886"/>
                    <a:pt x="11613" y="25886"/>
                  </a:cubicBezTo>
                  <a:cubicBezTo>
                    <a:pt x="11593" y="25886"/>
                    <a:pt x="11572" y="25887"/>
                    <a:pt x="11550" y="25889"/>
                  </a:cubicBezTo>
                  <a:cubicBezTo>
                    <a:pt x="11478" y="25901"/>
                    <a:pt x="11443" y="25925"/>
                    <a:pt x="11419" y="25949"/>
                  </a:cubicBezTo>
                  <a:cubicBezTo>
                    <a:pt x="11383" y="25996"/>
                    <a:pt x="11383" y="26044"/>
                    <a:pt x="11395" y="26092"/>
                  </a:cubicBezTo>
                  <a:cubicBezTo>
                    <a:pt x="11407" y="26175"/>
                    <a:pt x="11609" y="26687"/>
                    <a:pt x="11693" y="26770"/>
                  </a:cubicBezTo>
                  <a:cubicBezTo>
                    <a:pt x="11716" y="26794"/>
                    <a:pt x="11740" y="26818"/>
                    <a:pt x="11764" y="26842"/>
                  </a:cubicBezTo>
                  <a:cubicBezTo>
                    <a:pt x="11835" y="26889"/>
                    <a:pt x="11871" y="26925"/>
                    <a:pt x="11871" y="26985"/>
                  </a:cubicBezTo>
                  <a:cubicBezTo>
                    <a:pt x="11871" y="27008"/>
                    <a:pt x="11871" y="27032"/>
                    <a:pt x="11871" y="27056"/>
                  </a:cubicBezTo>
                  <a:cubicBezTo>
                    <a:pt x="11871" y="27127"/>
                    <a:pt x="11871" y="27163"/>
                    <a:pt x="11800" y="27211"/>
                  </a:cubicBezTo>
                  <a:cubicBezTo>
                    <a:pt x="11776" y="27235"/>
                    <a:pt x="11752" y="27246"/>
                    <a:pt x="11728" y="27258"/>
                  </a:cubicBezTo>
                  <a:cubicBezTo>
                    <a:pt x="11657" y="27306"/>
                    <a:pt x="11609" y="27342"/>
                    <a:pt x="11538" y="27532"/>
                  </a:cubicBezTo>
                  <a:cubicBezTo>
                    <a:pt x="11502" y="27675"/>
                    <a:pt x="11502" y="27747"/>
                    <a:pt x="11502" y="27806"/>
                  </a:cubicBezTo>
                  <a:cubicBezTo>
                    <a:pt x="11490" y="27854"/>
                    <a:pt x="11490" y="27877"/>
                    <a:pt x="11478" y="27913"/>
                  </a:cubicBezTo>
                  <a:cubicBezTo>
                    <a:pt x="11466" y="27949"/>
                    <a:pt x="11454" y="27961"/>
                    <a:pt x="11443" y="27985"/>
                  </a:cubicBezTo>
                  <a:cubicBezTo>
                    <a:pt x="11407" y="28032"/>
                    <a:pt x="11395" y="28056"/>
                    <a:pt x="11371" y="28151"/>
                  </a:cubicBezTo>
                  <a:cubicBezTo>
                    <a:pt x="11371" y="28175"/>
                    <a:pt x="11371" y="28187"/>
                    <a:pt x="11371" y="28199"/>
                  </a:cubicBezTo>
                  <a:cubicBezTo>
                    <a:pt x="11347" y="28330"/>
                    <a:pt x="11312" y="28497"/>
                    <a:pt x="11407" y="28592"/>
                  </a:cubicBezTo>
                  <a:cubicBezTo>
                    <a:pt x="11526" y="28711"/>
                    <a:pt x="11585" y="28818"/>
                    <a:pt x="11585" y="28878"/>
                  </a:cubicBezTo>
                  <a:cubicBezTo>
                    <a:pt x="11585" y="28961"/>
                    <a:pt x="11574" y="29032"/>
                    <a:pt x="11431" y="29104"/>
                  </a:cubicBezTo>
                  <a:cubicBezTo>
                    <a:pt x="11359" y="29140"/>
                    <a:pt x="11276" y="29151"/>
                    <a:pt x="11193" y="29175"/>
                  </a:cubicBezTo>
                  <a:cubicBezTo>
                    <a:pt x="11109" y="29187"/>
                    <a:pt x="11014" y="29211"/>
                    <a:pt x="10931" y="29247"/>
                  </a:cubicBezTo>
                  <a:cubicBezTo>
                    <a:pt x="10907" y="29259"/>
                    <a:pt x="10871" y="29271"/>
                    <a:pt x="10847" y="29294"/>
                  </a:cubicBezTo>
                  <a:lnTo>
                    <a:pt x="10823" y="29306"/>
                  </a:lnTo>
                  <a:cubicBezTo>
                    <a:pt x="10740" y="29366"/>
                    <a:pt x="10633" y="29425"/>
                    <a:pt x="10550" y="29473"/>
                  </a:cubicBezTo>
                  <a:lnTo>
                    <a:pt x="10478" y="29425"/>
                  </a:lnTo>
                  <a:lnTo>
                    <a:pt x="9871" y="28473"/>
                  </a:lnTo>
                  <a:lnTo>
                    <a:pt x="9811" y="28092"/>
                  </a:lnTo>
                  <a:cubicBezTo>
                    <a:pt x="9823" y="28068"/>
                    <a:pt x="9823" y="28032"/>
                    <a:pt x="9823" y="28008"/>
                  </a:cubicBezTo>
                  <a:cubicBezTo>
                    <a:pt x="9823" y="27794"/>
                    <a:pt x="9788" y="26806"/>
                    <a:pt x="9788" y="26770"/>
                  </a:cubicBezTo>
                  <a:cubicBezTo>
                    <a:pt x="9788" y="26758"/>
                    <a:pt x="9776" y="26746"/>
                    <a:pt x="9764" y="26734"/>
                  </a:cubicBezTo>
                  <a:lnTo>
                    <a:pt x="9752" y="23520"/>
                  </a:lnTo>
                  <a:cubicBezTo>
                    <a:pt x="9740" y="22686"/>
                    <a:pt x="9740" y="21627"/>
                    <a:pt x="9728" y="20257"/>
                  </a:cubicBezTo>
                  <a:lnTo>
                    <a:pt x="10347" y="20257"/>
                  </a:lnTo>
                  <a:cubicBezTo>
                    <a:pt x="10359" y="20257"/>
                    <a:pt x="10371" y="20257"/>
                    <a:pt x="10371" y="20246"/>
                  </a:cubicBezTo>
                  <a:cubicBezTo>
                    <a:pt x="10383" y="20234"/>
                    <a:pt x="10383" y="20222"/>
                    <a:pt x="10383" y="20210"/>
                  </a:cubicBezTo>
                  <a:lnTo>
                    <a:pt x="10371" y="19329"/>
                  </a:lnTo>
                  <a:lnTo>
                    <a:pt x="12288" y="19329"/>
                  </a:lnTo>
                  <a:cubicBezTo>
                    <a:pt x="12431" y="19329"/>
                    <a:pt x="12514" y="19245"/>
                    <a:pt x="12538" y="19210"/>
                  </a:cubicBezTo>
                  <a:cubicBezTo>
                    <a:pt x="12550" y="19198"/>
                    <a:pt x="12550" y="19198"/>
                    <a:pt x="12562" y="19186"/>
                  </a:cubicBezTo>
                  <a:cubicBezTo>
                    <a:pt x="12597" y="19138"/>
                    <a:pt x="12705" y="18995"/>
                    <a:pt x="12824" y="18841"/>
                  </a:cubicBezTo>
                  <a:cubicBezTo>
                    <a:pt x="12836" y="18817"/>
                    <a:pt x="12859" y="18793"/>
                    <a:pt x="12871" y="18769"/>
                  </a:cubicBezTo>
                  <a:cubicBezTo>
                    <a:pt x="13014" y="18591"/>
                    <a:pt x="13157" y="18400"/>
                    <a:pt x="13240" y="18293"/>
                  </a:cubicBezTo>
                  <a:cubicBezTo>
                    <a:pt x="13252" y="18281"/>
                    <a:pt x="13264" y="18269"/>
                    <a:pt x="13276" y="18257"/>
                  </a:cubicBezTo>
                  <a:cubicBezTo>
                    <a:pt x="13288" y="18233"/>
                    <a:pt x="13300" y="18222"/>
                    <a:pt x="13300" y="18222"/>
                  </a:cubicBezTo>
                  <a:cubicBezTo>
                    <a:pt x="13324" y="18198"/>
                    <a:pt x="13407" y="18174"/>
                    <a:pt x="13526" y="18174"/>
                  </a:cubicBezTo>
                  <a:cubicBezTo>
                    <a:pt x="13586" y="18174"/>
                    <a:pt x="13645" y="18186"/>
                    <a:pt x="13693" y="18186"/>
                  </a:cubicBezTo>
                  <a:cubicBezTo>
                    <a:pt x="13717" y="18198"/>
                    <a:pt x="13740" y="18210"/>
                    <a:pt x="13776" y="18210"/>
                  </a:cubicBezTo>
                  <a:cubicBezTo>
                    <a:pt x="13815" y="18223"/>
                    <a:pt x="13855" y="18232"/>
                    <a:pt x="13896" y="18232"/>
                  </a:cubicBezTo>
                  <a:cubicBezTo>
                    <a:pt x="13930" y="18232"/>
                    <a:pt x="13965" y="18226"/>
                    <a:pt x="14002" y="18210"/>
                  </a:cubicBezTo>
                  <a:cubicBezTo>
                    <a:pt x="14121" y="18174"/>
                    <a:pt x="14133" y="18019"/>
                    <a:pt x="14157" y="17876"/>
                  </a:cubicBezTo>
                  <a:cubicBezTo>
                    <a:pt x="14169" y="17829"/>
                    <a:pt x="14169" y="17793"/>
                    <a:pt x="14181" y="17757"/>
                  </a:cubicBezTo>
                  <a:cubicBezTo>
                    <a:pt x="14193" y="17733"/>
                    <a:pt x="14193" y="17733"/>
                    <a:pt x="14193" y="17733"/>
                  </a:cubicBezTo>
                  <a:close/>
                  <a:moveTo>
                    <a:pt x="1727" y="22401"/>
                  </a:moveTo>
                  <a:cubicBezTo>
                    <a:pt x="1727" y="22401"/>
                    <a:pt x="1739" y="22401"/>
                    <a:pt x="1739" y="22413"/>
                  </a:cubicBezTo>
                  <a:cubicBezTo>
                    <a:pt x="1751" y="22413"/>
                    <a:pt x="1763" y="22413"/>
                    <a:pt x="1763" y="22424"/>
                  </a:cubicBezTo>
                  <a:lnTo>
                    <a:pt x="1787" y="22424"/>
                  </a:lnTo>
                  <a:cubicBezTo>
                    <a:pt x="1787" y="22436"/>
                    <a:pt x="1798" y="22436"/>
                    <a:pt x="1798" y="22436"/>
                  </a:cubicBezTo>
                  <a:cubicBezTo>
                    <a:pt x="1798" y="22448"/>
                    <a:pt x="1810" y="22448"/>
                    <a:pt x="1810" y="22448"/>
                  </a:cubicBezTo>
                  <a:cubicBezTo>
                    <a:pt x="1822" y="22460"/>
                    <a:pt x="1822" y="22460"/>
                    <a:pt x="1822" y="22472"/>
                  </a:cubicBezTo>
                  <a:lnTo>
                    <a:pt x="1834" y="22472"/>
                  </a:lnTo>
                  <a:cubicBezTo>
                    <a:pt x="1834" y="22484"/>
                    <a:pt x="1846" y="22484"/>
                    <a:pt x="1846" y="22496"/>
                  </a:cubicBezTo>
                  <a:cubicBezTo>
                    <a:pt x="1846" y="22496"/>
                    <a:pt x="1846" y="22496"/>
                    <a:pt x="1846" y="22508"/>
                  </a:cubicBezTo>
                  <a:cubicBezTo>
                    <a:pt x="1858" y="22508"/>
                    <a:pt x="1858" y="22520"/>
                    <a:pt x="1858" y="22520"/>
                  </a:cubicBezTo>
                  <a:cubicBezTo>
                    <a:pt x="1858" y="22520"/>
                    <a:pt x="1858" y="22532"/>
                    <a:pt x="1858" y="22532"/>
                  </a:cubicBezTo>
                  <a:cubicBezTo>
                    <a:pt x="1870" y="22532"/>
                    <a:pt x="1870" y="22543"/>
                    <a:pt x="1870" y="22543"/>
                  </a:cubicBezTo>
                  <a:cubicBezTo>
                    <a:pt x="1870" y="22543"/>
                    <a:pt x="1870" y="22555"/>
                    <a:pt x="1870" y="22555"/>
                  </a:cubicBezTo>
                  <a:cubicBezTo>
                    <a:pt x="1870" y="22555"/>
                    <a:pt x="1870" y="22567"/>
                    <a:pt x="1870" y="22579"/>
                  </a:cubicBezTo>
                  <a:cubicBezTo>
                    <a:pt x="1882" y="22591"/>
                    <a:pt x="1882" y="22591"/>
                    <a:pt x="1882" y="22603"/>
                  </a:cubicBezTo>
                  <a:cubicBezTo>
                    <a:pt x="1894" y="22627"/>
                    <a:pt x="1953" y="22734"/>
                    <a:pt x="2025" y="22817"/>
                  </a:cubicBezTo>
                  <a:cubicBezTo>
                    <a:pt x="2060" y="22877"/>
                    <a:pt x="2108" y="22924"/>
                    <a:pt x="2132" y="22948"/>
                  </a:cubicBezTo>
                  <a:lnTo>
                    <a:pt x="2191" y="22996"/>
                  </a:lnTo>
                  <a:cubicBezTo>
                    <a:pt x="2275" y="23067"/>
                    <a:pt x="2453" y="23198"/>
                    <a:pt x="2513" y="23270"/>
                  </a:cubicBezTo>
                  <a:cubicBezTo>
                    <a:pt x="2549" y="23305"/>
                    <a:pt x="2572" y="23425"/>
                    <a:pt x="2608" y="23520"/>
                  </a:cubicBezTo>
                  <a:cubicBezTo>
                    <a:pt x="2632" y="23591"/>
                    <a:pt x="2656" y="23651"/>
                    <a:pt x="2668" y="23698"/>
                  </a:cubicBezTo>
                  <a:cubicBezTo>
                    <a:pt x="2715" y="23794"/>
                    <a:pt x="2811" y="23841"/>
                    <a:pt x="2953" y="23841"/>
                  </a:cubicBezTo>
                  <a:lnTo>
                    <a:pt x="3049" y="23841"/>
                  </a:lnTo>
                  <a:lnTo>
                    <a:pt x="3168" y="23829"/>
                  </a:lnTo>
                  <a:cubicBezTo>
                    <a:pt x="3227" y="23817"/>
                    <a:pt x="3299" y="23806"/>
                    <a:pt x="3358" y="23806"/>
                  </a:cubicBezTo>
                  <a:lnTo>
                    <a:pt x="3394" y="23806"/>
                  </a:lnTo>
                  <a:cubicBezTo>
                    <a:pt x="3406" y="23794"/>
                    <a:pt x="3406" y="23794"/>
                    <a:pt x="3418" y="23794"/>
                  </a:cubicBezTo>
                  <a:lnTo>
                    <a:pt x="3501" y="23794"/>
                  </a:lnTo>
                  <a:cubicBezTo>
                    <a:pt x="3537" y="23806"/>
                    <a:pt x="3573" y="23925"/>
                    <a:pt x="3584" y="23972"/>
                  </a:cubicBezTo>
                  <a:cubicBezTo>
                    <a:pt x="3596" y="24008"/>
                    <a:pt x="3608" y="24020"/>
                    <a:pt x="3608" y="24044"/>
                  </a:cubicBezTo>
                  <a:cubicBezTo>
                    <a:pt x="3632" y="24103"/>
                    <a:pt x="3727" y="24103"/>
                    <a:pt x="3751" y="24103"/>
                  </a:cubicBezTo>
                  <a:lnTo>
                    <a:pt x="3763" y="24103"/>
                  </a:lnTo>
                  <a:lnTo>
                    <a:pt x="3763" y="24198"/>
                  </a:lnTo>
                  <a:cubicBezTo>
                    <a:pt x="3763" y="24210"/>
                    <a:pt x="3763" y="24222"/>
                    <a:pt x="3775" y="24222"/>
                  </a:cubicBezTo>
                  <a:lnTo>
                    <a:pt x="3787" y="24329"/>
                  </a:lnTo>
                  <a:cubicBezTo>
                    <a:pt x="3787" y="24341"/>
                    <a:pt x="3799" y="24353"/>
                    <a:pt x="3799" y="24365"/>
                  </a:cubicBezTo>
                  <a:cubicBezTo>
                    <a:pt x="3799" y="24377"/>
                    <a:pt x="3799" y="24389"/>
                    <a:pt x="3799" y="24389"/>
                  </a:cubicBezTo>
                  <a:cubicBezTo>
                    <a:pt x="3799" y="24401"/>
                    <a:pt x="3799" y="24413"/>
                    <a:pt x="3799" y="24425"/>
                  </a:cubicBezTo>
                  <a:cubicBezTo>
                    <a:pt x="3811" y="24472"/>
                    <a:pt x="3811" y="24532"/>
                    <a:pt x="3823" y="24591"/>
                  </a:cubicBezTo>
                  <a:cubicBezTo>
                    <a:pt x="3823" y="24591"/>
                    <a:pt x="3823" y="24603"/>
                    <a:pt x="3823" y="24603"/>
                  </a:cubicBezTo>
                  <a:cubicBezTo>
                    <a:pt x="3823" y="24639"/>
                    <a:pt x="3823" y="24663"/>
                    <a:pt x="3823" y="24687"/>
                  </a:cubicBezTo>
                  <a:cubicBezTo>
                    <a:pt x="3823" y="24687"/>
                    <a:pt x="3834" y="24699"/>
                    <a:pt x="3834" y="24699"/>
                  </a:cubicBezTo>
                  <a:cubicBezTo>
                    <a:pt x="3834" y="24770"/>
                    <a:pt x="3846" y="24841"/>
                    <a:pt x="3846" y="24913"/>
                  </a:cubicBezTo>
                  <a:cubicBezTo>
                    <a:pt x="3846" y="24925"/>
                    <a:pt x="3846" y="24925"/>
                    <a:pt x="3846" y="24937"/>
                  </a:cubicBezTo>
                  <a:cubicBezTo>
                    <a:pt x="3858" y="24960"/>
                    <a:pt x="3858" y="24996"/>
                    <a:pt x="3858" y="25020"/>
                  </a:cubicBezTo>
                  <a:cubicBezTo>
                    <a:pt x="3858" y="25032"/>
                    <a:pt x="3858" y="25044"/>
                    <a:pt x="3858" y="25056"/>
                  </a:cubicBezTo>
                  <a:cubicBezTo>
                    <a:pt x="3870" y="25080"/>
                    <a:pt x="3870" y="25103"/>
                    <a:pt x="3870" y="25139"/>
                  </a:cubicBezTo>
                  <a:cubicBezTo>
                    <a:pt x="3870" y="25151"/>
                    <a:pt x="3870" y="25151"/>
                    <a:pt x="3870" y="25163"/>
                  </a:cubicBezTo>
                  <a:cubicBezTo>
                    <a:pt x="3882" y="25199"/>
                    <a:pt x="3882" y="25234"/>
                    <a:pt x="3882" y="25270"/>
                  </a:cubicBezTo>
                  <a:cubicBezTo>
                    <a:pt x="3882" y="25282"/>
                    <a:pt x="3882" y="25294"/>
                    <a:pt x="3882" y="25306"/>
                  </a:cubicBezTo>
                  <a:cubicBezTo>
                    <a:pt x="3882" y="25330"/>
                    <a:pt x="3894" y="25353"/>
                    <a:pt x="3894" y="25389"/>
                  </a:cubicBezTo>
                  <a:cubicBezTo>
                    <a:pt x="3894" y="25401"/>
                    <a:pt x="3894" y="25413"/>
                    <a:pt x="3894" y="25425"/>
                  </a:cubicBezTo>
                  <a:cubicBezTo>
                    <a:pt x="3894" y="25449"/>
                    <a:pt x="3894" y="25472"/>
                    <a:pt x="3906" y="25496"/>
                  </a:cubicBezTo>
                  <a:cubicBezTo>
                    <a:pt x="3906" y="25508"/>
                    <a:pt x="3906" y="25520"/>
                    <a:pt x="3906" y="25532"/>
                  </a:cubicBezTo>
                  <a:cubicBezTo>
                    <a:pt x="3906" y="25568"/>
                    <a:pt x="3906" y="25603"/>
                    <a:pt x="3906" y="25639"/>
                  </a:cubicBezTo>
                  <a:cubicBezTo>
                    <a:pt x="3942" y="26187"/>
                    <a:pt x="3930" y="26270"/>
                    <a:pt x="3918" y="26294"/>
                  </a:cubicBezTo>
                  <a:cubicBezTo>
                    <a:pt x="3870" y="26353"/>
                    <a:pt x="3799" y="26413"/>
                    <a:pt x="3739" y="26461"/>
                  </a:cubicBezTo>
                  <a:cubicBezTo>
                    <a:pt x="3680" y="26508"/>
                    <a:pt x="3632" y="26544"/>
                    <a:pt x="3596" y="26592"/>
                  </a:cubicBezTo>
                  <a:cubicBezTo>
                    <a:pt x="3573" y="26627"/>
                    <a:pt x="3573" y="26675"/>
                    <a:pt x="3561" y="26723"/>
                  </a:cubicBezTo>
                  <a:cubicBezTo>
                    <a:pt x="3549" y="26794"/>
                    <a:pt x="3537" y="26865"/>
                    <a:pt x="3465" y="26925"/>
                  </a:cubicBezTo>
                  <a:cubicBezTo>
                    <a:pt x="3358" y="27020"/>
                    <a:pt x="3061" y="27223"/>
                    <a:pt x="3025" y="27235"/>
                  </a:cubicBezTo>
                  <a:cubicBezTo>
                    <a:pt x="3013" y="27246"/>
                    <a:pt x="2977" y="27270"/>
                    <a:pt x="2775" y="27437"/>
                  </a:cubicBezTo>
                  <a:cubicBezTo>
                    <a:pt x="2596" y="27592"/>
                    <a:pt x="2358" y="27794"/>
                    <a:pt x="2275" y="27842"/>
                  </a:cubicBezTo>
                  <a:cubicBezTo>
                    <a:pt x="2251" y="27854"/>
                    <a:pt x="2227" y="27866"/>
                    <a:pt x="2203" y="27889"/>
                  </a:cubicBezTo>
                  <a:cubicBezTo>
                    <a:pt x="2072" y="27949"/>
                    <a:pt x="1941" y="28020"/>
                    <a:pt x="1989" y="28235"/>
                  </a:cubicBezTo>
                  <a:lnTo>
                    <a:pt x="1989" y="28270"/>
                  </a:lnTo>
                  <a:cubicBezTo>
                    <a:pt x="2037" y="28497"/>
                    <a:pt x="2049" y="28616"/>
                    <a:pt x="1894" y="28711"/>
                  </a:cubicBezTo>
                  <a:cubicBezTo>
                    <a:pt x="1787" y="28770"/>
                    <a:pt x="1584" y="28806"/>
                    <a:pt x="1417" y="28830"/>
                  </a:cubicBezTo>
                  <a:cubicBezTo>
                    <a:pt x="1251" y="28854"/>
                    <a:pt x="1156" y="28878"/>
                    <a:pt x="1108" y="28913"/>
                  </a:cubicBezTo>
                  <a:cubicBezTo>
                    <a:pt x="977" y="29009"/>
                    <a:pt x="822" y="29187"/>
                    <a:pt x="810" y="29378"/>
                  </a:cubicBezTo>
                  <a:cubicBezTo>
                    <a:pt x="798" y="29425"/>
                    <a:pt x="798" y="29473"/>
                    <a:pt x="786" y="29509"/>
                  </a:cubicBezTo>
                  <a:cubicBezTo>
                    <a:pt x="786" y="29521"/>
                    <a:pt x="786" y="29532"/>
                    <a:pt x="786" y="29532"/>
                  </a:cubicBezTo>
                  <a:cubicBezTo>
                    <a:pt x="775" y="29568"/>
                    <a:pt x="775" y="29604"/>
                    <a:pt x="763" y="29628"/>
                  </a:cubicBezTo>
                  <a:cubicBezTo>
                    <a:pt x="763" y="29640"/>
                    <a:pt x="763" y="29640"/>
                    <a:pt x="763" y="29640"/>
                  </a:cubicBezTo>
                  <a:cubicBezTo>
                    <a:pt x="751" y="29711"/>
                    <a:pt x="727" y="29759"/>
                    <a:pt x="703" y="29794"/>
                  </a:cubicBezTo>
                  <a:cubicBezTo>
                    <a:pt x="691" y="29747"/>
                    <a:pt x="667" y="29699"/>
                    <a:pt x="655" y="29675"/>
                  </a:cubicBezTo>
                  <a:cubicBezTo>
                    <a:pt x="644" y="29640"/>
                    <a:pt x="667" y="29497"/>
                    <a:pt x="679" y="29413"/>
                  </a:cubicBezTo>
                  <a:lnTo>
                    <a:pt x="691" y="29378"/>
                  </a:lnTo>
                  <a:cubicBezTo>
                    <a:pt x="703" y="29247"/>
                    <a:pt x="715" y="29056"/>
                    <a:pt x="715" y="28925"/>
                  </a:cubicBezTo>
                  <a:cubicBezTo>
                    <a:pt x="715" y="28854"/>
                    <a:pt x="703" y="28806"/>
                    <a:pt x="691" y="28747"/>
                  </a:cubicBezTo>
                  <a:cubicBezTo>
                    <a:pt x="679" y="28687"/>
                    <a:pt x="667" y="28628"/>
                    <a:pt x="691" y="28592"/>
                  </a:cubicBezTo>
                  <a:cubicBezTo>
                    <a:pt x="703" y="28580"/>
                    <a:pt x="715" y="28556"/>
                    <a:pt x="727" y="28532"/>
                  </a:cubicBezTo>
                  <a:cubicBezTo>
                    <a:pt x="786" y="28437"/>
                    <a:pt x="846" y="28318"/>
                    <a:pt x="822" y="28235"/>
                  </a:cubicBezTo>
                  <a:cubicBezTo>
                    <a:pt x="810" y="28199"/>
                    <a:pt x="786" y="28151"/>
                    <a:pt x="751" y="28116"/>
                  </a:cubicBezTo>
                  <a:cubicBezTo>
                    <a:pt x="715" y="28068"/>
                    <a:pt x="679" y="28020"/>
                    <a:pt x="679" y="27961"/>
                  </a:cubicBezTo>
                  <a:lnTo>
                    <a:pt x="679" y="27937"/>
                  </a:lnTo>
                  <a:cubicBezTo>
                    <a:pt x="679" y="27830"/>
                    <a:pt x="691" y="27830"/>
                    <a:pt x="715" y="27818"/>
                  </a:cubicBezTo>
                  <a:lnTo>
                    <a:pt x="727" y="27818"/>
                  </a:lnTo>
                  <a:cubicBezTo>
                    <a:pt x="786" y="27794"/>
                    <a:pt x="882" y="27758"/>
                    <a:pt x="906" y="27627"/>
                  </a:cubicBezTo>
                  <a:cubicBezTo>
                    <a:pt x="917" y="27556"/>
                    <a:pt x="917" y="27485"/>
                    <a:pt x="929" y="27401"/>
                  </a:cubicBezTo>
                  <a:cubicBezTo>
                    <a:pt x="929" y="27330"/>
                    <a:pt x="941" y="27258"/>
                    <a:pt x="941" y="27199"/>
                  </a:cubicBezTo>
                  <a:cubicBezTo>
                    <a:pt x="953" y="27151"/>
                    <a:pt x="953" y="27092"/>
                    <a:pt x="965" y="27044"/>
                  </a:cubicBezTo>
                  <a:cubicBezTo>
                    <a:pt x="977" y="26949"/>
                    <a:pt x="977" y="26865"/>
                    <a:pt x="1001" y="26806"/>
                  </a:cubicBezTo>
                  <a:cubicBezTo>
                    <a:pt x="1025" y="26746"/>
                    <a:pt x="1215" y="26556"/>
                    <a:pt x="1298" y="26473"/>
                  </a:cubicBezTo>
                  <a:cubicBezTo>
                    <a:pt x="1370" y="26413"/>
                    <a:pt x="1394" y="26377"/>
                    <a:pt x="1406" y="26365"/>
                  </a:cubicBezTo>
                  <a:cubicBezTo>
                    <a:pt x="1417" y="26353"/>
                    <a:pt x="1417" y="26353"/>
                    <a:pt x="1429" y="26342"/>
                  </a:cubicBezTo>
                  <a:cubicBezTo>
                    <a:pt x="1477" y="26294"/>
                    <a:pt x="1513" y="26246"/>
                    <a:pt x="1501" y="26115"/>
                  </a:cubicBezTo>
                  <a:cubicBezTo>
                    <a:pt x="1489" y="25996"/>
                    <a:pt x="1465" y="25937"/>
                    <a:pt x="1429" y="25877"/>
                  </a:cubicBezTo>
                  <a:cubicBezTo>
                    <a:pt x="1417" y="25842"/>
                    <a:pt x="1406" y="25818"/>
                    <a:pt x="1382" y="25782"/>
                  </a:cubicBezTo>
                  <a:cubicBezTo>
                    <a:pt x="1346" y="25663"/>
                    <a:pt x="1310" y="25544"/>
                    <a:pt x="1298" y="25437"/>
                  </a:cubicBezTo>
                  <a:lnTo>
                    <a:pt x="1298" y="25401"/>
                  </a:lnTo>
                  <a:cubicBezTo>
                    <a:pt x="1287" y="25294"/>
                    <a:pt x="1287" y="25246"/>
                    <a:pt x="1191" y="25163"/>
                  </a:cubicBezTo>
                  <a:cubicBezTo>
                    <a:pt x="1120" y="25103"/>
                    <a:pt x="1001" y="25008"/>
                    <a:pt x="1001" y="24913"/>
                  </a:cubicBezTo>
                  <a:cubicBezTo>
                    <a:pt x="989" y="24889"/>
                    <a:pt x="989" y="24865"/>
                    <a:pt x="989" y="24841"/>
                  </a:cubicBezTo>
                  <a:cubicBezTo>
                    <a:pt x="977" y="24758"/>
                    <a:pt x="965" y="24675"/>
                    <a:pt x="965" y="24508"/>
                  </a:cubicBezTo>
                  <a:cubicBezTo>
                    <a:pt x="965" y="24389"/>
                    <a:pt x="965" y="24175"/>
                    <a:pt x="977" y="23972"/>
                  </a:cubicBezTo>
                  <a:cubicBezTo>
                    <a:pt x="977" y="23806"/>
                    <a:pt x="977" y="23663"/>
                    <a:pt x="977" y="23591"/>
                  </a:cubicBezTo>
                  <a:cubicBezTo>
                    <a:pt x="977" y="23556"/>
                    <a:pt x="977" y="23520"/>
                    <a:pt x="977" y="23472"/>
                  </a:cubicBezTo>
                  <a:cubicBezTo>
                    <a:pt x="965" y="23341"/>
                    <a:pt x="953" y="23163"/>
                    <a:pt x="1025" y="23079"/>
                  </a:cubicBezTo>
                  <a:cubicBezTo>
                    <a:pt x="1048" y="23055"/>
                    <a:pt x="1060" y="23044"/>
                    <a:pt x="1060" y="23044"/>
                  </a:cubicBezTo>
                  <a:lnTo>
                    <a:pt x="1072" y="23044"/>
                  </a:lnTo>
                  <a:cubicBezTo>
                    <a:pt x="1084" y="23044"/>
                    <a:pt x="1120" y="23032"/>
                    <a:pt x="1156" y="23008"/>
                  </a:cubicBezTo>
                  <a:cubicBezTo>
                    <a:pt x="1167" y="22996"/>
                    <a:pt x="1167" y="22996"/>
                    <a:pt x="1179" y="22984"/>
                  </a:cubicBezTo>
                  <a:lnTo>
                    <a:pt x="1227" y="22960"/>
                  </a:lnTo>
                  <a:cubicBezTo>
                    <a:pt x="1251" y="22948"/>
                    <a:pt x="1263" y="22936"/>
                    <a:pt x="1298" y="22924"/>
                  </a:cubicBezTo>
                  <a:cubicBezTo>
                    <a:pt x="1310" y="22913"/>
                    <a:pt x="1322" y="22901"/>
                    <a:pt x="1334" y="22901"/>
                  </a:cubicBezTo>
                  <a:cubicBezTo>
                    <a:pt x="1358" y="22877"/>
                    <a:pt x="1394" y="22853"/>
                    <a:pt x="1406" y="22841"/>
                  </a:cubicBezTo>
                  <a:cubicBezTo>
                    <a:pt x="1417" y="22829"/>
                    <a:pt x="1417" y="22829"/>
                    <a:pt x="1417" y="22817"/>
                  </a:cubicBezTo>
                  <a:cubicBezTo>
                    <a:pt x="1429" y="22817"/>
                    <a:pt x="1429" y="22805"/>
                    <a:pt x="1429" y="22805"/>
                  </a:cubicBezTo>
                  <a:cubicBezTo>
                    <a:pt x="1441" y="22794"/>
                    <a:pt x="1453" y="22770"/>
                    <a:pt x="1453" y="22758"/>
                  </a:cubicBezTo>
                  <a:cubicBezTo>
                    <a:pt x="1453" y="22734"/>
                    <a:pt x="1465" y="22710"/>
                    <a:pt x="1465" y="22698"/>
                  </a:cubicBezTo>
                  <a:cubicBezTo>
                    <a:pt x="1477" y="22639"/>
                    <a:pt x="1489" y="22591"/>
                    <a:pt x="1537" y="22555"/>
                  </a:cubicBezTo>
                  <a:cubicBezTo>
                    <a:pt x="1560" y="22543"/>
                    <a:pt x="1572" y="22543"/>
                    <a:pt x="1584" y="22532"/>
                  </a:cubicBezTo>
                  <a:cubicBezTo>
                    <a:pt x="1644" y="22496"/>
                    <a:pt x="1703" y="22472"/>
                    <a:pt x="1715" y="22401"/>
                  </a:cubicBezTo>
                  <a:close/>
                  <a:moveTo>
                    <a:pt x="3870" y="24270"/>
                  </a:moveTo>
                  <a:lnTo>
                    <a:pt x="3870" y="24270"/>
                  </a:lnTo>
                  <a:cubicBezTo>
                    <a:pt x="4084" y="24329"/>
                    <a:pt x="4335" y="24425"/>
                    <a:pt x="4394" y="24460"/>
                  </a:cubicBezTo>
                  <a:cubicBezTo>
                    <a:pt x="4430" y="24484"/>
                    <a:pt x="4406" y="24651"/>
                    <a:pt x="4394" y="24734"/>
                  </a:cubicBezTo>
                  <a:cubicBezTo>
                    <a:pt x="4382" y="24782"/>
                    <a:pt x="4370" y="24829"/>
                    <a:pt x="4370" y="24865"/>
                  </a:cubicBezTo>
                  <a:cubicBezTo>
                    <a:pt x="4358" y="25020"/>
                    <a:pt x="4430" y="25139"/>
                    <a:pt x="4608" y="25270"/>
                  </a:cubicBezTo>
                  <a:cubicBezTo>
                    <a:pt x="4656" y="25306"/>
                    <a:pt x="4716" y="25330"/>
                    <a:pt x="4787" y="25330"/>
                  </a:cubicBezTo>
                  <a:lnTo>
                    <a:pt x="4799" y="25330"/>
                  </a:lnTo>
                  <a:cubicBezTo>
                    <a:pt x="4882" y="25330"/>
                    <a:pt x="4954" y="25306"/>
                    <a:pt x="5025" y="25282"/>
                  </a:cubicBezTo>
                  <a:cubicBezTo>
                    <a:pt x="5097" y="25258"/>
                    <a:pt x="5144" y="25246"/>
                    <a:pt x="5204" y="25246"/>
                  </a:cubicBezTo>
                  <a:cubicBezTo>
                    <a:pt x="5311" y="25246"/>
                    <a:pt x="5418" y="25389"/>
                    <a:pt x="5489" y="25484"/>
                  </a:cubicBezTo>
                  <a:cubicBezTo>
                    <a:pt x="5537" y="25544"/>
                    <a:pt x="5573" y="25591"/>
                    <a:pt x="5608" y="25603"/>
                  </a:cubicBezTo>
                  <a:cubicBezTo>
                    <a:pt x="5620" y="25615"/>
                    <a:pt x="5644" y="25639"/>
                    <a:pt x="5668" y="25663"/>
                  </a:cubicBezTo>
                  <a:cubicBezTo>
                    <a:pt x="5739" y="25746"/>
                    <a:pt x="5859" y="25877"/>
                    <a:pt x="6109" y="25901"/>
                  </a:cubicBezTo>
                  <a:cubicBezTo>
                    <a:pt x="6168" y="25913"/>
                    <a:pt x="6263" y="25913"/>
                    <a:pt x="6382" y="25925"/>
                  </a:cubicBezTo>
                  <a:cubicBezTo>
                    <a:pt x="6799" y="25972"/>
                    <a:pt x="7490" y="26044"/>
                    <a:pt x="7966" y="26068"/>
                  </a:cubicBezTo>
                  <a:cubicBezTo>
                    <a:pt x="8478" y="26080"/>
                    <a:pt x="8811" y="26318"/>
                    <a:pt x="8990" y="26437"/>
                  </a:cubicBezTo>
                  <a:lnTo>
                    <a:pt x="9014" y="26461"/>
                  </a:lnTo>
                  <a:cubicBezTo>
                    <a:pt x="9037" y="26473"/>
                    <a:pt x="9049" y="26484"/>
                    <a:pt x="9061" y="26496"/>
                  </a:cubicBezTo>
                  <a:cubicBezTo>
                    <a:pt x="9204" y="26580"/>
                    <a:pt x="9526" y="26734"/>
                    <a:pt x="9657" y="26794"/>
                  </a:cubicBezTo>
                  <a:lnTo>
                    <a:pt x="9645" y="27592"/>
                  </a:lnTo>
                  <a:lnTo>
                    <a:pt x="9728" y="28092"/>
                  </a:lnTo>
                  <a:cubicBezTo>
                    <a:pt x="9716" y="28175"/>
                    <a:pt x="9704" y="28270"/>
                    <a:pt x="9692" y="28354"/>
                  </a:cubicBezTo>
                  <a:cubicBezTo>
                    <a:pt x="9657" y="28568"/>
                    <a:pt x="9633" y="28699"/>
                    <a:pt x="9657" y="28770"/>
                  </a:cubicBezTo>
                  <a:cubicBezTo>
                    <a:pt x="9692" y="28830"/>
                    <a:pt x="9776" y="28890"/>
                    <a:pt x="9907" y="28985"/>
                  </a:cubicBezTo>
                  <a:cubicBezTo>
                    <a:pt x="10014" y="29056"/>
                    <a:pt x="10133" y="29140"/>
                    <a:pt x="10192" y="29211"/>
                  </a:cubicBezTo>
                  <a:cubicBezTo>
                    <a:pt x="10216" y="29235"/>
                    <a:pt x="10228" y="29247"/>
                    <a:pt x="10240" y="29271"/>
                  </a:cubicBezTo>
                  <a:cubicBezTo>
                    <a:pt x="10228" y="29271"/>
                    <a:pt x="10216" y="29282"/>
                    <a:pt x="10192" y="29294"/>
                  </a:cubicBezTo>
                  <a:lnTo>
                    <a:pt x="10157" y="29318"/>
                  </a:lnTo>
                  <a:cubicBezTo>
                    <a:pt x="10014" y="29413"/>
                    <a:pt x="9776" y="29568"/>
                    <a:pt x="9692" y="29568"/>
                  </a:cubicBezTo>
                  <a:cubicBezTo>
                    <a:pt x="9609" y="29568"/>
                    <a:pt x="9371" y="29568"/>
                    <a:pt x="9216" y="29485"/>
                  </a:cubicBezTo>
                  <a:cubicBezTo>
                    <a:pt x="9037" y="29390"/>
                    <a:pt x="8728" y="29282"/>
                    <a:pt x="8633" y="29259"/>
                  </a:cubicBezTo>
                  <a:lnTo>
                    <a:pt x="8621" y="29247"/>
                  </a:lnTo>
                  <a:cubicBezTo>
                    <a:pt x="8514" y="29223"/>
                    <a:pt x="8430" y="29199"/>
                    <a:pt x="8311" y="29128"/>
                  </a:cubicBezTo>
                  <a:cubicBezTo>
                    <a:pt x="8287" y="29104"/>
                    <a:pt x="8252" y="29080"/>
                    <a:pt x="8240" y="29068"/>
                  </a:cubicBezTo>
                  <a:cubicBezTo>
                    <a:pt x="8187" y="29026"/>
                    <a:pt x="8143" y="28983"/>
                    <a:pt x="8057" y="28983"/>
                  </a:cubicBezTo>
                  <a:cubicBezTo>
                    <a:pt x="8047" y="28983"/>
                    <a:pt x="8037" y="28984"/>
                    <a:pt x="8025" y="28985"/>
                  </a:cubicBezTo>
                  <a:cubicBezTo>
                    <a:pt x="8025" y="28985"/>
                    <a:pt x="7644" y="29032"/>
                    <a:pt x="7561" y="29128"/>
                  </a:cubicBezTo>
                  <a:cubicBezTo>
                    <a:pt x="7549" y="29151"/>
                    <a:pt x="7549" y="29175"/>
                    <a:pt x="7549" y="29187"/>
                  </a:cubicBezTo>
                  <a:cubicBezTo>
                    <a:pt x="7549" y="29211"/>
                    <a:pt x="7549" y="29235"/>
                    <a:pt x="7549" y="29259"/>
                  </a:cubicBezTo>
                  <a:cubicBezTo>
                    <a:pt x="7549" y="29306"/>
                    <a:pt x="7549" y="29354"/>
                    <a:pt x="7573" y="29413"/>
                  </a:cubicBezTo>
                  <a:cubicBezTo>
                    <a:pt x="7609" y="29485"/>
                    <a:pt x="7609" y="29556"/>
                    <a:pt x="7609" y="29640"/>
                  </a:cubicBezTo>
                  <a:cubicBezTo>
                    <a:pt x="7597" y="29747"/>
                    <a:pt x="7692" y="29890"/>
                    <a:pt x="7740" y="29949"/>
                  </a:cubicBezTo>
                  <a:lnTo>
                    <a:pt x="7740" y="29961"/>
                  </a:lnTo>
                  <a:cubicBezTo>
                    <a:pt x="7752" y="29997"/>
                    <a:pt x="7740" y="30152"/>
                    <a:pt x="7740" y="30247"/>
                  </a:cubicBezTo>
                  <a:cubicBezTo>
                    <a:pt x="7728" y="30342"/>
                    <a:pt x="7728" y="30437"/>
                    <a:pt x="7728" y="30497"/>
                  </a:cubicBezTo>
                  <a:cubicBezTo>
                    <a:pt x="7728" y="30533"/>
                    <a:pt x="7728" y="30580"/>
                    <a:pt x="7728" y="30628"/>
                  </a:cubicBezTo>
                  <a:cubicBezTo>
                    <a:pt x="7716" y="30687"/>
                    <a:pt x="7716" y="30759"/>
                    <a:pt x="7728" y="30806"/>
                  </a:cubicBezTo>
                  <a:lnTo>
                    <a:pt x="394" y="31223"/>
                  </a:lnTo>
                  <a:cubicBezTo>
                    <a:pt x="382" y="31140"/>
                    <a:pt x="346" y="31080"/>
                    <a:pt x="322" y="31033"/>
                  </a:cubicBezTo>
                  <a:cubicBezTo>
                    <a:pt x="310" y="31009"/>
                    <a:pt x="298" y="30997"/>
                    <a:pt x="298" y="30985"/>
                  </a:cubicBezTo>
                  <a:cubicBezTo>
                    <a:pt x="298" y="30949"/>
                    <a:pt x="274" y="30925"/>
                    <a:pt x="263" y="30902"/>
                  </a:cubicBezTo>
                  <a:cubicBezTo>
                    <a:pt x="215" y="30830"/>
                    <a:pt x="144" y="30723"/>
                    <a:pt x="144" y="30533"/>
                  </a:cubicBezTo>
                  <a:cubicBezTo>
                    <a:pt x="144" y="30461"/>
                    <a:pt x="144" y="30402"/>
                    <a:pt x="155" y="30342"/>
                  </a:cubicBezTo>
                  <a:cubicBezTo>
                    <a:pt x="155" y="30259"/>
                    <a:pt x="155" y="30199"/>
                    <a:pt x="155" y="30140"/>
                  </a:cubicBezTo>
                  <a:cubicBezTo>
                    <a:pt x="144" y="30104"/>
                    <a:pt x="144" y="30080"/>
                    <a:pt x="144" y="30056"/>
                  </a:cubicBezTo>
                  <a:lnTo>
                    <a:pt x="96" y="30056"/>
                  </a:lnTo>
                  <a:lnTo>
                    <a:pt x="144" y="30033"/>
                  </a:lnTo>
                  <a:lnTo>
                    <a:pt x="144" y="30021"/>
                  </a:lnTo>
                  <a:cubicBezTo>
                    <a:pt x="132" y="29997"/>
                    <a:pt x="132" y="29985"/>
                    <a:pt x="132" y="29961"/>
                  </a:cubicBezTo>
                  <a:lnTo>
                    <a:pt x="108" y="29902"/>
                  </a:lnTo>
                  <a:cubicBezTo>
                    <a:pt x="191" y="29890"/>
                    <a:pt x="286" y="29878"/>
                    <a:pt x="322" y="29878"/>
                  </a:cubicBezTo>
                  <a:cubicBezTo>
                    <a:pt x="358" y="29878"/>
                    <a:pt x="394" y="29890"/>
                    <a:pt x="429" y="29902"/>
                  </a:cubicBezTo>
                  <a:cubicBezTo>
                    <a:pt x="478" y="29921"/>
                    <a:pt x="534" y="29940"/>
                    <a:pt x="599" y="29940"/>
                  </a:cubicBezTo>
                  <a:cubicBezTo>
                    <a:pt x="613" y="29940"/>
                    <a:pt x="628" y="29939"/>
                    <a:pt x="644" y="29937"/>
                  </a:cubicBezTo>
                  <a:cubicBezTo>
                    <a:pt x="667" y="29937"/>
                    <a:pt x="679" y="29925"/>
                    <a:pt x="691" y="29925"/>
                  </a:cubicBezTo>
                  <a:cubicBezTo>
                    <a:pt x="703" y="29913"/>
                    <a:pt x="715" y="29913"/>
                    <a:pt x="727" y="29902"/>
                  </a:cubicBezTo>
                  <a:cubicBezTo>
                    <a:pt x="739" y="29890"/>
                    <a:pt x="763" y="29878"/>
                    <a:pt x="775" y="29854"/>
                  </a:cubicBezTo>
                  <a:cubicBezTo>
                    <a:pt x="775" y="29854"/>
                    <a:pt x="775" y="29842"/>
                    <a:pt x="775" y="29842"/>
                  </a:cubicBezTo>
                  <a:cubicBezTo>
                    <a:pt x="798" y="29806"/>
                    <a:pt x="822" y="29771"/>
                    <a:pt x="834" y="29723"/>
                  </a:cubicBezTo>
                  <a:cubicBezTo>
                    <a:pt x="834" y="29723"/>
                    <a:pt x="834" y="29711"/>
                    <a:pt x="834" y="29711"/>
                  </a:cubicBezTo>
                  <a:cubicBezTo>
                    <a:pt x="846" y="29687"/>
                    <a:pt x="858" y="29652"/>
                    <a:pt x="858" y="29628"/>
                  </a:cubicBezTo>
                  <a:cubicBezTo>
                    <a:pt x="858" y="29616"/>
                    <a:pt x="858" y="29616"/>
                    <a:pt x="858" y="29616"/>
                  </a:cubicBezTo>
                  <a:cubicBezTo>
                    <a:pt x="870" y="29580"/>
                    <a:pt x="870" y="29556"/>
                    <a:pt x="882" y="29521"/>
                  </a:cubicBezTo>
                  <a:cubicBezTo>
                    <a:pt x="882" y="29509"/>
                    <a:pt x="882" y="29509"/>
                    <a:pt x="882" y="29497"/>
                  </a:cubicBezTo>
                  <a:cubicBezTo>
                    <a:pt x="882" y="29461"/>
                    <a:pt x="894" y="29425"/>
                    <a:pt x="894" y="29390"/>
                  </a:cubicBezTo>
                  <a:cubicBezTo>
                    <a:pt x="917" y="29223"/>
                    <a:pt x="1048" y="29068"/>
                    <a:pt x="1156" y="28985"/>
                  </a:cubicBezTo>
                  <a:cubicBezTo>
                    <a:pt x="1191" y="28961"/>
                    <a:pt x="1322" y="28937"/>
                    <a:pt x="1429" y="28925"/>
                  </a:cubicBezTo>
                  <a:cubicBezTo>
                    <a:pt x="1608" y="28890"/>
                    <a:pt x="1822" y="28866"/>
                    <a:pt x="1941" y="28782"/>
                  </a:cubicBezTo>
                  <a:cubicBezTo>
                    <a:pt x="2156" y="28651"/>
                    <a:pt x="2120" y="28461"/>
                    <a:pt x="2084" y="28258"/>
                  </a:cubicBezTo>
                  <a:lnTo>
                    <a:pt x="2072" y="28223"/>
                  </a:lnTo>
                  <a:cubicBezTo>
                    <a:pt x="2049" y="28080"/>
                    <a:pt x="2108" y="28032"/>
                    <a:pt x="2239" y="27961"/>
                  </a:cubicBezTo>
                  <a:cubicBezTo>
                    <a:pt x="2275" y="27949"/>
                    <a:pt x="2299" y="27937"/>
                    <a:pt x="2322" y="27925"/>
                  </a:cubicBezTo>
                  <a:cubicBezTo>
                    <a:pt x="2418" y="27866"/>
                    <a:pt x="2644" y="27663"/>
                    <a:pt x="2834" y="27508"/>
                  </a:cubicBezTo>
                  <a:cubicBezTo>
                    <a:pt x="2941" y="27413"/>
                    <a:pt x="3049" y="27330"/>
                    <a:pt x="3061" y="27318"/>
                  </a:cubicBezTo>
                  <a:cubicBezTo>
                    <a:pt x="3108" y="27306"/>
                    <a:pt x="3406" y="27092"/>
                    <a:pt x="3525" y="26985"/>
                  </a:cubicBezTo>
                  <a:cubicBezTo>
                    <a:pt x="3620" y="26913"/>
                    <a:pt x="3632" y="26818"/>
                    <a:pt x="3644" y="26746"/>
                  </a:cubicBezTo>
                  <a:cubicBezTo>
                    <a:pt x="3656" y="26699"/>
                    <a:pt x="3668" y="26663"/>
                    <a:pt x="3680" y="26639"/>
                  </a:cubicBezTo>
                  <a:cubicBezTo>
                    <a:pt x="3692" y="26604"/>
                    <a:pt x="3751" y="26568"/>
                    <a:pt x="3799" y="26532"/>
                  </a:cubicBezTo>
                  <a:cubicBezTo>
                    <a:pt x="3870" y="26473"/>
                    <a:pt x="3942" y="26413"/>
                    <a:pt x="3989" y="26342"/>
                  </a:cubicBezTo>
                  <a:cubicBezTo>
                    <a:pt x="4013" y="26318"/>
                    <a:pt x="4049" y="26258"/>
                    <a:pt x="4001" y="25639"/>
                  </a:cubicBezTo>
                  <a:cubicBezTo>
                    <a:pt x="4001" y="25603"/>
                    <a:pt x="4001" y="25580"/>
                    <a:pt x="3989" y="25544"/>
                  </a:cubicBezTo>
                  <a:cubicBezTo>
                    <a:pt x="3989" y="25532"/>
                    <a:pt x="3989" y="25520"/>
                    <a:pt x="3989" y="25508"/>
                  </a:cubicBezTo>
                  <a:cubicBezTo>
                    <a:pt x="3989" y="25484"/>
                    <a:pt x="3989" y="25472"/>
                    <a:pt x="3989" y="25449"/>
                  </a:cubicBezTo>
                  <a:cubicBezTo>
                    <a:pt x="3989" y="25437"/>
                    <a:pt x="3989" y="25425"/>
                    <a:pt x="3989" y="25413"/>
                  </a:cubicBezTo>
                  <a:cubicBezTo>
                    <a:pt x="3977" y="25389"/>
                    <a:pt x="3977" y="25365"/>
                    <a:pt x="3977" y="25353"/>
                  </a:cubicBezTo>
                  <a:cubicBezTo>
                    <a:pt x="3977" y="25341"/>
                    <a:pt x="3977" y="25330"/>
                    <a:pt x="3977" y="25318"/>
                  </a:cubicBezTo>
                  <a:cubicBezTo>
                    <a:pt x="3977" y="25294"/>
                    <a:pt x="3977" y="25270"/>
                    <a:pt x="3977" y="25258"/>
                  </a:cubicBezTo>
                  <a:cubicBezTo>
                    <a:pt x="3965" y="25246"/>
                    <a:pt x="3965" y="25222"/>
                    <a:pt x="3965" y="25210"/>
                  </a:cubicBezTo>
                  <a:cubicBezTo>
                    <a:pt x="3965" y="25199"/>
                    <a:pt x="3965" y="25175"/>
                    <a:pt x="3965" y="25163"/>
                  </a:cubicBezTo>
                  <a:cubicBezTo>
                    <a:pt x="3965" y="25139"/>
                    <a:pt x="3965" y="25127"/>
                    <a:pt x="3965" y="25115"/>
                  </a:cubicBezTo>
                  <a:cubicBezTo>
                    <a:pt x="3954" y="25091"/>
                    <a:pt x="3954" y="25080"/>
                    <a:pt x="3954" y="25056"/>
                  </a:cubicBezTo>
                  <a:cubicBezTo>
                    <a:pt x="3954" y="25044"/>
                    <a:pt x="3954" y="25032"/>
                    <a:pt x="3954" y="25020"/>
                  </a:cubicBezTo>
                  <a:cubicBezTo>
                    <a:pt x="3954" y="24996"/>
                    <a:pt x="3942" y="24972"/>
                    <a:pt x="3942" y="24949"/>
                  </a:cubicBezTo>
                  <a:cubicBezTo>
                    <a:pt x="3942" y="24949"/>
                    <a:pt x="3942" y="24937"/>
                    <a:pt x="3942" y="24925"/>
                  </a:cubicBezTo>
                  <a:cubicBezTo>
                    <a:pt x="3942" y="24865"/>
                    <a:pt x="3930" y="24806"/>
                    <a:pt x="3930" y="24746"/>
                  </a:cubicBezTo>
                  <a:cubicBezTo>
                    <a:pt x="3930" y="24746"/>
                    <a:pt x="3930" y="24746"/>
                    <a:pt x="3930" y="24734"/>
                  </a:cubicBezTo>
                  <a:cubicBezTo>
                    <a:pt x="3918" y="24710"/>
                    <a:pt x="3918" y="24687"/>
                    <a:pt x="3918" y="24663"/>
                  </a:cubicBezTo>
                  <a:cubicBezTo>
                    <a:pt x="3918" y="24651"/>
                    <a:pt x="3918" y="24639"/>
                    <a:pt x="3918" y="24639"/>
                  </a:cubicBezTo>
                  <a:cubicBezTo>
                    <a:pt x="3918" y="24615"/>
                    <a:pt x="3906" y="24603"/>
                    <a:pt x="3906" y="24591"/>
                  </a:cubicBezTo>
                  <a:cubicBezTo>
                    <a:pt x="3906" y="24579"/>
                    <a:pt x="3906" y="24556"/>
                    <a:pt x="3906" y="24544"/>
                  </a:cubicBezTo>
                  <a:cubicBezTo>
                    <a:pt x="3906" y="24532"/>
                    <a:pt x="3906" y="24532"/>
                    <a:pt x="3906" y="24520"/>
                  </a:cubicBezTo>
                  <a:cubicBezTo>
                    <a:pt x="3906" y="24508"/>
                    <a:pt x="3894" y="24484"/>
                    <a:pt x="3894" y="24472"/>
                  </a:cubicBezTo>
                  <a:cubicBezTo>
                    <a:pt x="3894" y="24472"/>
                    <a:pt x="3894" y="24460"/>
                    <a:pt x="3894" y="24460"/>
                  </a:cubicBezTo>
                  <a:cubicBezTo>
                    <a:pt x="3882" y="24377"/>
                    <a:pt x="3882" y="24318"/>
                    <a:pt x="3870" y="24270"/>
                  </a:cubicBezTo>
                  <a:close/>
                  <a:moveTo>
                    <a:pt x="8395" y="30902"/>
                  </a:moveTo>
                  <a:cubicBezTo>
                    <a:pt x="8406" y="30914"/>
                    <a:pt x="8406" y="30937"/>
                    <a:pt x="8418" y="30949"/>
                  </a:cubicBezTo>
                  <a:cubicBezTo>
                    <a:pt x="8490" y="31045"/>
                    <a:pt x="8609" y="31164"/>
                    <a:pt x="8740" y="31199"/>
                  </a:cubicBezTo>
                  <a:cubicBezTo>
                    <a:pt x="8776" y="31199"/>
                    <a:pt x="8811" y="31211"/>
                    <a:pt x="8835" y="31211"/>
                  </a:cubicBezTo>
                  <a:cubicBezTo>
                    <a:pt x="8907" y="31223"/>
                    <a:pt x="8942" y="31235"/>
                    <a:pt x="8954" y="31259"/>
                  </a:cubicBezTo>
                  <a:cubicBezTo>
                    <a:pt x="8966" y="31271"/>
                    <a:pt x="8966" y="31295"/>
                    <a:pt x="8978" y="31330"/>
                  </a:cubicBezTo>
                  <a:cubicBezTo>
                    <a:pt x="9014" y="31426"/>
                    <a:pt x="9049" y="31557"/>
                    <a:pt x="9157" y="31557"/>
                  </a:cubicBezTo>
                  <a:cubicBezTo>
                    <a:pt x="9157" y="31557"/>
                    <a:pt x="9502" y="31557"/>
                    <a:pt x="9561" y="31461"/>
                  </a:cubicBezTo>
                  <a:cubicBezTo>
                    <a:pt x="9585" y="31437"/>
                    <a:pt x="9585" y="31414"/>
                    <a:pt x="9573" y="31390"/>
                  </a:cubicBezTo>
                  <a:cubicBezTo>
                    <a:pt x="9549" y="31318"/>
                    <a:pt x="9478" y="31247"/>
                    <a:pt x="9430" y="31199"/>
                  </a:cubicBezTo>
                  <a:cubicBezTo>
                    <a:pt x="9454" y="31199"/>
                    <a:pt x="9478" y="31199"/>
                    <a:pt x="9502" y="31187"/>
                  </a:cubicBezTo>
                  <a:cubicBezTo>
                    <a:pt x="9526" y="31187"/>
                    <a:pt x="9538" y="31176"/>
                    <a:pt x="9561" y="31176"/>
                  </a:cubicBezTo>
                  <a:cubicBezTo>
                    <a:pt x="9645" y="31164"/>
                    <a:pt x="9752" y="31140"/>
                    <a:pt x="9788" y="31080"/>
                  </a:cubicBezTo>
                  <a:cubicBezTo>
                    <a:pt x="9823" y="31033"/>
                    <a:pt x="9883" y="30985"/>
                    <a:pt x="9907" y="30973"/>
                  </a:cubicBezTo>
                  <a:cubicBezTo>
                    <a:pt x="9930" y="30985"/>
                    <a:pt x="9978" y="31056"/>
                    <a:pt x="9978" y="31104"/>
                  </a:cubicBezTo>
                  <a:cubicBezTo>
                    <a:pt x="9990" y="31164"/>
                    <a:pt x="9990" y="31354"/>
                    <a:pt x="9990" y="31390"/>
                  </a:cubicBezTo>
                  <a:cubicBezTo>
                    <a:pt x="9978" y="31402"/>
                    <a:pt x="9990" y="31426"/>
                    <a:pt x="9990" y="31521"/>
                  </a:cubicBezTo>
                  <a:cubicBezTo>
                    <a:pt x="9990" y="31640"/>
                    <a:pt x="10002" y="31914"/>
                    <a:pt x="9990" y="31949"/>
                  </a:cubicBezTo>
                  <a:cubicBezTo>
                    <a:pt x="9978" y="31961"/>
                    <a:pt x="9966" y="31973"/>
                    <a:pt x="9930" y="31985"/>
                  </a:cubicBezTo>
                  <a:cubicBezTo>
                    <a:pt x="9895" y="31997"/>
                    <a:pt x="9871" y="32009"/>
                    <a:pt x="9823" y="32021"/>
                  </a:cubicBezTo>
                  <a:cubicBezTo>
                    <a:pt x="9788" y="32045"/>
                    <a:pt x="9776" y="32057"/>
                    <a:pt x="9752" y="32068"/>
                  </a:cubicBezTo>
                  <a:cubicBezTo>
                    <a:pt x="9716" y="32092"/>
                    <a:pt x="9692" y="32104"/>
                    <a:pt x="9573" y="32104"/>
                  </a:cubicBezTo>
                  <a:cubicBezTo>
                    <a:pt x="9557" y="32100"/>
                    <a:pt x="9542" y="32099"/>
                    <a:pt x="9526" y="32099"/>
                  </a:cubicBezTo>
                  <a:cubicBezTo>
                    <a:pt x="9495" y="32099"/>
                    <a:pt x="9466" y="32104"/>
                    <a:pt x="9442" y="32104"/>
                  </a:cubicBezTo>
                  <a:lnTo>
                    <a:pt x="9395" y="32104"/>
                  </a:lnTo>
                  <a:cubicBezTo>
                    <a:pt x="9359" y="32104"/>
                    <a:pt x="9359" y="32104"/>
                    <a:pt x="9359" y="32080"/>
                  </a:cubicBezTo>
                  <a:cubicBezTo>
                    <a:pt x="9359" y="32068"/>
                    <a:pt x="9359" y="32045"/>
                    <a:pt x="9347" y="32021"/>
                  </a:cubicBezTo>
                  <a:cubicBezTo>
                    <a:pt x="9323" y="31830"/>
                    <a:pt x="9299" y="31723"/>
                    <a:pt x="9252" y="31687"/>
                  </a:cubicBezTo>
                  <a:cubicBezTo>
                    <a:pt x="9228" y="31676"/>
                    <a:pt x="9180" y="31664"/>
                    <a:pt x="9109" y="31664"/>
                  </a:cubicBezTo>
                  <a:cubicBezTo>
                    <a:pt x="9049" y="31664"/>
                    <a:pt x="8966" y="31676"/>
                    <a:pt x="8907" y="31676"/>
                  </a:cubicBezTo>
                  <a:cubicBezTo>
                    <a:pt x="8883" y="31676"/>
                    <a:pt x="8859" y="31687"/>
                    <a:pt x="8847" y="31687"/>
                  </a:cubicBezTo>
                  <a:cubicBezTo>
                    <a:pt x="8787" y="31687"/>
                    <a:pt x="8633" y="31771"/>
                    <a:pt x="8633" y="31926"/>
                  </a:cubicBezTo>
                  <a:cubicBezTo>
                    <a:pt x="8621" y="31961"/>
                    <a:pt x="8621" y="31985"/>
                    <a:pt x="8609" y="32009"/>
                  </a:cubicBezTo>
                  <a:cubicBezTo>
                    <a:pt x="8597" y="32092"/>
                    <a:pt x="8597" y="32152"/>
                    <a:pt x="8728" y="32188"/>
                  </a:cubicBezTo>
                  <a:cubicBezTo>
                    <a:pt x="8871" y="32223"/>
                    <a:pt x="9061" y="32319"/>
                    <a:pt x="9157" y="32390"/>
                  </a:cubicBezTo>
                  <a:cubicBezTo>
                    <a:pt x="9192" y="32414"/>
                    <a:pt x="9228" y="32438"/>
                    <a:pt x="9252" y="32449"/>
                  </a:cubicBezTo>
                  <a:cubicBezTo>
                    <a:pt x="9180" y="32461"/>
                    <a:pt x="9073" y="32485"/>
                    <a:pt x="8907" y="32557"/>
                  </a:cubicBezTo>
                  <a:cubicBezTo>
                    <a:pt x="8597" y="32664"/>
                    <a:pt x="8418" y="32914"/>
                    <a:pt x="8359" y="33009"/>
                  </a:cubicBezTo>
                  <a:cubicBezTo>
                    <a:pt x="8323" y="33069"/>
                    <a:pt x="8287" y="33152"/>
                    <a:pt x="8252" y="33235"/>
                  </a:cubicBezTo>
                  <a:cubicBezTo>
                    <a:pt x="8252" y="33247"/>
                    <a:pt x="8240" y="33259"/>
                    <a:pt x="8240" y="33271"/>
                  </a:cubicBezTo>
                  <a:cubicBezTo>
                    <a:pt x="8228" y="33319"/>
                    <a:pt x="8216" y="33366"/>
                    <a:pt x="8204" y="33402"/>
                  </a:cubicBezTo>
                  <a:cubicBezTo>
                    <a:pt x="8204" y="33426"/>
                    <a:pt x="8192" y="33438"/>
                    <a:pt x="8192" y="33450"/>
                  </a:cubicBezTo>
                  <a:cubicBezTo>
                    <a:pt x="8192" y="33473"/>
                    <a:pt x="8192" y="33485"/>
                    <a:pt x="8180" y="33497"/>
                  </a:cubicBezTo>
                  <a:cubicBezTo>
                    <a:pt x="8180" y="33521"/>
                    <a:pt x="8180" y="33533"/>
                    <a:pt x="8180" y="33533"/>
                  </a:cubicBezTo>
                  <a:cubicBezTo>
                    <a:pt x="8180" y="33545"/>
                    <a:pt x="8180" y="33545"/>
                    <a:pt x="8180" y="33557"/>
                  </a:cubicBezTo>
                  <a:cubicBezTo>
                    <a:pt x="8168" y="33640"/>
                    <a:pt x="8168" y="33735"/>
                    <a:pt x="8180" y="33807"/>
                  </a:cubicBezTo>
                  <a:cubicBezTo>
                    <a:pt x="8192" y="33926"/>
                    <a:pt x="8216" y="34057"/>
                    <a:pt x="8240" y="34176"/>
                  </a:cubicBezTo>
                  <a:cubicBezTo>
                    <a:pt x="8264" y="34283"/>
                    <a:pt x="8275" y="34390"/>
                    <a:pt x="8275" y="34426"/>
                  </a:cubicBezTo>
                  <a:cubicBezTo>
                    <a:pt x="8275" y="34485"/>
                    <a:pt x="8275" y="34485"/>
                    <a:pt x="8240" y="34497"/>
                  </a:cubicBezTo>
                  <a:cubicBezTo>
                    <a:pt x="8216" y="34497"/>
                    <a:pt x="8192" y="34497"/>
                    <a:pt x="8168" y="34509"/>
                  </a:cubicBezTo>
                  <a:cubicBezTo>
                    <a:pt x="8049" y="34521"/>
                    <a:pt x="7954" y="34533"/>
                    <a:pt x="7954" y="34604"/>
                  </a:cubicBezTo>
                  <a:cubicBezTo>
                    <a:pt x="7954" y="34616"/>
                    <a:pt x="7942" y="34700"/>
                    <a:pt x="7918" y="34783"/>
                  </a:cubicBezTo>
                  <a:cubicBezTo>
                    <a:pt x="7883" y="34950"/>
                    <a:pt x="7835" y="35176"/>
                    <a:pt x="7835" y="35271"/>
                  </a:cubicBezTo>
                  <a:cubicBezTo>
                    <a:pt x="7835" y="35331"/>
                    <a:pt x="7835" y="35366"/>
                    <a:pt x="7847" y="35390"/>
                  </a:cubicBezTo>
                  <a:cubicBezTo>
                    <a:pt x="7847" y="35402"/>
                    <a:pt x="7847" y="35402"/>
                    <a:pt x="7847" y="35414"/>
                  </a:cubicBezTo>
                  <a:cubicBezTo>
                    <a:pt x="7833" y="35418"/>
                    <a:pt x="7815" y="35419"/>
                    <a:pt x="7795" y="35419"/>
                  </a:cubicBezTo>
                  <a:cubicBezTo>
                    <a:pt x="7745" y="35419"/>
                    <a:pt x="7683" y="35411"/>
                    <a:pt x="7633" y="35402"/>
                  </a:cubicBezTo>
                  <a:cubicBezTo>
                    <a:pt x="7621" y="35402"/>
                    <a:pt x="7609" y="35402"/>
                    <a:pt x="7585" y="35390"/>
                  </a:cubicBezTo>
                  <a:cubicBezTo>
                    <a:pt x="7562" y="35375"/>
                    <a:pt x="7525" y="35360"/>
                    <a:pt x="7471" y="35360"/>
                  </a:cubicBezTo>
                  <a:cubicBezTo>
                    <a:pt x="7440" y="35360"/>
                    <a:pt x="7402" y="35365"/>
                    <a:pt x="7359" y="35378"/>
                  </a:cubicBezTo>
                  <a:cubicBezTo>
                    <a:pt x="7228" y="35426"/>
                    <a:pt x="7204" y="35450"/>
                    <a:pt x="7144" y="35497"/>
                  </a:cubicBezTo>
                  <a:cubicBezTo>
                    <a:pt x="7121" y="35521"/>
                    <a:pt x="7085" y="35545"/>
                    <a:pt x="7049" y="35569"/>
                  </a:cubicBezTo>
                  <a:cubicBezTo>
                    <a:pt x="6990" y="35605"/>
                    <a:pt x="6954" y="35640"/>
                    <a:pt x="6918" y="35664"/>
                  </a:cubicBezTo>
                  <a:cubicBezTo>
                    <a:pt x="6859" y="35712"/>
                    <a:pt x="6835" y="35736"/>
                    <a:pt x="6799" y="35747"/>
                  </a:cubicBezTo>
                  <a:lnTo>
                    <a:pt x="6740" y="35747"/>
                  </a:lnTo>
                  <a:cubicBezTo>
                    <a:pt x="6597" y="35771"/>
                    <a:pt x="6537" y="35795"/>
                    <a:pt x="6513" y="35831"/>
                  </a:cubicBezTo>
                  <a:lnTo>
                    <a:pt x="6478" y="35890"/>
                  </a:lnTo>
                  <a:cubicBezTo>
                    <a:pt x="6382" y="36021"/>
                    <a:pt x="6168" y="36355"/>
                    <a:pt x="6049" y="36533"/>
                  </a:cubicBezTo>
                  <a:lnTo>
                    <a:pt x="6001" y="36593"/>
                  </a:lnTo>
                  <a:cubicBezTo>
                    <a:pt x="5894" y="36748"/>
                    <a:pt x="5811" y="36855"/>
                    <a:pt x="5799" y="36974"/>
                  </a:cubicBezTo>
                  <a:lnTo>
                    <a:pt x="1548" y="37343"/>
                  </a:lnTo>
                  <a:lnTo>
                    <a:pt x="1548" y="37319"/>
                  </a:lnTo>
                  <a:cubicBezTo>
                    <a:pt x="1525" y="37200"/>
                    <a:pt x="1477" y="36998"/>
                    <a:pt x="1501" y="36902"/>
                  </a:cubicBezTo>
                  <a:cubicBezTo>
                    <a:pt x="1525" y="36783"/>
                    <a:pt x="1560" y="36640"/>
                    <a:pt x="1632" y="36545"/>
                  </a:cubicBezTo>
                  <a:cubicBezTo>
                    <a:pt x="1656" y="36509"/>
                    <a:pt x="1691" y="36486"/>
                    <a:pt x="1727" y="36462"/>
                  </a:cubicBezTo>
                  <a:cubicBezTo>
                    <a:pt x="1787" y="36426"/>
                    <a:pt x="1858" y="36367"/>
                    <a:pt x="1822" y="36259"/>
                  </a:cubicBezTo>
                  <a:cubicBezTo>
                    <a:pt x="1798" y="36140"/>
                    <a:pt x="1727" y="35974"/>
                    <a:pt x="1632" y="35890"/>
                  </a:cubicBezTo>
                  <a:cubicBezTo>
                    <a:pt x="1548" y="35819"/>
                    <a:pt x="1477" y="35771"/>
                    <a:pt x="1310" y="35712"/>
                  </a:cubicBezTo>
                  <a:cubicBezTo>
                    <a:pt x="1275" y="35700"/>
                    <a:pt x="1239" y="35688"/>
                    <a:pt x="1203" y="35664"/>
                  </a:cubicBezTo>
                  <a:cubicBezTo>
                    <a:pt x="1144" y="35652"/>
                    <a:pt x="1060" y="35628"/>
                    <a:pt x="1048" y="35617"/>
                  </a:cubicBezTo>
                  <a:cubicBezTo>
                    <a:pt x="1072" y="35581"/>
                    <a:pt x="1287" y="35509"/>
                    <a:pt x="1370" y="35509"/>
                  </a:cubicBezTo>
                  <a:lnTo>
                    <a:pt x="1548" y="35509"/>
                  </a:lnTo>
                  <a:cubicBezTo>
                    <a:pt x="1656" y="35509"/>
                    <a:pt x="1739" y="35497"/>
                    <a:pt x="1787" y="35450"/>
                  </a:cubicBezTo>
                  <a:cubicBezTo>
                    <a:pt x="1918" y="35366"/>
                    <a:pt x="1941" y="35236"/>
                    <a:pt x="1953" y="35128"/>
                  </a:cubicBezTo>
                  <a:lnTo>
                    <a:pt x="1953" y="35081"/>
                  </a:lnTo>
                  <a:cubicBezTo>
                    <a:pt x="1965" y="34985"/>
                    <a:pt x="1965" y="34890"/>
                    <a:pt x="1882" y="34878"/>
                  </a:cubicBezTo>
                  <a:lnTo>
                    <a:pt x="1858" y="34878"/>
                  </a:lnTo>
                  <a:cubicBezTo>
                    <a:pt x="1834" y="34866"/>
                    <a:pt x="1822" y="34866"/>
                    <a:pt x="1656" y="34866"/>
                  </a:cubicBezTo>
                  <a:lnTo>
                    <a:pt x="1477" y="34866"/>
                  </a:lnTo>
                  <a:cubicBezTo>
                    <a:pt x="1298" y="34866"/>
                    <a:pt x="1263" y="34855"/>
                    <a:pt x="1251" y="34831"/>
                  </a:cubicBezTo>
                  <a:cubicBezTo>
                    <a:pt x="1203" y="34783"/>
                    <a:pt x="1179" y="34747"/>
                    <a:pt x="1191" y="34712"/>
                  </a:cubicBezTo>
                  <a:cubicBezTo>
                    <a:pt x="1191" y="34676"/>
                    <a:pt x="1215" y="34628"/>
                    <a:pt x="1239" y="34593"/>
                  </a:cubicBezTo>
                  <a:cubicBezTo>
                    <a:pt x="1251" y="34569"/>
                    <a:pt x="1263" y="34545"/>
                    <a:pt x="1275" y="34533"/>
                  </a:cubicBezTo>
                  <a:cubicBezTo>
                    <a:pt x="1287" y="34497"/>
                    <a:pt x="1287" y="34450"/>
                    <a:pt x="1275" y="34426"/>
                  </a:cubicBezTo>
                  <a:cubicBezTo>
                    <a:pt x="1322" y="34378"/>
                    <a:pt x="1406" y="34259"/>
                    <a:pt x="1346" y="34164"/>
                  </a:cubicBezTo>
                  <a:cubicBezTo>
                    <a:pt x="1310" y="34116"/>
                    <a:pt x="1275" y="34093"/>
                    <a:pt x="1239" y="34069"/>
                  </a:cubicBezTo>
                  <a:cubicBezTo>
                    <a:pt x="1191" y="34045"/>
                    <a:pt x="1191" y="34033"/>
                    <a:pt x="1191" y="34009"/>
                  </a:cubicBezTo>
                  <a:cubicBezTo>
                    <a:pt x="1191" y="33973"/>
                    <a:pt x="1215" y="33938"/>
                    <a:pt x="1227" y="33902"/>
                  </a:cubicBezTo>
                  <a:cubicBezTo>
                    <a:pt x="1251" y="33854"/>
                    <a:pt x="1287" y="33795"/>
                    <a:pt x="1263" y="33747"/>
                  </a:cubicBezTo>
                  <a:cubicBezTo>
                    <a:pt x="1239" y="33664"/>
                    <a:pt x="1215" y="33640"/>
                    <a:pt x="1144" y="33592"/>
                  </a:cubicBezTo>
                  <a:cubicBezTo>
                    <a:pt x="1084" y="33557"/>
                    <a:pt x="1001" y="33473"/>
                    <a:pt x="1001" y="33450"/>
                  </a:cubicBezTo>
                  <a:cubicBezTo>
                    <a:pt x="1001" y="33426"/>
                    <a:pt x="1036" y="33378"/>
                    <a:pt x="1072" y="33354"/>
                  </a:cubicBezTo>
                  <a:cubicBezTo>
                    <a:pt x="1132" y="33331"/>
                    <a:pt x="1191" y="33283"/>
                    <a:pt x="1203" y="33164"/>
                  </a:cubicBezTo>
                  <a:cubicBezTo>
                    <a:pt x="1203" y="33092"/>
                    <a:pt x="1203" y="33045"/>
                    <a:pt x="1167" y="32997"/>
                  </a:cubicBezTo>
                  <a:cubicBezTo>
                    <a:pt x="1145" y="32975"/>
                    <a:pt x="1113" y="32966"/>
                    <a:pt x="1071" y="32966"/>
                  </a:cubicBezTo>
                  <a:cubicBezTo>
                    <a:pt x="1047" y="32966"/>
                    <a:pt x="1019" y="32969"/>
                    <a:pt x="989" y="32973"/>
                  </a:cubicBezTo>
                  <a:lnTo>
                    <a:pt x="834" y="32973"/>
                  </a:lnTo>
                  <a:cubicBezTo>
                    <a:pt x="798" y="32961"/>
                    <a:pt x="703" y="32914"/>
                    <a:pt x="679" y="32890"/>
                  </a:cubicBezTo>
                  <a:cubicBezTo>
                    <a:pt x="679" y="32866"/>
                    <a:pt x="703" y="32795"/>
                    <a:pt x="715" y="32759"/>
                  </a:cubicBezTo>
                  <a:cubicBezTo>
                    <a:pt x="751" y="32700"/>
                    <a:pt x="703" y="32580"/>
                    <a:pt x="679" y="32509"/>
                  </a:cubicBezTo>
                  <a:cubicBezTo>
                    <a:pt x="679" y="32509"/>
                    <a:pt x="644" y="32342"/>
                    <a:pt x="644" y="32199"/>
                  </a:cubicBezTo>
                  <a:cubicBezTo>
                    <a:pt x="644" y="32164"/>
                    <a:pt x="632" y="32128"/>
                    <a:pt x="632" y="32080"/>
                  </a:cubicBezTo>
                  <a:cubicBezTo>
                    <a:pt x="620" y="32057"/>
                    <a:pt x="620" y="32033"/>
                    <a:pt x="620" y="31997"/>
                  </a:cubicBezTo>
                  <a:cubicBezTo>
                    <a:pt x="620" y="31985"/>
                    <a:pt x="620" y="31973"/>
                    <a:pt x="620" y="31961"/>
                  </a:cubicBezTo>
                  <a:cubicBezTo>
                    <a:pt x="620" y="31961"/>
                    <a:pt x="620" y="31949"/>
                    <a:pt x="620" y="31938"/>
                  </a:cubicBezTo>
                  <a:lnTo>
                    <a:pt x="620" y="31914"/>
                  </a:lnTo>
                  <a:cubicBezTo>
                    <a:pt x="620" y="31902"/>
                    <a:pt x="620" y="31890"/>
                    <a:pt x="620" y="31890"/>
                  </a:cubicBezTo>
                  <a:cubicBezTo>
                    <a:pt x="632" y="31878"/>
                    <a:pt x="632" y="31866"/>
                    <a:pt x="632" y="31854"/>
                  </a:cubicBezTo>
                  <a:cubicBezTo>
                    <a:pt x="644" y="31842"/>
                    <a:pt x="644" y="31830"/>
                    <a:pt x="655" y="31818"/>
                  </a:cubicBezTo>
                  <a:cubicBezTo>
                    <a:pt x="655" y="31807"/>
                    <a:pt x="655" y="31807"/>
                    <a:pt x="655" y="31795"/>
                  </a:cubicBezTo>
                  <a:cubicBezTo>
                    <a:pt x="667" y="31783"/>
                    <a:pt x="667" y="31783"/>
                    <a:pt x="679" y="31771"/>
                  </a:cubicBezTo>
                  <a:cubicBezTo>
                    <a:pt x="786" y="31604"/>
                    <a:pt x="858" y="31545"/>
                    <a:pt x="906" y="31509"/>
                  </a:cubicBezTo>
                  <a:lnTo>
                    <a:pt x="929" y="31497"/>
                  </a:lnTo>
                  <a:cubicBezTo>
                    <a:pt x="941" y="31485"/>
                    <a:pt x="941" y="31485"/>
                    <a:pt x="953" y="31473"/>
                  </a:cubicBezTo>
                  <a:cubicBezTo>
                    <a:pt x="1001" y="31437"/>
                    <a:pt x="1036" y="31402"/>
                    <a:pt x="1048" y="31306"/>
                  </a:cubicBezTo>
                  <a:lnTo>
                    <a:pt x="8395" y="30902"/>
                  </a:lnTo>
                  <a:close/>
                  <a:moveTo>
                    <a:pt x="5799" y="37069"/>
                  </a:moveTo>
                  <a:cubicBezTo>
                    <a:pt x="5799" y="37105"/>
                    <a:pt x="5787" y="37141"/>
                    <a:pt x="5787" y="37176"/>
                  </a:cubicBezTo>
                  <a:cubicBezTo>
                    <a:pt x="5787" y="37271"/>
                    <a:pt x="5775" y="37355"/>
                    <a:pt x="5799" y="37438"/>
                  </a:cubicBezTo>
                  <a:cubicBezTo>
                    <a:pt x="5799" y="37438"/>
                    <a:pt x="5799" y="37450"/>
                    <a:pt x="5799" y="37462"/>
                  </a:cubicBezTo>
                  <a:lnTo>
                    <a:pt x="5823" y="37557"/>
                  </a:lnTo>
                  <a:cubicBezTo>
                    <a:pt x="5823" y="37569"/>
                    <a:pt x="5835" y="37581"/>
                    <a:pt x="5835" y="37593"/>
                  </a:cubicBezTo>
                  <a:cubicBezTo>
                    <a:pt x="5847" y="37641"/>
                    <a:pt x="5859" y="37664"/>
                    <a:pt x="5870" y="37700"/>
                  </a:cubicBezTo>
                  <a:cubicBezTo>
                    <a:pt x="5882" y="37700"/>
                    <a:pt x="5882" y="37712"/>
                    <a:pt x="5882" y="37724"/>
                  </a:cubicBezTo>
                  <a:cubicBezTo>
                    <a:pt x="5894" y="37724"/>
                    <a:pt x="5894" y="37736"/>
                    <a:pt x="5906" y="37748"/>
                  </a:cubicBezTo>
                  <a:cubicBezTo>
                    <a:pt x="5918" y="37760"/>
                    <a:pt x="5930" y="37783"/>
                    <a:pt x="5954" y="37807"/>
                  </a:cubicBezTo>
                  <a:cubicBezTo>
                    <a:pt x="6001" y="37855"/>
                    <a:pt x="6049" y="37891"/>
                    <a:pt x="6085" y="37914"/>
                  </a:cubicBezTo>
                  <a:cubicBezTo>
                    <a:pt x="6132" y="37950"/>
                    <a:pt x="6156" y="37974"/>
                    <a:pt x="6192" y="38033"/>
                  </a:cubicBezTo>
                  <a:lnTo>
                    <a:pt x="6216" y="38057"/>
                  </a:lnTo>
                  <a:cubicBezTo>
                    <a:pt x="6299" y="38188"/>
                    <a:pt x="6454" y="38438"/>
                    <a:pt x="6537" y="38522"/>
                  </a:cubicBezTo>
                  <a:cubicBezTo>
                    <a:pt x="6621" y="38605"/>
                    <a:pt x="6728" y="38688"/>
                    <a:pt x="6918" y="38688"/>
                  </a:cubicBezTo>
                  <a:lnTo>
                    <a:pt x="7513" y="38688"/>
                  </a:lnTo>
                  <a:cubicBezTo>
                    <a:pt x="7597" y="38700"/>
                    <a:pt x="7633" y="38700"/>
                    <a:pt x="7680" y="38748"/>
                  </a:cubicBezTo>
                  <a:cubicBezTo>
                    <a:pt x="7871" y="38891"/>
                    <a:pt x="7906" y="38974"/>
                    <a:pt x="7906" y="38998"/>
                  </a:cubicBezTo>
                  <a:cubicBezTo>
                    <a:pt x="7906" y="39034"/>
                    <a:pt x="7883" y="39069"/>
                    <a:pt x="7859" y="39129"/>
                  </a:cubicBezTo>
                  <a:cubicBezTo>
                    <a:pt x="7823" y="39188"/>
                    <a:pt x="7775" y="39284"/>
                    <a:pt x="7752" y="39391"/>
                  </a:cubicBezTo>
                  <a:cubicBezTo>
                    <a:pt x="7740" y="39462"/>
                    <a:pt x="7728" y="39498"/>
                    <a:pt x="7716" y="39534"/>
                  </a:cubicBezTo>
                  <a:cubicBezTo>
                    <a:pt x="7692" y="39617"/>
                    <a:pt x="7668" y="39665"/>
                    <a:pt x="7728" y="39760"/>
                  </a:cubicBezTo>
                  <a:cubicBezTo>
                    <a:pt x="7752" y="39796"/>
                    <a:pt x="7764" y="39831"/>
                    <a:pt x="7787" y="39855"/>
                  </a:cubicBezTo>
                  <a:cubicBezTo>
                    <a:pt x="7835" y="39915"/>
                    <a:pt x="7835" y="39927"/>
                    <a:pt x="7823" y="39938"/>
                  </a:cubicBezTo>
                  <a:cubicBezTo>
                    <a:pt x="7799" y="39962"/>
                    <a:pt x="7764" y="39998"/>
                    <a:pt x="7716" y="40034"/>
                  </a:cubicBezTo>
                  <a:cubicBezTo>
                    <a:pt x="7633" y="40105"/>
                    <a:pt x="7513" y="40212"/>
                    <a:pt x="7418" y="40331"/>
                  </a:cubicBezTo>
                  <a:cubicBezTo>
                    <a:pt x="7371" y="40391"/>
                    <a:pt x="7347" y="40439"/>
                    <a:pt x="7311" y="40474"/>
                  </a:cubicBezTo>
                  <a:cubicBezTo>
                    <a:pt x="7252" y="40570"/>
                    <a:pt x="7216" y="40617"/>
                    <a:pt x="7109" y="40700"/>
                  </a:cubicBezTo>
                  <a:cubicBezTo>
                    <a:pt x="7002" y="40772"/>
                    <a:pt x="6906" y="40843"/>
                    <a:pt x="6823" y="40891"/>
                  </a:cubicBezTo>
                  <a:cubicBezTo>
                    <a:pt x="6775" y="40927"/>
                    <a:pt x="6728" y="40951"/>
                    <a:pt x="6692" y="40974"/>
                  </a:cubicBezTo>
                  <a:cubicBezTo>
                    <a:pt x="6609" y="41034"/>
                    <a:pt x="6144" y="41522"/>
                    <a:pt x="6085" y="41653"/>
                  </a:cubicBezTo>
                  <a:cubicBezTo>
                    <a:pt x="6013" y="41772"/>
                    <a:pt x="6013" y="41796"/>
                    <a:pt x="5966" y="42046"/>
                  </a:cubicBezTo>
                  <a:cubicBezTo>
                    <a:pt x="5954" y="42165"/>
                    <a:pt x="5942" y="42367"/>
                    <a:pt x="5942" y="42558"/>
                  </a:cubicBezTo>
                  <a:cubicBezTo>
                    <a:pt x="5942" y="42772"/>
                    <a:pt x="5930" y="43034"/>
                    <a:pt x="5906" y="43094"/>
                  </a:cubicBezTo>
                  <a:cubicBezTo>
                    <a:pt x="5835" y="43213"/>
                    <a:pt x="5775" y="43296"/>
                    <a:pt x="5656" y="43379"/>
                  </a:cubicBezTo>
                  <a:cubicBezTo>
                    <a:pt x="5608" y="43427"/>
                    <a:pt x="5501" y="43475"/>
                    <a:pt x="5394" y="43522"/>
                  </a:cubicBezTo>
                  <a:cubicBezTo>
                    <a:pt x="5204" y="43618"/>
                    <a:pt x="5073" y="43677"/>
                    <a:pt x="5025" y="43748"/>
                  </a:cubicBezTo>
                  <a:cubicBezTo>
                    <a:pt x="4942" y="43856"/>
                    <a:pt x="4846" y="44070"/>
                    <a:pt x="4775" y="44237"/>
                  </a:cubicBezTo>
                  <a:lnTo>
                    <a:pt x="4751" y="44308"/>
                  </a:lnTo>
                  <a:cubicBezTo>
                    <a:pt x="4680" y="44475"/>
                    <a:pt x="4596" y="44641"/>
                    <a:pt x="4668" y="44796"/>
                  </a:cubicBezTo>
                  <a:lnTo>
                    <a:pt x="4680" y="44832"/>
                  </a:lnTo>
                  <a:cubicBezTo>
                    <a:pt x="4739" y="44963"/>
                    <a:pt x="4775" y="45070"/>
                    <a:pt x="4787" y="45201"/>
                  </a:cubicBezTo>
                  <a:cubicBezTo>
                    <a:pt x="4799" y="45272"/>
                    <a:pt x="4787" y="45427"/>
                    <a:pt x="4787" y="45558"/>
                  </a:cubicBezTo>
                  <a:cubicBezTo>
                    <a:pt x="4775" y="45725"/>
                    <a:pt x="4775" y="45784"/>
                    <a:pt x="4775" y="45808"/>
                  </a:cubicBezTo>
                  <a:cubicBezTo>
                    <a:pt x="4787" y="45832"/>
                    <a:pt x="4811" y="45856"/>
                    <a:pt x="4858" y="45915"/>
                  </a:cubicBezTo>
                  <a:cubicBezTo>
                    <a:pt x="4930" y="46011"/>
                    <a:pt x="5037" y="46142"/>
                    <a:pt x="5120" y="46296"/>
                  </a:cubicBezTo>
                  <a:cubicBezTo>
                    <a:pt x="5156" y="46356"/>
                    <a:pt x="5192" y="46415"/>
                    <a:pt x="5216" y="46475"/>
                  </a:cubicBezTo>
                  <a:cubicBezTo>
                    <a:pt x="5311" y="46642"/>
                    <a:pt x="5382" y="46785"/>
                    <a:pt x="5454" y="46832"/>
                  </a:cubicBezTo>
                  <a:cubicBezTo>
                    <a:pt x="5489" y="46856"/>
                    <a:pt x="5513" y="46892"/>
                    <a:pt x="5537" y="46904"/>
                  </a:cubicBezTo>
                  <a:cubicBezTo>
                    <a:pt x="5513" y="46904"/>
                    <a:pt x="5478" y="46892"/>
                    <a:pt x="5454" y="46880"/>
                  </a:cubicBezTo>
                  <a:cubicBezTo>
                    <a:pt x="5418" y="46868"/>
                    <a:pt x="5406" y="46856"/>
                    <a:pt x="5394" y="46856"/>
                  </a:cubicBezTo>
                  <a:cubicBezTo>
                    <a:pt x="5382" y="46856"/>
                    <a:pt x="5347" y="46832"/>
                    <a:pt x="5299" y="46808"/>
                  </a:cubicBezTo>
                  <a:cubicBezTo>
                    <a:pt x="5192" y="46761"/>
                    <a:pt x="5061" y="46689"/>
                    <a:pt x="4989" y="46666"/>
                  </a:cubicBezTo>
                  <a:cubicBezTo>
                    <a:pt x="4977" y="46666"/>
                    <a:pt x="4942" y="46654"/>
                    <a:pt x="4906" y="46630"/>
                  </a:cubicBezTo>
                  <a:cubicBezTo>
                    <a:pt x="4739" y="46570"/>
                    <a:pt x="4489" y="46463"/>
                    <a:pt x="4311" y="46463"/>
                  </a:cubicBezTo>
                  <a:cubicBezTo>
                    <a:pt x="4227" y="46451"/>
                    <a:pt x="4132" y="46451"/>
                    <a:pt x="4025" y="46451"/>
                  </a:cubicBezTo>
                  <a:cubicBezTo>
                    <a:pt x="3882" y="46451"/>
                    <a:pt x="3727" y="46439"/>
                    <a:pt x="3608" y="46439"/>
                  </a:cubicBezTo>
                  <a:cubicBezTo>
                    <a:pt x="3418" y="46439"/>
                    <a:pt x="2572" y="46511"/>
                    <a:pt x="2513" y="46523"/>
                  </a:cubicBezTo>
                  <a:lnTo>
                    <a:pt x="2477" y="46523"/>
                  </a:lnTo>
                  <a:cubicBezTo>
                    <a:pt x="2445" y="46533"/>
                    <a:pt x="2408" y="46539"/>
                    <a:pt x="2373" y="46539"/>
                  </a:cubicBezTo>
                  <a:cubicBezTo>
                    <a:pt x="2330" y="46539"/>
                    <a:pt x="2289" y="46530"/>
                    <a:pt x="2263" y="46511"/>
                  </a:cubicBezTo>
                  <a:cubicBezTo>
                    <a:pt x="2215" y="46487"/>
                    <a:pt x="2191" y="46439"/>
                    <a:pt x="2168" y="46404"/>
                  </a:cubicBezTo>
                  <a:cubicBezTo>
                    <a:pt x="2132" y="46356"/>
                    <a:pt x="2096" y="46308"/>
                    <a:pt x="2025" y="46285"/>
                  </a:cubicBezTo>
                  <a:cubicBezTo>
                    <a:pt x="2001" y="46273"/>
                    <a:pt x="1977" y="46261"/>
                    <a:pt x="1953" y="46261"/>
                  </a:cubicBezTo>
                  <a:cubicBezTo>
                    <a:pt x="1906" y="46249"/>
                    <a:pt x="1894" y="46249"/>
                    <a:pt x="1858" y="46213"/>
                  </a:cubicBezTo>
                  <a:cubicBezTo>
                    <a:pt x="1727" y="46082"/>
                    <a:pt x="1715" y="46034"/>
                    <a:pt x="1715" y="46023"/>
                  </a:cubicBezTo>
                  <a:cubicBezTo>
                    <a:pt x="1715" y="45999"/>
                    <a:pt x="1727" y="45975"/>
                    <a:pt x="1751" y="45939"/>
                  </a:cubicBezTo>
                  <a:cubicBezTo>
                    <a:pt x="1775" y="45892"/>
                    <a:pt x="1798" y="45832"/>
                    <a:pt x="1798" y="45773"/>
                  </a:cubicBezTo>
                  <a:cubicBezTo>
                    <a:pt x="1798" y="45665"/>
                    <a:pt x="1751" y="45284"/>
                    <a:pt x="1715" y="45153"/>
                  </a:cubicBezTo>
                  <a:cubicBezTo>
                    <a:pt x="1691" y="45034"/>
                    <a:pt x="1679" y="44975"/>
                    <a:pt x="1679" y="44844"/>
                  </a:cubicBezTo>
                  <a:cubicBezTo>
                    <a:pt x="1679" y="44582"/>
                    <a:pt x="1644" y="44522"/>
                    <a:pt x="1608" y="44510"/>
                  </a:cubicBezTo>
                  <a:lnTo>
                    <a:pt x="1596" y="44499"/>
                  </a:lnTo>
                  <a:cubicBezTo>
                    <a:pt x="1560" y="44487"/>
                    <a:pt x="1513" y="44451"/>
                    <a:pt x="1441" y="44451"/>
                  </a:cubicBezTo>
                  <a:cubicBezTo>
                    <a:pt x="1382" y="44451"/>
                    <a:pt x="1334" y="44463"/>
                    <a:pt x="1275" y="44499"/>
                  </a:cubicBezTo>
                  <a:cubicBezTo>
                    <a:pt x="1132" y="44558"/>
                    <a:pt x="1013" y="44653"/>
                    <a:pt x="953" y="44713"/>
                  </a:cubicBezTo>
                  <a:cubicBezTo>
                    <a:pt x="941" y="44725"/>
                    <a:pt x="929" y="44737"/>
                    <a:pt x="917" y="44737"/>
                  </a:cubicBezTo>
                  <a:cubicBezTo>
                    <a:pt x="917" y="44737"/>
                    <a:pt x="894" y="44749"/>
                    <a:pt x="870" y="44749"/>
                  </a:cubicBezTo>
                  <a:cubicBezTo>
                    <a:pt x="834" y="44749"/>
                    <a:pt x="798" y="44737"/>
                    <a:pt x="786" y="44713"/>
                  </a:cubicBezTo>
                  <a:cubicBezTo>
                    <a:pt x="775" y="44689"/>
                    <a:pt x="775" y="44653"/>
                    <a:pt x="763" y="44618"/>
                  </a:cubicBezTo>
                  <a:cubicBezTo>
                    <a:pt x="715" y="44439"/>
                    <a:pt x="655" y="44249"/>
                    <a:pt x="620" y="44177"/>
                  </a:cubicBezTo>
                  <a:cubicBezTo>
                    <a:pt x="584" y="44129"/>
                    <a:pt x="548" y="44094"/>
                    <a:pt x="513" y="44070"/>
                  </a:cubicBezTo>
                  <a:cubicBezTo>
                    <a:pt x="477" y="44022"/>
                    <a:pt x="429" y="43987"/>
                    <a:pt x="405" y="43915"/>
                  </a:cubicBezTo>
                  <a:cubicBezTo>
                    <a:pt x="358" y="43760"/>
                    <a:pt x="334" y="43618"/>
                    <a:pt x="310" y="43487"/>
                  </a:cubicBezTo>
                  <a:cubicBezTo>
                    <a:pt x="298" y="43379"/>
                    <a:pt x="286" y="43201"/>
                    <a:pt x="274" y="43082"/>
                  </a:cubicBezTo>
                  <a:lnTo>
                    <a:pt x="274" y="42998"/>
                  </a:lnTo>
                  <a:cubicBezTo>
                    <a:pt x="274" y="42963"/>
                    <a:pt x="263" y="42927"/>
                    <a:pt x="251" y="42879"/>
                  </a:cubicBezTo>
                  <a:cubicBezTo>
                    <a:pt x="251" y="42832"/>
                    <a:pt x="227" y="42736"/>
                    <a:pt x="239" y="42701"/>
                  </a:cubicBezTo>
                  <a:cubicBezTo>
                    <a:pt x="251" y="42689"/>
                    <a:pt x="263" y="42677"/>
                    <a:pt x="286" y="42665"/>
                  </a:cubicBezTo>
                  <a:cubicBezTo>
                    <a:pt x="322" y="42641"/>
                    <a:pt x="394" y="42594"/>
                    <a:pt x="525" y="42510"/>
                  </a:cubicBezTo>
                  <a:cubicBezTo>
                    <a:pt x="691" y="42391"/>
                    <a:pt x="715" y="42308"/>
                    <a:pt x="727" y="42236"/>
                  </a:cubicBezTo>
                  <a:cubicBezTo>
                    <a:pt x="739" y="42201"/>
                    <a:pt x="751" y="42177"/>
                    <a:pt x="763" y="42153"/>
                  </a:cubicBezTo>
                  <a:cubicBezTo>
                    <a:pt x="786" y="42105"/>
                    <a:pt x="798" y="42105"/>
                    <a:pt x="810" y="42082"/>
                  </a:cubicBezTo>
                  <a:cubicBezTo>
                    <a:pt x="834" y="42070"/>
                    <a:pt x="870" y="42046"/>
                    <a:pt x="917" y="41986"/>
                  </a:cubicBezTo>
                  <a:cubicBezTo>
                    <a:pt x="941" y="41963"/>
                    <a:pt x="953" y="41939"/>
                    <a:pt x="977" y="41927"/>
                  </a:cubicBezTo>
                  <a:cubicBezTo>
                    <a:pt x="1048" y="41843"/>
                    <a:pt x="1096" y="41796"/>
                    <a:pt x="1096" y="41653"/>
                  </a:cubicBezTo>
                  <a:cubicBezTo>
                    <a:pt x="1096" y="41617"/>
                    <a:pt x="1096" y="41570"/>
                    <a:pt x="1096" y="41534"/>
                  </a:cubicBezTo>
                  <a:cubicBezTo>
                    <a:pt x="1084" y="41415"/>
                    <a:pt x="1084" y="41308"/>
                    <a:pt x="1132" y="41260"/>
                  </a:cubicBezTo>
                  <a:cubicBezTo>
                    <a:pt x="1156" y="41248"/>
                    <a:pt x="1167" y="41248"/>
                    <a:pt x="1179" y="41236"/>
                  </a:cubicBezTo>
                  <a:cubicBezTo>
                    <a:pt x="1263" y="41177"/>
                    <a:pt x="1298" y="41141"/>
                    <a:pt x="1287" y="40974"/>
                  </a:cubicBezTo>
                  <a:cubicBezTo>
                    <a:pt x="1287" y="40879"/>
                    <a:pt x="1263" y="40820"/>
                    <a:pt x="1227" y="40760"/>
                  </a:cubicBezTo>
                  <a:cubicBezTo>
                    <a:pt x="1203" y="40689"/>
                    <a:pt x="1167" y="40617"/>
                    <a:pt x="1156" y="40498"/>
                  </a:cubicBezTo>
                  <a:cubicBezTo>
                    <a:pt x="1132" y="40415"/>
                    <a:pt x="1132" y="40379"/>
                    <a:pt x="1120" y="40355"/>
                  </a:cubicBezTo>
                  <a:cubicBezTo>
                    <a:pt x="1120" y="40343"/>
                    <a:pt x="1132" y="40319"/>
                    <a:pt x="1144" y="40260"/>
                  </a:cubicBezTo>
                  <a:cubicBezTo>
                    <a:pt x="1156" y="40200"/>
                    <a:pt x="1156" y="40153"/>
                    <a:pt x="1156" y="40105"/>
                  </a:cubicBezTo>
                  <a:cubicBezTo>
                    <a:pt x="1167" y="39998"/>
                    <a:pt x="1179" y="39927"/>
                    <a:pt x="1251" y="39796"/>
                  </a:cubicBezTo>
                  <a:cubicBezTo>
                    <a:pt x="1287" y="39712"/>
                    <a:pt x="1346" y="39653"/>
                    <a:pt x="1394" y="39593"/>
                  </a:cubicBezTo>
                  <a:cubicBezTo>
                    <a:pt x="1465" y="39510"/>
                    <a:pt x="1537" y="39427"/>
                    <a:pt x="1537" y="39319"/>
                  </a:cubicBezTo>
                  <a:cubicBezTo>
                    <a:pt x="1537" y="39248"/>
                    <a:pt x="1525" y="39176"/>
                    <a:pt x="1513" y="39129"/>
                  </a:cubicBezTo>
                  <a:cubicBezTo>
                    <a:pt x="1501" y="39057"/>
                    <a:pt x="1489" y="38998"/>
                    <a:pt x="1501" y="38926"/>
                  </a:cubicBezTo>
                  <a:cubicBezTo>
                    <a:pt x="1513" y="38855"/>
                    <a:pt x="1537" y="38795"/>
                    <a:pt x="1548" y="38724"/>
                  </a:cubicBezTo>
                  <a:cubicBezTo>
                    <a:pt x="1572" y="38665"/>
                    <a:pt x="1584" y="38617"/>
                    <a:pt x="1596" y="38545"/>
                  </a:cubicBezTo>
                  <a:cubicBezTo>
                    <a:pt x="1620" y="38450"/>
                    <a:pt x="1644" y="38307"/>
                    <a:pt x="1644" y="38176"/>
                  </a:cubicBezTo>
                  <a:lnTo>
                    <a:pt x="1644" y="38153"/>
                  </a:lnTo>
                  <a:cubicBezTo>
                    <a:pt x="1644" y="38153"/>
                    <a:pt x="1644" y="38141"/>
                    <a:pt x="1644" y="38141"/>
                  </a:cubicBezTo>
                  <a:cubicBezTo>
                    <a:pt x="1644" y="38129"/>
                    <a:pt x="1644" y="38117"/>
                    <a:pt x="1644" y="38117"/>
                  </a:cubicBezTo>
                  <a:cubicBezTo>
                    <a:pt x="1644" y="38010"/>
                    <a:pt x="1596" y="37605"/>
                    <a:pt x="1560" y="37438"/>
                  </a:cubicBezTo>
                  <a:lnTo>
                    <a:pt x="5799" y="37069"/>
                  </a:lnTo>
                  <a:close/>
                  <a:moveTo>
                    <a:pt x="6056" y="0"/>
                  </a:moveTo>
                  <a:cubicBezTo>
                    <a:pt x="6031" y="0"/>
                    <a:pt x="6007" y="11"/>
                    <a:pt x="5989" y="29"/>
                  </a:cubicBezTo>
                  <a:cubicBezTo>
                    <a:pt x="5954" y="76"/>
                    <a:pt x="5966" y="148"/>
                    <a:pt x="5966" y="196"/>
                  </a:cubicBezTo>
                  <a:cubicBezTo>
                    <a:pt x="5966" y="207"/>
                    <a:pt x="5966" y="219"/>
                    <a:pt x="5966" y="219"/>
                  </a:cubicBezTo>
                  <a:cubicBezTo>
                    <a:pt x="5966" y="255"/>
                    <a:pt x="5966" y="374"/>
                    <a:pt x="5942" y="446"/>
                  </a:cubicBezTo>
                  <a:cubicBezTo>
                    <a:pt x="5930" y="517"/>
                    <a:pt x="5870" y="565"/>
                    <a:pt x="5799" y="636"/>
                  </a:cubicBezTo>
                  <a:cubicBezTo>
                    <a:pt x="5728" y="696"/>
                    <a:pt x="5608" y="731"/>
                    <a:pt x="5454" y="731"/>
                  </a:cubicBezTo>
                  <a:cubicBezTo>
                    <a:pt x="5299" y="731"/>
                    <a:pt x="5263" y="803"/>
                    <a:pt x="5216" y="874"/>
                  </a:cubicBezTo>
                  <a:cubicBezTo>
                    <a:pt x="5204" y="898"/>
                    <a:pt x="5192" y="922"/>
                    <a:pt x="5168" y="946"/>
                  </a:cubicBezTo>
                  <a:cubicBezTo>
                    <a:pt x="5073" y="1065"/>
                    <a:pt x="4918" y="1339"/>
                    <a:pt x="4882" y="1410"/>
                  </a:cubicBezTo>
                  <a:cubicBezTo>
                    <a:pt x="4870" y="1434"/>
                    <a:pt x="4846" y="1458"/>
                    <a:pt x="4823" y="1493"/>
                  </a:cubicBezTo>
                  <a:cubicBezTo>
                    <a:pt x="4775" y="1553"/>
                    <a:pt x="4716" y="1636"/>
                    <a:pt x="4692" y="1720"/>
                  </a:cubicBezTo>
                  <a:cubicBezTo>
                    <a:pt x="4656" y="1839"/>
                    <a:pt x="4692" y="1898"/>
                    <a:pt x="4727" y="1946"/>
                  </a:cubicBezTo>
                  <a:cubicBezTo>
                    <a:pt x="4739" y="1946"/>
                    <a:pt x="4739" y="1958"/>
                    <a:pt x="4751" y="1970"/>
                  </a:cubicBezTo>
                  <a:cubicBezTo>
                    <a:pt x="4787" y="2017"/>
                    <a:pt x="4858" y="2160"/>
                    <a:pt x="4870" y="2220"/>
                  </a:cubicBezTo>
                  <a:cubicBezTo>
                    <a:pt x="4882" y="2255"/>
                    <a:pt x="4823" y="2398"/>
                    <a:pt x="4799" y="2482"/>
                  </a:cubicBezTo>
                  <a:cubicBezTo>
                    <a:pt x="4775" y="2541"/>
                    <a:pt x="4751" y="2589"/>
                    <a:pt x="4739" y="2648"/>
                  </a:cubicBezTo>
                  <a:cubicBezTo>
                    <a:pt x="4692" y="2803"/>
                    <a:pt x="4644" y="3089"/>
                    <a:pt x="4632" y="3220"/>
                  </a:cubicBezTo>
                  <a:cubicBezTo>
                    <a:pt x="4632" y="3244"/>
                    <a:pt x="4632" y="3255"/>
                    <a:pt x="4632" y="3267"/>
                  </a:cubicBezTo>
                  <a:cubicBezTo>
                    <a:pt x="4632" y="3303"/>
                    <a:pt x="4620" y="3363"/>
                    <a:pt x="4620" y="3434"/>
                  </a:cubicBezTo>
                  <a:cubicBezTo>
                    <a:pt x="4608" y="3494"/>
                    <a:pt x="4596" y="3565"/>
                    <a:pt x="4596" y="3601"/>
                  </a:cubicBezTo>
                  <a:cubicBezTo>
                    <a:pt x="4549" y="3648"/>
                    <a:pt x="4263" y="3779"/>
                    <a:pt x="4037" y="3886"/>
                  </a:cubicBezTo>
                  <a:cubicBezTo>
                    <a:pt x="3823" y="3994"/>
                    <a:pt x="3584" y="4101"/>
                    <a:pt x="3477" y="4160"/>
                  </a:cubicBezTo>
                  <a:cubicBezTo>
                    <a:pt x="3287" y="4291"/>
                    <a:pt x="3049" y="4482"/>
                    <a:pt x="2930" y="4577"/>
                  </a:cubicBezTo>
                  <a:cubicBezTo>
                    <a:pt x="2894" y="4601"/>
                    <a:pt x="2882" y="4625"/>
                    <a:pt x="2870" y="4637"/>
                  </a:cubicBezTo>
                  <a:cubicBezTo>
                    <a:pt x="2787" y="4684"/>
                    <a:pt x="2822" y="4910"/>
                    <a:pt x="2822" y="4910"/>
                  </a:cubicBezTo>
                  <a:cubicBezTo>
                    <a:pt x="2834" y="4958"/>
                    <a:pt x="2918" y="5113"/>
                    <a:pt x="3013" y="5244"/>
                  </a:cubicBezTo>
                  <a:cubicBezTo>
                    <a:pt x="3120" y="5387"/>
                    <a:pt x="3132" y="5422"/>
                    <a:pt x="3156" y="5494"/>
                  </a:cubicBezTo>
                  <a:cubicBezTo>
                    <a:pt x="3168" y="5518"/>
                    <a:pt x="3156" y="5529"/>
                    <a:pt x="3120" y="5577"/>
                  </a:cubicBezTo>
                  <a:cubicBezTo>
                    <a:pt x="3084" y="5613"/>
                    <a:pt x="3025" y="5672"/>
                    <a:pt x="2989" y="5768"/>
                  </a:cubicBezTo>
                  <a:cubicBezTo>
                    <a:pt x="2930" y="5934"/>
                    <a:pt x="2977" y="6113"/>
                    <a:pt x="3001" y="6184"/>
                  </a:cubicBezTo>
                  <a:cubicBezTo>
                    <a:pt x="3013" y="6208"/>
                    <a:pt x="3013" y="6220"/>
                    <a:pt x="3013" y="6232"/>
                  </a:cubicBezTo>
                  <a:cubicBezTo>
                    <a:pt x="3013" y="6232"/>
                    <a:pt x="3025" y="6256"/>
                    <a:pt x="3049" y="6315"/>
                  </a:cubicBezTo>
                  <a:lnTo>
                    <a:pt x="3061" y="6363"/>
                  </a:lnTo>
                  <a:cubicBezTo>
                    <a:pt x="3108" y="6506"/>
                    <a:pt x="3192" y="6744"/>
                    <a:pt x="3215" y="6899"/>
                  </a:cubicBezTo>
                  <a:cubicBezTo>
                    <a:pt x="3239" y="7053"/>
                    <a:pt x="3192" y="7149"/>
                    <a:pt x="3144" y="7256"/>
                  </a:cubicBezTo>
                  <a:cubicBezTo>
                    <a:pt x="3108" y="7304"/>
                    <a:pt x="3084" y="7351"/>
                    <a:pt x="3061" y="7411"/>
                  </a:cubicBezTo>
                  <a:cubicBezTo>
                    <a:pt x="3001" y="7577"/>
                    <a:pt x="3072" y="7696"/>
                    <a:pt x="3120" y="7780"/>
                  </a:cubicBezTo>
                  <a:cubicBezTo>
                    <a:pt x="3144" y="7815"/>
                    <a:pt x="3156" y="7839"/>
                    <a:pt x="3168" y="7863"/>
                  </a:cubicBezTo>
                  <a:cubicBezTo>
                    <a:pt x="3192" y="7923"/>
                    <a:pt x="3227" y="7970"/>
                    <a:pt x="3263" y="8030"/>
                  </a:cubicBezTo>
                  <a:cubicBezTo>
                    <a:pt x="3287" y="8077"/>
                    <a:pt x="3322" y="8113"/>
                    <a:pt x="3346" y="8161"/>
                  </a:cubicBezTo>
                  <a:cubicBezTo>
                    <a:pt x="3394" y="8268"/>
                    <a:pt x="3406" y="8327"/>
                    <a:pt x="3346" y="8447"/>
                  </a:cubicBezTo>
                  <a:cubicBezTo>
                    <a:pt x="3311" y="8518"/>
                    <a:pt x="3072" y="8530"/>
                    <a:pt x="2953" y="8542"/>
                  </a:cubicBezTo>
                  <a:cubicBezTo>
                    <a:pt x="2882" y="8554"/>
                    <a:pt x="2834" y="8554"/>
                    <a:pt x="2811" y="8566"/>
                  </a:cubicBezTo>
                  <a:cubicBezTo>
                    <a:pt x="2715" y="8589"/>
                    <a:pt x="2549" y="9018"/>
                    <a:pt x="2430" y="9363"/>
                  </a:cubicBezTo>
                  <a:lnTo>
                    <a:pt x="2334" y="9542"/>
                  </a:lnTo>
                  <a:lnTo>
                    <a:pt x="1882" y="10459"/>
                  </a:lnTo>
                  <a:lnTo>
                    <a:pt x="1858" y="10482"/>
                  </a:lnTo>
                  <a:cubicBezTo>
                    <a:pt x="1846" y="10518"/>
                    <a:pt x="1763" y="10649"/>
                    <a:pt x="1691" y="10828"/>
                  </a:cubicBezTo>
                  <a:cubicBezTo>
                    <a:pt x="1632" y="10959"/>
                    <a:pt x="1644" y="11018"/>
                    <a:pt x="1679" y="11078"/>
                  </a:cubicBezTo>
                  <a:cubicBezTo>
                    <a:pt x="1691" y="11114"/>
                    <a:pt x="1703" y="11137"/>
                    <a:pt x="1703" y="11185"/>
                  </a:cubicBezTo>
                  <a:cubicBezTo>
                    <a:pt x="1703" y="11304"/>
                    <a:pt x="1668" y="11375"/>
                    <a:pt x="1632" y="11459"/>
                  </a:cubicBezTo>
                  <a:cubicBezTo>
                    <a:pt x="1620" y="11483"/>
                    <a:pt x="1620" y="11506"/>
                    <a:pt x="1608" y="11530"/>
                  </a:cubicBezTo>
                  <a:cubicBezTo>
                    <a:pt x="1584" y="11602"/>
                    <a:pt x="1489" y="11745"/>
                    <a:pt x="1417" y="11852"/>
                  </a:cubicBezTo>
                  <a:cubicBezTo>
                    <a:pt x="1287" y="12042"/>
                    <a:pt x="1298" y="12090"/>
                    <a:pt x="1298" y="12114"/>
                  </a:cubicBezTo>
                  <a:cubicBezTo>
                    <a:pt x="1298" y="12173"/>
                    <a:pt x="1358" y="12280"/>
                    <a:pt x="1489" y="12518"/>
                  </a:cubicBezTo>
                  <a:cubicBezTo>
                    <a:pt x="1620" y="12733"/>
                    <a:pt x="1656" y="12816"/>
                    <a:pt x="1679" y="12923"/>
                  </a:cubicBezTo>
                  <a:lnTo>
                    <a:pt x="1679" y="12935"/>
                  </a:lnTo>
                  <a:cubicBezTo>
                    <a:pt x="1679" y="12947"/>
                    <a:pt x="1691" y="12959"/>
                    <a:pt x="1691" y="12971"/>
                  </a:cubicBezTo>
                  <a:cubicBezTo>
                    <a:pt x="1691" y="12983"/>
                    <a:pt x="1691" y="13007"/>
                    <a:pt x="1703" y="13019"/>
                  </a:cubicBezTo>
                  <a:lnTo>
                    <a:pt x="1703" y="13042"/>
                  </a:lnTo>
                  <a:cubicBezTo>
                    <a:pt x="1715" y="13102"/>
                    <a:pt x="1715" y="13161"/>
                    <a:pt x="1727" y="13221"/>
                  </a:cubicBezTo>
                  <a:cubicBezTo>
                    <a:pt x="1727" y="13233"/>
                    <a:pt x="1727" y="13245"/>
                    <a:pt x="1727" y="13257"/>
                  </a:cubicBezTo>
                  <a:cubicBezTo>
                    <a:pt x="1727" y="13269"/>
                    <a:pt x="1727" y="13292"/>
                    <a:pt x="1739" y="13304"/>
                  </a:cubicBezTo>
                  <a:lnTo>
                    <a:pt x="1739" y="13388"/>
                  </a:lnTo>
                  <a:cubicBezTo>
                    <a:pt x="1751" y="13471"/>
                    <a:pt x="1751" y="13519"/>
                    <a:pt x="1739" y="13530"/>
                  </a:cubicBezTo>
                  <a:cubicBezTo>
                    <a:pt x="1739" y="13566"/>
                    <a:pt x="1715" y="13578"/>
                    <a:pt x="1632" y="13614"/>
                  </a:cubicBezTo>
                  <a:cubicBezTo>
                    <a:pt x="1584" y="13638"/>
                    <a:pt x="1525" y="13661"/>
                    <a:pt x="1465" y="13697"/>
                  </a:cubicBezTo>
                  <a:cubicBezTo>
                    <a:pt x="1275" y="13816"/>
                    <a:pt x="1227" y="14019"/>
                    <a:pt x="1191" y="14162"/>
                  </a:cubicBezTo>
                  <a:cubicBezTo>
                    <a:pt x="1167" y="14281"/>
                    <a:pt x="1167" y="14352"/>
                    <a:pt x="1179" y="14412"/>
                  </a:cubicBezTo>
                  <a:cubicBezTo>
                    <a:pt x="1179" y="14435"/>
                    <a:pt x="1179" y="14471"/>
                    <a:pt x="1179" y="14495"/>
                  </a:cubicBezTo>
                  <a:cubicBezTo>
                    <a:pt x="1179" y="14554"/>
                    <a:pt x="1156" y="14578"/>
                    <a:pt x="1120" y="14626"/>
                  </a:cubicBezTo>
                  <a:cubicBezTo>
                    <a:pt x="1096" y="14650"/>
                    <a:pt x="1072" y="14685"/>
                    <a:pt x="1048" y="14721"/>
                  </a:cubicBezTo>
                  <a:cubicBezTo>
                    <a:pt x="977" y="14828"/>
                    <a:pt x="1025" y="15209"/>
                    <a:pt x="1036" y="15316"/>
                  </a:cubicBezTo>
                  <a:cubicBezTo>
                    <a:pt x="1036" y="15328"/>
                    <a:pt x="1036" y="15340"/>
                    <a:pt x="1036" y="15364"/>
                  </a:cubicBezTo>
                  <a:cubicBezTo>
                    <a:pt x="1025" y="15447"/>
                    <a:pt x="1025" y="15566"/>
                    <a:pt x="1036" y="15638"/>
                  </a:cubicBezTo>
                  <a:cubicBezTo>
                    <a:pt x="1060" y="15733"/>
                    <a:pt x="1132" y="15805"/>
                    <a:pt x="1215" y="15888"/>
                  </a:cubicBezTo>
                  <a:lnTo>
                    <a:pt x="1251" y="15924"/>
                  </a:lnTo>
                  <a:cubicBezTo>
                    <a:pt x="1298" y="15983"/>
                    <a:pt x="1334" y="15995"/>
                    <a:pt x="1358" y="16007"/>
                  </a:cubicBezTo>
                  <a:cubicBezTo>
                    <a:pt x="1382" y="16019"/>
                    <a:pt x="1406" y="16031"/>
                    <a:pt x="1429" y="16067"/>
                  </a:cubicBezTo>
                  <a:cubicBezTo>
                    <a:pt x="1441" y="16090"/>
                    <a:pt x="1429" y="16114"/>
                    <a:pt x="1370" y="16174"/>
                  </a:cubicBezTo>
                  <a:cubicBezTo>
                    <a:pt x="1334" y="16209"/>
                    <a:pt x="1298" y="16233"/>
                    <a:pt x="1275" y="16269"/>
                  </a:cubicBezTo>
                  <a:cubicBezTo>
                    <a:pt x="1227" y="16364"/>
                    <a:pt x="1298" y="16459"/>
                    <a:pt x="1358" y="16531"/>
                  </a:cubicBezTo>
                  <a:lnTo>
                    <a:pt x="1370" y="16531"/>
                  </a:lnTo>
                  <a:cubicBezTo>
                    <a:pt x="1382" y="16567"/>
                    <a:pt x="1406" y="16590"/>
                    <a:pt x="1417" y="16614"/>
                  </a:cubicBezTo>
                  <a:cubicBezTo>
                    <a:pt x="1441" y="16662"/>
                    <a:pt x="1453" y="16757"/>
                    <a:pt x="1477" y="16840"/>
                  </a:cubicBezTo>
                  <a:cubicBezTo>
                    <a:pt x="1489" y="16912"/>
                    <a:pt x="1501" y="16971"/>
                    <a:pt x="1513" y="17019"/>
                  </a:cubicBezTo>
                  <a:cubicBezTo>
                    <a:pt x="1537" y="17090"/>
                    <a:pt x="1596" y="17126"/>
                    <a:pt x="1632" y="17150"/>
                  </a:cubicBezTo>
                  <a:cubicBezTo>
                    <a:pt x="1656" y="17174"/>
                    <a:pt x="1679" y="17186"/>
                    <a:pt x="1691" y="17198"/>
                  </a:cubicBezTo>
                  <a:cubicBezTo>
                    <a:pt x="1703" y="17210"/>
                    <a:pt x="1703" y="17221"/>
                    <a:pt x="1715" y="17245"/>
                  </a:cubicBezTo>
                  <a:cubicBezTo>
                    <a:pt x="1715" y="17257"/>
                    <a:pt x="1727" y="17257"/>
                    <a:pt x="1727" y="17269"/>
                  </a:cubicBezTo>
                  <a:cubicBezTo>
                    <a:pt x="1727" y="17281"/>
                    <a:pt x="1727" y="17293"/>
                    <a:pt x="1739" y="17293"/>
                  </a:cubicBezTo>
                  <a:cubicBezTo>
                    <a:pt x="1751" y="17352"/>
                    <a:pt x="1763" y="17424"/>
                    <a:pt x="1751" y="17495"/>
                  </a:cubicBezTo>
                  <a:cubicBezTo>
                    <a:pt x="1751" y="17579"/>
                    <a:pt x="1739" y="17614"/>
                    <a:pt x="1727" y="17650"/>
                  </a:cubicBezTo>
                  <a:cubicBezTo>
                    <a:pt x="1715" y="17674"/>
                    <a:pt x="1715" y="17698"/>
                    <a:pt x="1703" y="17745"/>
                  </a:cubicBezTo>
                  <a:cubicBezTo>
                    <a:pt x="1691" y="17829"/>
                    <a:pt x="1727" y="17888"/>
                    <a:pt x="1763" y="17948"/>
                  </a:cubicBezTo>
                  <a:cubicBezTo>
                    <a:pt x="1775" y="17960"/>
                    <a:pt x="1787" y="17983"/>
                    <a:pt x="1798" y="17995"/>
                  </a:cubicBezTo>
                  <a:cubicBezTo>
                    <a:pt x="1822" y="18079"/>
                    <a:pt x="1918" y="18079"/>
                    <a:pt x="1953" y="18091"/>
                  </a:cubicBezTo>
                  <a:lnTo>
                    <a:pt x="1977" y="18091"/>
                  </a:lnTo>
                  <a:cubicBezTo>
                    <a:pt x="2001" y="18091"/>
                    <a:pt x="2049" y="18114"/>
                    <a:pt x="2096" y="18150"/>
                  </a:cubicBezTo>
                  <a:cubicBezTo>
                    <a:pt x="2108" y="18162"/>
                    <a:pt x="2096" y="18222"/>
                    <a:pt x="2096" y="18245"/>
                  </a:cubicBezTo>
                  <a:cubicBezTo>
                    <a:pt x="2084" y="18269"/>
                    <a:pt x="2084" y="18305"/>
                    <a:pt x="2084" y="18341"/>
                  </a:cubicBezTo>
                  <a:cubicBezTo>
                    <a:pt x="2084" y="18412"/>
                    <a:pt x="2084" y="18638"/>
                    <a:pt x="2072" y="18710"/>
                  </a:cubicBezTo>
                  <a:cubicBezTo>
                    <a:pt x="2072" y="18757"/>
                    <a:pt x="2084" y="18817"/>
                    <a:pt x="2084" y="18888"/>
                  </a:cubicBezTo>
                  <a:cubicBezTo>
                    <a:pt x="2084" y="18960"/>
                    <a:pt x="2096" y="19043"/>
                    <a:pt x="2096" y="19114"/>
                  </a:cubicBezTo>
                  <a:cubicBezTo>
                    <a:pt x="2096" y="19234"/>
                    <a:pt x="2084" y="19269"/>
                    <a:pt x="2072" y="19341"/>
                  </a:cubicBezTo>
                  <a:lnTo>
                    <a:pt x="2072" y="19400"/>
                  </a:lnTo>
                  <a:cubicBezTo>
                    <a:pt x="2060" y="19448"/>
                    <a:pt x="2049" y="19460"/>
                    <a:pt x="2025" y="19484"/>
                  </a:cubicBezTo>
                  <a:cubicBezTo>
                    <a:pt x="2001" y="19507"/>
                    <a:pt x="1977" y="19531"/>
                    <a:pt x="1941" y="19579"/>
                  </a:cubicBezTo>
                  <a:cubicBezTo>
                    <a:pt x="1906" y="19650"/>
                    <a:pt x="1894" y="19734"/>
                    <a:pt x="1882" y="19841"/>
                  </a:cubicBezTo>
                  <a:cubicBezTo>
                    <a:pt x="1870" y="19924"/>
                    <a:pt x="1858" y="20031"/>
                    <a:pt x="1810" y="20127"/>
                  </a:cubicBezTo>
                  <a:cubicBezTo>
                    <a:pt x="1775" y="20234"/>
                    <a:pt x="1727" y="20317"/>
                    <a:pt x="1691" y="20377"/>
                  </a:cubicBezTo>
                  <a:cubicBezTo>
                    <a:pt x="1668" y="20424"/>
                    <a:pt x="1656" y="20448"/>
                    <a:pt x="1644" y="20484"/>
                  </a:cubicBezTo>
                  <a:cubicBezTo>
                    <a:pt x="1644" y="20496"/>
                    <a:pt x="1632" y="20519"/>
                    <a:pt x="1620" y="20543"/>
                  </a:cubicBezTo>
                  <a:cubicBezTo>
                    <a:pt x="1596" y="20591"/>
                    <a:pt x="1572" y="20650"/>
                    <a:pt x="1572" y="20710"/>
                  </a:cubicBezTo>
                  <a:cubicBezTo>
                    <a:pt x="1584" y="20781"/>
                    <a:pt x="1584" y="20805"/>
                    <a:pt x="1560" y="20865"/>
                  </a:cubicBezTo>
                  <a:cubicBezTo>
                    <a:pt x="1548" y="20877"/>
                    <a:pt x="1548" y="20889"/>
                    <a:pt x="1525" y="20900"/>
                  </a:cubicBezTo>
                  <a:cubicBezTo>
                    <a:pt x="1501" y="20924"/>
                    <a:pt x="1477" y="20960"/>
                    <a:pt x="1441" y="21019"/>
                  </a:cubicBezTo>
                  <a:cubicBezTo>
                    <a:pt x="1394" y="21103"/>
                    <a:pt x="1453" y="21150"/>
                    <a:pt x="1501" y="21198"/>
                  </a:cubicBezTo>
                  <a:cubicBezTo>
                    <a:pt x="1537" y="21234"/>
                    <a:pt x="1572" y="21270"/>
                    <a:pt x="1608" y="21341"/>
                  </a:cubicBezTo>
                  <a:cubicBezTo>
                    <a:pt x="1679" y="21484"/>
                    <a:pt x="1703" y="21555"/>
                    <a:pt x="1739" y="21639"/>
                  </a:cubicBezTo>
                  <a:lnTo>
                    <a:pt x="1751" y="21698"/>
                  </a:lnTo>
                  <a:cubicBezTo>
                    <a:pt x="1775" y="21770"/>
                    <a:pt x="1751" y="21805"/>
                    <a:pt x="1715" y="21877"/>
                  </a:cubicBezTo>
                  <a:cubicBezTo>
                    <a:pt x="1703" y="21912"/>
                    <a:pt x="1679" y="21960"/>
                    <a:pt x="1656" y="22008"/>
                  </a:cubicBezTo>
                  <a:cubicBezTo>
                    <a:pt x="1620" y="22115"/>
                    <a:pt x="1632" y="22198"/>
                    <a:pt x="1632" y="22270"/>
                  </a:cubicBezTo>
                  <a:cubicBezTo>
                    <a:pt x="1632" y="22293"/>
                    <a:pt x="1632" y="22317"/>
                    <a:pt x="1632" y="22341"/>
                  </a:cubicBezTo>
                  <a:cubicBezTo>
                    <a:pt x="1632" y="22341"/>
                    <a:pt x="1632" y="22353"/>
                    <a:pt x="1632" y="22353"/>
                  </a:cubicBezTo>
                  <a:cubicBezTo>
                    <a:pt x="1632" y="22401"/>
                    <a:pt x="1608" y="22413"/>
                    <a:pt x="1537" y="22448"/>
                  </a:cubicBezTo>
                  <a:cubicBezTo>
                    <a:pt x="1525" y="22460"/>
                    <a:pt x="1513" y="22472"/>
                    <a:pt x="1489" y="22484"/>
                  </a:cubicBezTo>
                  <a:cubicBezTo>
                    <a:pt x="1406" y="22532"/>
                    <a:pt x="1394" y="22615"/>
                    <a:pt x="1382" y="22674"/>
                  </a:cubicBezTo>
                  <a:cubicBezTo>
                    <a:pt x="1370" y="22698"/>
                    <a:pt x="1370" y="22710"/>
                    <a:pt x="1370" y="22734"/>
                  </a:cubicBezTo>
                  <a:cubicBezTo>
                    <a:pt x="1370" y="22746"/>
                    <a:pt x="1358" y="22746"/>
                    <a:pt x="1358" y="22758"/>
                  </a:cubicBezTo>
                  <a:cubicBezTo>
                    <a:pt x="1358" y="22758"/>
                    <a:pt x="1346" y="22770"/>
                    <a:pt x="1346" y="22770"/>
                  </a:cubicBezTo>
                  <a:cubicBezTo>
                    <a:pt x="1346" y="22770"/>
                    <a:pt x="1346" y="22770"/>
                    <a:pt x="1334" y="22782"/>
                  </a:cubicBezTo>
                  <a:cubicBezTo>
                    <a:pt x="1322" y="22794"/>
                    <a:pt x="1310" y="22805"/>
                    <a:pt x="1287" y="22829"/>
                  </a:cubicBezTo>
                  <a:cubicBezTo>
                    <a:pt x="1275" y="22829"/>
                    <a:pt x="1263" y="22841"/>
                    <a:pt x="1239" y="22853"/>
                  </a:cubicBezTo>
                  <a:cubicBezTo>
                    <a:pt x="1227" y="22865"/>
                    <a:pt x="1203" y="22877"/>
                    <a:pt x="1179" y="22889"/>
                  </a:cubicBezTo>
                  <a:lnTo>
                    <a:pt x="1132" y="22913"/>
                  </a:lnTo>
                  <a:cubicBezTo>
                    <a:pt x="1120" y="22913"/>
                    <a:pt x="1120" y="22924"/>
                    <a:pt x="1108" y="22924"/>
                  </a:cubicBezTo>
                  <a:cubicBezTo>
                    <a:pt x="1084" y="22936"/>
                    <a:pt x="1072" y="22948"/>
                    <a:pt x="1072" y="22948"/>
                  </a:cubicBezTo>
                  <a:cubicBezTo>
                    <a:pt x="1062" y="22946"/>
                    <a:pt x="1054" y="22944"/>
                    <a:pt x="1047" y="22944"/>
                  </a:cubicBezTo>
                  <a:cubicBezTo>
                    <a:pt x="1021" y="22944"/>
                    <a:pt x="1009" y="22964"/>
                    <a:pt x="953" y="23020"/>
                  </a:cubicBezTo>
                  <a:cubicBezTo>
                    <a:pt x="858" y="23139"/>
                    <a:pt x="870" y="23329"/>
                    <a:pt x="882" y="23472"/>
                  </a:cubicBezTo>
                  <a:cubicBezTo>
                    <a:pt x="882" y="23520"/>
                    <a:pt x="894" y="23556"/>
                    <a:pt x="894" y="23591"/>
                  </a:cubicBezTo>
                  <a:cubicBezTo>
                    <a:pt x="894" y="23663"/>
                    <a:pt x="882" y="23806"/>
                    <a:pt x="882" y="23972"/>
                  </a:cubicBezTo>
                  <a:cubicBezTo>
                    <a:pt x="882" y="24175"/>
                    <a:pt x="870" y="24389"/>
                    <a:pt x="870" y="24508"/>
                  </a:cubicBezTo>
                  <a:cubicBezTo>
                    <a:pt x="870" y="24675"/>
                    <a:pt x="882" y="24770"/>
                    <a:pt x="894" y="24853"/>
                  </a:cubicBezTo>
                  <a:cubicBezTo>
                    <a:pt x="894" y="24877"/>
                    <a:pt x="906" y="24901"/>
                    <a:pt x="906" y="24925"/>
                  </a:cubicBezTo>
                  <a:cubicBezTo>
                    <a:pt x="917" y="25056"/>
                    <a:pt x="1048" y="25163"/>
                    <a:pt x="1132" y="25234"/>
                  </a:cubicBezTo>
                  <a:cubicBezTo>
                    <a:pt x="1191" y="25294"/>
                    <a:pt x="1191" y="25318"/>
                    <a:pt x="1203" y="25401"/>
                  </a:cubicBezTo>
                  <a:lnTo>
                    <a:pt x="1203" y="25437"/>
                  </a:lnTo>
                  <a:cubicBezTo>
                    <a:pt x="1215" y="25568"/>
                    <a:pt x="1263" y="25687"/>
                    <a:pt x="1298" y="25806"/>
                  </a:cubicBezTo>
                  <a:cubicBezTo>
                    <a:pt x="1310" y="25853"/>
                    <a:pt x="1334" y="25889"/>
                    <a:pt x="1346" y="25913"/>
                  </a:cubicBezTo>
                  <a:cubicBezTo>
                    <a:pt x="1382" y="25972"/>
                    <a:pt x="1406" y="26020"/>
                    <a:pt x="1417" y="26115"/>
                  </a:cubicBezTo>
                  <a:cubicBezTo>
                    <a:pt x="1417" y="26223"/>
                    <a:pt x="1394" y="26246"/>
                    <a:pt x="1370" y="26270"/>
                  </a:cubicBezTo>
                  <a:cubicBezTo>
                    <a:pt x="1358" y="26282"/>
                    <a:pt x="1346" y="26294"/>
                    <a:pt x="1334" y="26306"/>
                  </a:cubicBezTo>
                  <a:cubicBezTo>
                    <a:pt x="1322" y="26318"/>
                    <a:pt x="1287" y="26365"/>
                    <a:pt x="1239" y="26401"/>
                  </a:cubicBezTo>
                  <a:cubicBezTo>
                    <a:pt x="1072" y="26568"/>
                    <a:pt x="941" y="26699"/>
                    <a:pt x="917" y="26770"/>
                  </a:cubicBezTo>
                  <a:cubicBezTo>
                    <a:pt x="894" y="26842"/>
                    <a:pt x="882" y="26937"/>
                    <a:pt x="870" y="27032"/>
                  </a:cubicBezTo>
                  <a:cubicBezTo>
                    <a:pt x="870" y="27080"/>
                    <a:pt x="858" y="27139"/>
                    <a:pt x="858" y="27187"/>
                  </a:cubicBezTo>
                  <a:cubicBezTo>
                    <a:pt x="846" y="27246"/>
                    <a:pt x="846" y="27330"/>
                    <a:pt x="834" y="27401"/>
                  </a:cubicBezTo>
                  <a:cubicBezTo>
                    <a:pt x="834" y="27473"/>
                    <a:pt x="834" y="27544"/>
                    <a:pt x="822" y="27604"/>
                  </a:cubicBezTo>
                  <a:cubicBezTo>
                    <a:pt x="798" y="27687"/>
                    <a:pt x="751" y="27711"/>
                    <a:pt x="691" y="27723"/>
                  </a:cubicBezTo>
                  <a:lnTo>
                    <a:pt x="679" y="27735"/>
                  </a:lnTo>
                  <a:cubicBezTo>
                    <a:pt x="596" y="27758"/>
                    <a:pt x="596" y="27842"/>
                    <a:pt x="596" y="27937"/>
                  </a:cubicBezTo>
                  <a:lnTo>
                    <a:pt x="596" y="27961"/>
                  </a:lnTo>
                  <a:cubicBezTo>
                    <a:pt x="596" y="28044"/>
                    <a:pt x="644" y="28116"/>
                    <a:pt x="679" y="28163"/>
                  </a:cubicBezTo>
                  <a:cubicBezTo>
                    <a:pt x="703" y="28199"/>
                    <a:pt x="727" y="28235"/>
                    <a:pt x="739" y="28258"/>
                  </a:cubicBezTo>
                  <a:cubicBezTo>
                    <a:pt x="751" y="28306"/>
                    <a:pt x="691" y="28413"/>
                    <a:pt x="644" y="28485"/>
                  </a:cubicBezTo>
                  <a:cubicBezTo>
                    <a:pt x="632" y="28509"/>
                    <a:pt x="620" y="28532"/>
                    <a:pt x="608" y="28556"/>
                  </a:cubicBezTo>
                  <a:cubicBezTo>
                    <a:pt x="572" y="28616"/>
                    <a:pt x="584" y="28687"/>
                    <a:pt x="608" y="28770"/>
                  </a:cubicBezTo>
                  <a:cubicBezTo>
                    <a:pt x="620" y="28818"/>
                    <a:pt x="620" y="28866"/>
                    <a:pt x="620" y="28925"/>
                  </a:cubicBezTo>
                  <a:cubicBezTo>
                    <a:pt x="620" y="29080"/>
                    <a:pt x="608" y="29259"/>
                    <a:pt x="596" y="29366"/>
                  </a:cubicBezTo>
                  <a:lnTo>
                    <a:pt x="596" y="29401"/>
                  </a:lnTo>
                  <a:cubicBezTo>
                    <a:pt x="560" y="29556"/>
                    <a:pt x="548" y="29652"/>
                    <a:pt x="572" y="29711"/>
                  </a:cubicBezTo>
                  <a:cubicBezTo>
                    <a:pt x="584" y="29735"/>
                    <a:pt x="608" y="29782"/>
                    <a:pt x="632" y="29842"/>
                  </a:cubicBezTo>
                  <a:cubicBezTo>
                    <a:pt x="618" y="29844"/>
                    <a:pt x="605" y="29845"/>
                    <a:pt x="592" y="29845"/>
                  </a:cubicBezTo>
                  <a:cubicBezTo>
                    <a:pt x="538" y="29845"/>
                    <a:pt x="492" y="29828"/>
                    <a:pt x="453" y="29818"/>
                  </a:cubicBezTo>
                  <a:cubicBezTo>
                    <a:pt x="405" y="29806"/>
                    <a:pt x="370" y="29794"/>
                    <a:pt x="322" y="29794"/>
                  </a:cubicBezTo>
                  <a:cubicBezTo>
                    <a:pt x="274" y="29794"/>
                    <a:pt x="144" y="29794"/>
                    <a:pt x="24" y="29830"/>
                  </a:cubicBezTo>
                  <a:cubicBezTo>
                    <a:pt x="13" y="29842"/>
                    <a:pt x="13" y="29842"/>
                    <a:pt x="1" y="29854"/>
                  </a:cubicBezTo>
                  <a:cubicBezTo>
                    <a:pt x="1" y="29866"/>
                    <a:pt x="1" y="29878"/>
                    <a:pt x="1" y="29890"/>
                  </a:cubicBezTo>
                  <a:lnTo>
                    <a:pt x="48" y="29997"/>
                  </a:lnTo>
                  <a:cubicBezTo>
                    <a:pt x="48" y="30009"/>
                    <a:pt x="48" y="30021"/>
                    <a:pt x="48" y="30033"/>
                  </a:cubicBezTo>
                  <a:lnTo>
                    <a:pt x="48" y="30044"/>
                  </a:lnTo>
                  <a:lnTo>
                    <a:pt x="96" y="30044"/>
                  </a:lnTo>
                  <a:lnTo>
                    <a:pt x="60" y="30068"/>
                  </a:lnTo>
                  <a:cubicBezTo>
                    <a:pt x="60" y="30080"/>
                    <a:pt x="60" y="30104"/>
                    <a:pt x="60" y="30140"/>
                  </a:cubicBezTo>
                  <a:cubicBezTo>
                    <a:pt x="60" y="30199"/>
                    <a:pt x="60" y="30259"/>
                    <a:pt x="60" y="30342"/>
                  </a:cubicBezTo>
                  <a:cubicBezTo>
                    <a:pt x="60" y="30402"/>
                    <a:pt x="60" y="30461"/>
                    <a:pt x="60" y="30533"/>
                  </a:cubicBezTo>
                  <a:cubicBezTo>
                    <a:pt x="60" y="30747"/>
                    <a:pt x="132" y="30866"/>
                    <a:pt x="179" y="30949"/>
                  </a:cubicBezTo>
                  <a:cubicBezTo>
                    <a:pt x="191" y="30961"/>
                    <a:pt x="203" y="30985"/>
                    <a:pt x="203" y="30985"/>
                  </a:cubicBezTo>
                  <a:cubicBezTo>
                    <a:pt x="215" y="31021"/>
                    <a:pt x="227" y="31045"/>
                    <a:pt x="251" y="31080"/>
                  </a:cubicBezTo>
                  <a:cubicBezTo>
                    <a:pt x="274" y="31128"/>
                    <a:pt x="310" y="31187"/>
                    <a:pt x="310" y="31271"/>
                  </a:cubicBezTo>
                  <a:cubicBezTo>
                    <a:pt x="310" y="31283"/>
                    <a:pt x="310" y="31295"/>
                    <a:pt x="322" y="31295"/>
                  </a:cubicBezTo>
                  <a:cubicBezTo>
                    <a:pt x="334" y="31306"/>
                    <a:pt x="346" y="31306"/>
                    <a:pt x="358" y="31306"/>
                  </a:cubicBezTo>
                  <a:lnTo>
                    <a:pt x="953" y="31271"/>
                  </a:lnTo>
                  <a:lnTo>
                    <a:pt x="953" y="31271"/>
                  </a:lnTo>
                  <a:cubicBezTo>
                    <a:pt x="953" y="31366"/>
                    <a:pt x="929" y="31378"/>
                    <a:pt x="906" y="31402"/>
                  </a:cubicBezTo>
                  <a:cubicBezTo>
                    <a:pt x="894" y="31402"/>
                    <a:pt x="882" y="31414"/>
                    <a:pt x="870" y="31426"/>
                  </a:cubicBezTo>
                  <a:lnTo>
                    <a:pt x="858" y="31437"/>
                  </a:lnTo>
                  <a:cubicBezTo>
                    <a:pt x="798" y="31473"/>
                    <a:pt x="715" y="31545"/>
                    <a:pt x="608" y="31723"/>
                  </a:cubicBezTo>
                  <a:cubicBezTo>
                    <a:pt x="596" y="31735"/>
                    <a:pt x="584" y="31747"/>
                    <a:pt x="584" y="31747"/>
                  </a:cubicBezTo>
                  <a:cubicBezTo>
                    <a:pt x="572" y="31759"/>
                    <a:pt x="572" y="31771"/>
                    <a:pt x="560" y="31783"/>
                  </a:cubicBezTo>
                  <a:cubicBezTo>
                    <a:pt x="560" y="31795"/>
                    <a:pt x="560" y="31807"/>
                    <a:pt x="548" y="31818"/>
                  </a:cubicBezTo>
                  <a:cubicBezTo>
                    <a:pt x="548" y="31830"/>
                    <a:pt x="536" y="31854"/>
                    <a:pt x="536" y="31866"/>
                  </a:cubicBezTo>
                  <a:cubicBezTo>
                    <a:pt x="536" y="31878"/>
                    <a:pt x="536" y="31890"/>
                    <a:pt x="525" y="31902"/>
                  </a:cubicBezTo>
                  <a:lnTo>
                    <a:pt x="525" y="31926"/>
                  </a:lnTo>
                  <a:cubicBezTo>
                    <a:pt x="525" y="31938"/>
                    <a:pt x="525" y="31949"/>
                    <a:pt x="525" y="31961"/>
                  </a:cubicBezTo>
                  <a:cubicBezTo>
                    <a:pt x="525" y="31985"/>
                    <a:pt x="525" y="31997"/>
                    <a:pt x="525" y="32009"/>
                  </a:cubicBezTo>
                  <a:cubicBezTo>
                    <a:pt x="525" y="32033"/>
                    <a:pt x="536" y="32068"/>
                    <a:pt x="536" y="32104"/>
                  </a:cubicBezTo>
                  <a:cubicBezTo>
                    <a:pt x="548" y="32140"/>
                    <a:pt x="548" y="32176"/>
                    <a:pt x="548" y="32199"/>
                  </a:cubicBezTo>
                  <a:cubicBezTo>
                    <a:pt x="560" y="32342"/>
                    <a:pt x="584" y="32521"/>
                    <a:pt x="596" y="32545"/>
                  </a:cubicBezTo>
                  <a:cubicBezTo>
                    <a:pt x="620" y="32616"/>
                    <a:pt x="644" y="32700"/>
                    <a:pt x="632" y="32723"/>
                  </a:cubicBezTo>
                  <a:cubicBezTo>
                    <a:pt x="608" y="32771"/>
                    <a:pt x="584" y="32866"/>
                    <a:pt x="584" y="32902"/>
                  </a:cubicBezTo>
                  <a:cubicBezTo>
                    <a:pt x="584" y="32985"/>
                    <a:pt x="798" y="33057"/>
                    <a:pt x="810" y="33057"/>
                  </a:cubicBezTo>
                  <a:cubicBezTo>
                    <a:pt x="822" y="33063"/>
                    <a:pt x="846" y="33066"/>
                    <a:pt x="877" y="33066"/>
                  </a:cubicBezTo>
                  <a:cubicBezTo>
                    <a:pt x="908" y="33066"/>
                    <a:pt x="947" y="33063"/>
                    <a:pt x="989" y="33057"/>
                  </a:cubicBezTo>
                  <a:lnTo>
                    <a:pt x="1108" y="33057"/>
                  </a:lnTo>
                  <a:cubicBezTo>
                    <a:pt x="1120" y="33069"/>
                    <a:pt x="1108" y="33128"/>
                    <a:pt x="1108" y="33152"/>
                  </a:cubicBezTo>
                  <a:cubicBezTo>
                    <a:pt x="1096" y="33223"/>
                    <a:pt x="1072" y="33259"/>
                    <a:pt x="1025" y="33283"/>
                  </a:cubicBezTo>
                  <a:cubicBezTo>
                    <a:pt x="977" y="33307"/>
                    <a:pt x="917" y="33378"/>
                    <a:pt x="917" y="33450"/>
                  </a:cubicBezTo>
                  <a:cubicBezTo>
                    <a:pt x="917" y="33521"/>
                    <a:pt x="1048" y="33640"/>
                    <a:pt x="1096" y="33676"/>
                  </a:cubicBezTo>
                  <a:cubicBezTo>
                    <a:pt x="1156" y="33712"/>
                    <a:pt x="1156" y="33712"/>
                    <a:pt x="1179" y="33771"/>
                  </a:cubicBezTo>
                  <a:cubicBezTo>
                    <a:pt x="1191" y="33795"/>
                    <a:pt x="1167" y="33831"/>
                    <a:pt x="1144" y="33866"/>
                  </a:cubicBezTo>
                  <a:cubicBezTo>
                    <a:pt x="1132" y="33902"/>
                    <a:pt x="1108" y="33950"/>
                    <a:pt x="1096" y="33997"/>
                  </a:cubicBezTo>
                  <a:cubicBezTo>
                    <a:pt x="1096" y="34081"/>
                    <a:pt x="1156" y="34116"/>
                    <a:pt x="1191" y="34140"/>
                  </a:cubicBezTo>
                  <a:cubicBezTo>
                    <a:pt x="1227" y="34164"/>
                    <a:pt x="1251" y="34176"/>
                    <a:pt x="1263" y="34212"/>
                  </a:cubicBezTo>
                  <a:cubicBezTo>
                    <a:pt x="1298" y="34259"/>
                    <a:pt x="1239" y="34343"/>
                    <a:pt x="1203" y="34378"/>
                  </a:cubicBezTo>
                  <a:cubicBezTo>
                    <a:pt x="1191" y="34390"/>
                    <a:pt x="1191" y="34402"/>
                    <a:pt x="1191" y="34414"/>
                  </a:cubicBezTo>
                  <a:cubicBezTo>
                    <a:pt x="1191" y="34426"/>
                    <a:pt x="1191" y="34474"/>
                    <a:pt x="1179" y="34497"/>
                  </a:cubicBezTo>
                  <a:cubicBezTo>
                    <a:pt x="1179" y="34509"/>
                    <a:pt x="1167" y="34533"/>
                    <a:pt x="1156" y="34545"/>
                  </a:cubicBezTo>
                  <a:cubicBezTo>
                    <a:pt x="1132" y="34593"/>
                    <a:pt x="1108" y="34640"/>
                    <a:pt x="1096" y="34700"/>
                  </a:cubicBezTo>
                  <a:cubicBezTo>
                    <a:pt x="1096" y="34783"/>
                    <a:pt x="1132" y="34843"/>
                    <a:pt x="1179" y="34902"/>
                  </a:cubicBezTo>
                  <a:cubicBezTo>
                    <a:pt x="1215" y="34938"/>
                    <a:pt x="1298" y="34962"/>
                    <a:pt x="1477" y="34962"/>
                  </a:cubicBezTo>
                  <a:lnTo>
                    <a:pt x="1620" y="34962"/>
                  </a:lnTo>
                  <a:lnTo>
                    <a:pt x="1656" y="34950"/>
                  </a:lnTo>
                  <a:cubicBezTo>
                    <a:pt x="1810" y="34950"/>
                    <a:pt x="1822" y="34950"/>
                    <a:pt x="1834" y="34962"/>
                  </a:cubicBezTo>
                  <a:lnTo>
                    <a:pt x="1858" y="34962"/>
                  </a:lnTo>
                  <a:cubicBezTo>
                    <a:pt x="1870" y="34974"/>
                    <a:pt x="1870" y="35033"/>
                    <a:pt x="1870" y="35069"/>
                  </a:cubicBezTo>
                  <a:lnTo>
                    <a:pt x="1858" y="35116"/>
                  </a:lnTo>
                  <a:cubicBezTo>
                    <a:pt x="1858" y="35212"/>
                    <a:pt x="1834" y="35307"/>
                    <a:pt x="1739" y="35378"/>
                  </a:cubicBezTo>
                  <a:cubicBezTo>
                    <a:pt x="1703" y="35402"/>
                    <a:pt x="1632" y="35426"/>
                    <a:pt x="1548" y="35426"/>
                  </a:cubicBezTo>
                  <a:cubicBezTo>
                    <a:pt x="1501" y="35426"/>
                    <a:pt x="1465" y="35414"/>
                    <a:pt x="1429" y="35414"/>
                  </a:cubicBezTo>
                  <a:lnTo>
                    <a:pt x="1358" y="35414"/>
                  </a:lnTo>
                  <a:cubicBezTo>
                    <a:pt x="1298" y="35414"/>
                    <a:pt x="1001" y="35486"/>
                    <a:pt x="965" y="35593"/>
                  </a:cubicBezTo>
                  <a:cubicBezTo>
                    <a:pt x="941" y="35676"/>
                    <a:pt x="1036" y="35712"/>
                    <a:pt x="1167" y="35759"/>
                  </a:cubicBezTo>
                  <a:cubicBezTo>
                    <a:pt x="1203" y="35771"/>
                    <a:pt x="1239" y="35783"/>
                    <a:pt x="1287" y="35795"/>
                  </a:cubicBezTo>
                  <a:cubicBezTo>
                    <a:pt x="1453" y="35855"/>
                    <a:pt x="1501" y="35902"/>
                    <a:pt x="1572" y="35962"/>
                  </a:cubicBezTo>
                  <a:cubicBezTo>
                    <a:pt x="1632" y="36009"/>
                    <a:pt x="1703" y="36140"/>
                    <a:pt x="1739" y="36283"/>
                  </a:cubicBezTo>
                  <a:cubicBezTo>
                    <a:pt x="1751" y="36331"/>
                    <a:pt x="1727" y="36343"/>
                    <a:pt x="1668" y="36390"/>
                  </a:cubicBezTo>
                  <a:cubicBezTo>
                    <a:pt x="1632" y="36414"/>
                    <a:pt x="1596" y="36450"/>
                    <a:pt x="1560" y="36486"/>
                  </a:cubicBezTo>
                  <a:cubicBezTo>
                    <a:pt x="1477" y="36605"/>
                    <a:pt x="1441" y="36760"/>
                    <a:pt x="1417" y="36890"/>
                  </a:cubicBezTo>
                  <a:cubicBezTo>
                    <a:pt x="1394" y="36998"/>
                    <a:pt x="1429" y="37200"/>
                    <a:pt x="1453" y="37343"/>
                  </a:cubicBezTo>
                  <a:lnTo>
                    <a:pt x="1465" y="37402"/>
                  </a:lnTo>
                  <a:cubicBezTo>
                    <a:pt x="1489" y="37522"/>
                    <a:pt x="1560" y="38010"/>
                    <a:pt x="1560" y="38117"/>
                  </a:cubicBezTo>
                  <a:cubicBezTo>
                    <a:pt x="1560" y="38117"/>
                    <a:pt x="1560" y="38117"/>
                    <a:pt x="1560" y="38129"/>
                  </a:cubicBezTo>
                  <a:lnTo>
                    <a:pt x="1548" y="38188"/>
                  </a:lnTo>
                  <a:cubicBezTo>
                    <a:pt x="1548" y="38295"/>
                    <a:pt x="1525" y="38438"/>
                    <a:pt x="1513" y="38534"/>
                  </a:cubicBezTo>
                  <a:cubicBezTo>
                    <a:pt x="1501" y="38593"/>
                    <a:pt x="1477" y="38641"/>
                    <a:pt x="1465" y="38688"/>
                  </a:cubicBezTo>
                  <a:cubicBezTo>
                    <a:pt x="1441" y="38760"/>
                    <a:pt x="1417" y="38831"/>
                    <a:pt x="1406" y="38915"/>
                  </a:cubicBezTo>
                  <a:cubicBezTo>
                    <a:pt x="1394" y="38998"/>
                    <a:pt x="1406" y="39069"/>
                    <a:pt x="1429" y="39141"/>
                  </a:cubicBezTo>
                  <a:cubicBezTo>
                    <a:pt x="1441" y="39200"/>
                    <a:pt x="1453" y="39248"/>
                    <a:pt x="1453" y="39319"/>
                  </a:cubicBezTo>
                  <a:cubicBezTo>
                    <a:pt x="1453" y="39391"/>
                    <a:pt x="1394" y="39462"/>
                    <a:pt x="1322" y="39534"/>
                  </a:cubicBezTo>
                  <a:cubicBezTo>
                    <a:pt x="1275" y="39593"/>
                    <a:pt x="1203" y="39665"/>
                    <a:pt x="1167" y="39760"/>
                  </a:cubicBezTo>
                  <a:cubicBezTo>
                    <a:pt x="1084" y="39903"/>
                    <a:pt x="1084" y="39986"/>
                    <a:pt x="1072" y="40093"/>
                  </a:cubicBezTo>
                  <a:cubicBezTo>
                    <a:pt x="1060" y="40141"/>
                    <a:pt x="1060" y="40189"/>
                    <a:pt x="1048" y="40248"/>
                  </a:cubicBezTo>
                  <a:cubicBezTo>
                    <a:pt x="1036" y="40308"/>
                    <a:pt x="1036" y="40331"/>
                    <a:pt x="1025" y="40343"/>
                  </a:cubicBezTo>
                  <a:cubicBezTo>
                    <a:pt x="1025" y="40355"/>
                    <a:pt x="1025" y="40367"/>
                    <a:pt x="1036" y="40391"/>
                  </a:cubicBezTo>
                  <a:cubicBezTo>
                    <a:pt x="1036" y="40415"/>
                    <a:pt x="1048" y="40474"/>
                    <a:pt x="1060" y="40522"/>
                  </a:cubicBezTo>
                  <a:cubicBezTo>
                    <a:pt x="1084" y="40641"/>
                    <a:pt x="1108" y="40724"/>
                    <a:pt x="1144" y="40796"/>
                  </a:cubicBezTo>
                  <a:cubicBezTo>
                    <a:pt x="1167" y="40855"/>
                    <a:pt x="1191" y="40903"/>
                    <a:pt x="1203" y="40986"/>
                  </a:cubicBezTo>
                  <a:cubicBezTo>
                    <a:pt x="1203" y="41105"/>
                    <a:pt x="1191" y="41117"/>
                    <a:pt x="1132" y="41165"/>
                  </a:cubicBezTo>
                  <a:cubicBezTo>
                    <a:pt x="1108" y="41165"/>
                    <a:pt x="1096" y="41177"/>
                    <a:pt x="1084" y="41201"/>
                  </a:cubicBezTo>
                  <a:cubicBezTo>
                    <a:pt x="989" y="41272"/>
                    <a:pt x="1001" y="41403"/>
                    <a:pt x="1001" y="41546"/>
                  </a:cubicBezTo>
                  <a:cubicBezTo>
                    <a:pt x="1001" y="41582"/>
                    <a:pt x="1013" y="41617"/>
                    <a:pt x="1013" y="41653"/>
                  </a:cubicBezTo>
                  <a:cubicBezTo>
                    <a:pt x="1013" y="41760"/>
                    <a:pt x="977" y="41784"/>
                    <a:pt x="906" y="41855"/>
                  </a:cubicBezTo>
                  <a:cubicBezTo>
                    <a:pt x="894" y="41879"/>
                    <a:pt x="870" y="41903"/>
                    <a:pt x="846" y="41927"/>
                  </a:cubicBezTo>
                  <a:cubicBezTo>
                    <a:pt x="798" y="41986"/>
                    <a:pt x="775" y="41998"/>
                    <a:pt x="763" y="42010"/>
                  </a:cubicBezTo>
                  <a:cubicBezTo>
                    <a:pt x="727" y="42034"/>
                    <a:pt x="715" y="42058"/>
                    <a:pt x="679" y="42117"/>
                  </a:cubicBezTo>
                  <a:cubicBezTo>
                    <a:pt x="655" y="42153"/>
                    <a:pt x="655" y="42177"/>
                    <a:pt x="644" y="42213"/>
                  </a:cubicBezTo>
                  <a:cubicBezTo>
                    <a:pt x="632" y="42272"/>
                    <a:pt x="608" y="42332"/>
                    <a:pt x="477" y="42439"/>
                  </a:cubicBezTo>
                  <a:cubicBezTo>
                    <a:pt x="346" y="42522"/>
                    <a:pt x="274" y="42570"/>
                    <a:pt x="227" y="42594"/>
                  </a:cubicBezTo>
                  <a:cubicBezTo>
                    <a:pt x="203" y="42617"/>
                    <a:pt x="191" y="42617"/>
                    <a:pt x="167" y="42629"/>
                  </a:cubicBezTo>
                  <a:cubicBezTo>
                    <a:pt x="132" y="42665"/>
                    <a:pt x="144" y="42736"/>
                    <a:pt x="167" y="42891"/>
                  </a:cubicBezTo>
                  <a:cubicBezTo>
                    <a:pt x="167" y="42939"/>
                    <a:pt x="179" y="42975"/>
                    <a:pt x="179" y="42998"/>
                  </a:cubicBezTo>
                  <a:lnTo>
                    <a:pt x="191" y="43094"/>
                  </a:lnTo>
                  <a:cubicBezTo>
                    <a:pt x="191" y="43213"/>
                    <a:pt x="215" y="43391"/>
                    <a:pt x="227" y="43498"/>
                  </a:cubicBezTo>
                  <a:cubicBezTo>
                    <a:pt x="239" y="43629"/>
                    <a:pt x="274" y="43772"/>
                    <a:pt x="322" y="43939"/>
                  </a:cubicBezTo>
                  <a:cubicBezTo>
                    <a:pt x="346" y="44034"/>
                    <a:pt x="405" y="44082"/>
                    <a:pt x="453" y="44129"/>
                  </a:cubicBezTo>
                  <a:cubicBezTo>
                    <a:pt x="489" y="44153"/>
                    <a:pt x="513" y="44189"/>
                    <a:pt x="536" y="44225"/>
                  </a:cubicBezTo>
                  <a:cubicBezTo>
                    <a:pt x="572" y="44296"/>
                    <a:pt x="632" y="44522"/>
                    <a:pt x="667" y="44641"/>
                  </a:cubicBezTo>
                  <a:cubicBezTo>
                    <a:pt x="679" y="44677"/>
                    <a:pt x="691" y="44713"/>
                    <a:pt x="691" y="44737"/>
                  </a:cubicBezTo>
                  <a:cubicBezTo>
                    <a:pt x="715" y="44796"/>
                    <a:pt x="786" y="44844"/>
                    <a:pt x="870" y="44844"/>
                  </a:cubicBezTo>
                  <a:cubicBezTo>
                    <a:pt x="906" y="44844"/>
                    <a:pt x="953" y="44832"/>
                    <a:pt x="977" y="44808"/>
                  </a:cubicBezTo>
                  <a:cubicBezTo>
                    <a:pt x="977" y="44808"/>
                    <a:pt x="989" y="44796"/>
                    <a:pt x="1013" y="44784"/>
                  </a:cubicBezTo>
                  <a:cubicBezTo>
                    <a:pt x="1072" y="44737"/>
                    <a:pt x="1179" y="44641"/>
                    <a:pt x="1310" y="44570"/>
                  </a:cubicBezTo>
                  <a:cubicBezTo>
                    <a:pt x="1358" y="44546"/>
                    <a:pt x="1394" y="44534"/>
                    <a:pt x="1441" y="44534"/>
                  </a:cubicBezTo>
                  <a:cubicBezTo>
                    <a:pt x="1489" y="44534"/>
                    <a:pt x="1513" y="44558"/>
                    <a:pt x="1548" y="44582"/>
                  </a:cubicBezTo>
                  <a:lnTo>
                    <a:pt x="1560" y="44582"/>
                  </a:lnTo>
                  <a:cubicBezTo>
                    <a:pt x="1572" y="44594"/>
                    <a:pt x="1584" y="44665"/>
                    <a:pt x="1584" y="44844"/>
                  </a:cubicBezTo>
                  <a:cubicBezTo>
                    <a:pt x="1584" y="44975"/>
                    <a:pt x="1596" y="45058"/>
                    <a:pt x="1632" y="45177"/>
                  </a:cubicBezTo>
                  <a:cubicBezTo>
                    <a:pt x="1656" y="45296"/>
                    <a:pt x="1703" y="45677"/>
                    <a:pt x="1703" y="45761"/>
                  </a:cubicBezTo>
                  <a:cubicBezTo>
                    <a:pt x="1703" y="45808"/>
                    <a:pt x="1679" y="45856"/>
                    <a:pt x="1668" y="45904"/>
                  </a:cubicBezTo>
                  <a:cubicBezTo>
                    <a:pt x="1644" y="45939"/>
                    <a:pt x="1632" y="45975"/>
                    <a:pt x="1620" y="46011"/>
                  </a:cubicBezTo>
                  <a:cubicBezTo>
                    <a:pt x="1620" y="46082"/>
                    <a:pt x="1679" y="46165"/>
                    <a:pt x="1798" y="46273"/>
                  </a:cubicBezTo>
                  <a:cubicBezTo>
                    <a:pt x="1846" y="46320"/>
                    <a:pt x="1882" y="46332"/>
                    <a:pt x="1929" y="46344"/>
                  </a:cubicBezTo>
                  <a:cubicBezTo>
                    <a:pt x="1953" y="46344"/>
                    <a:pt x="1965" y="46356"/>
                    <a:pt x="2001" y="46368"/>
                  </a:cubicBezTo>
                  <a:cubicBezTo>
                    <a:pt x="2037" y="46380"/>
                    <a:pt x="2060" y="46415"/>
                    <a:pt x="2084" y="46451"/>
                  </a:cubicBezTo>
                  <a:cubicBezTo>
                    <a:pt x="2120" y="46499"/>
                    <a:pt x="2156" y="46546"/>
                    <a:pt x="2203" y="46582"/>
                  </a:cubicBezTo>
                  <a:cubicBezTo>
                    <a:pt x="2251" y="46618"/>
                    <a:pt x="2310" y="46630"/>
                    <a:pt x="2370" y="46630"/>
                  </a:cubicBezTo>
                  <a:cubicBezTo>
                    <a:pt x="2418" y="46630"/>
                    <a:pt x="2453" y="46618"/>
                    <a:pt x="2489" y="46618"/>
                  </a:cubicBezTo>
                  <a:cubicBezTo>
                    <a:pt x="2501" y="46618"/>
                    <a:pt x="2513" y="46606"/>
                    <a:pt x="2525" y="46606"/>
                  </a:cubicBezTo>
                  <a:cubicBezTo>
                    <a:pt x="2584" y="46606"/>
                    <a:pt x="3430" y="46535"/>
                    <a:pt x="3608" y="46535"/>
                  </a:cubicBezTo>
                  <a:cubicBezTo>
                    <a:pt x="3715" y="46535"/>
                    <a:pt x="3870" y="46535"/>
                    <a:pt x="4025" y="46546"/>
                  </a:cubicBezTo>
                  <a:lnTo>
                    <a:pt x="4311" y="46546"/>
                  </a:lnTo>
                  <a:cubicBezTo>
                    <a:pt x="4465" y="46546"/>
                    <a:pt x="4727" y="46654"/>
                    <a:pt x="4870" y="46713"/>
                  </a:cubicBezTo>
                  <a:cubicBezTo>
                    <a:pt x="4906" y="46737"/>
                    <a:pt x="4942" y="46749"/>
                    <a:pt x="4966" y="46749"/>
                  </a:cubicBezTo>
                  <a:cubicBezTo>
                    <a:pt x="5025" y="46773"/>
                    <a:pt x="5156" y="46844"/>
                    <a:pt x="5251" y="46892"/>
                  </a:cubicBezTo>
                  <a:cubicBezTo>
                    <a:pt x="5370" y="46951"/>
                    <a:pt x="5370" y="46951"/>
                    <a:pt x="5370" y="46951"/>
                  </a:cubicBezTo>
                  <a:cubicBezTo>
                    <a:pt x="5382" y="46951"/>
                    <a:pt x="5406" y="46951"/>
                    <a:pt x="5430" y="46963"/>
                  </a:cubicBezTo>
                  <a:cubicBezTo>
                    <a:pt x="5537" y="46999"/>
                    <a:pt x="5597" y="47023"/>
                    <a:pt x="5620" y="47023"/>
                  </a:cubicBezTo>
                  <a:cubicBezTo>
                    <a:pt x="5644" y="47023"/>
                    <a:pt x="5656" y="47011"/>
                    <a:pt x="5668" y="47011"/>
                  </a:cubicBezTo>
                  <a:cubicBezTo>
                    <a:pt x="5668" y="46999"/>
                    <a:pt x="5680" y="46975"/>
                    <a:pt x="5680" y="46963"/>
                  </a:cubicBezTo>
                  <a:cubicBezTo>
                    <a:pt x="5680" y="46916"/>
                    <a:pt x="5573" y="46808"/>
                    <a:pt x="5513" y="46761"/>
                  </a:cubicBezTo>
                  <a:cubicBezTo>
                    <a:pt x="5454" y="46725"/>
                    <a:pt x="5382" y="46582"/>
                    <a:pt x="5299" y="46427"/>
                  </a:cubicBezTo>
                  <a:cubicBezTo>
                    <a:pt x="5263" y="46368"/>
                    <a:pt x="5239" y="46308"/>
                    <a:pt x="5204" y="46249"/>
                  </a:cubicBezTo>
                  <a:cubicBezTo>
                    <a:pt x="5108" y="46094"/>
                    <a:pt x="5001" y="45951"/>
                    <a:pt x="4930" y="45856"/>
                  </a:cubicBezTo>
                  <a:cubicBezTo>
                    <a:pt x="4894" y="45820"/>
                    <a:pt x="4870" y="45784"/>
                    <a:pt x="4858" y="45784"/>
                  </a:cubicBezTo>
                  <a:cubicBezTo>
                    <a:pt x="4858" y="45761"/>
                    <a:pt x="4870" y="45653"/>
                    <a:pt x="4870" y="45558"/>
                  </a:cubicBezTo>
                  <a:cubicBezTo>
                    <a:pt x="4882" y="45427"/>
                    <a:pt x="4882" y="45272"/>
                    <a:pt x="4882" y="45189"/>
                  </a:cubicBezTo>
                  <a:cubicBezTo>
                    <a:pt x="4870" y="45058"/>
                    <a:pt x="4823" y="44939"/>
                    <a:pt x="4763" y="44796"/>
                  </a:cubicBezTo>
                  <a:lnTo>
                    <a:pt x="4751" y="44761"/>
                  </a:lnTo>
                  <a:cubicBezTo>
                    <a:pt x="4704" y="44641"/>
                    <a:pt x="4763" y="44499"/>
                    <a:pt x="4823" y="44332"/>
                  </a:cubicBezTo>
                  <a:lnTo>
                    <a:pt x="4858" y="44272"/>
                  </a:lnTo>
                  <a:cubicBezTo>
                    <a:pt x="4942" y="44070"/>
                    <a:pt x="5037" y="43879"/>
                    <a:pt x="5097" y="43796"/>
                  </a:cubicBezTo>
                  <a:cubicBezTo>
                    <a:pt x="5132" y="43748"/>
                    <a:pt x="5299" y="43665"/>
                    <a:pt x="5430" y="43606"/>
                  </a:cubicBezTo>
                  <a:cubicBezTo>
                    <a:pt x="5549" y="43546"/>
                    <a:pt x="5656" y="43498"/>
                    <a:pt x="5704" y="43451"/>
                  </a:cubicBezTo>
                  <a:cubicBezTo>
                    <a:pt x="5835" y="43356"/>
                    <a:pt x="5906" y="43260"/>
                    <a:pt x="5978" y="43141"/>
                  </a:cubicBezTo>
                  <a:cubicBezTo>
                    <a:pt x="6013" y="43070"/>
                    <a:pt x="6025" y="42879"/>
                    <a:pt x="6025" y="42558"/>
                  </a:cubicBezTo>
                  <a:cubicBezTo>
                    <a:pt x="6037" y="42367"/>
                    <a:pt x="6037" y="42177"/>
                    <a:pt x="6061" y="42070"/>
                  </a:cubicBezTo>
                  <a:cubicBezTo>
                    <a:pt x="6097" y="41808"/>
                    <a:pt x="6109" y="41796"/>
                    <a:pt x="6156" y="41689"/>
                  </a:cubicBezTo>
                  <a:cubicBezTo>
                    <a:pt x="6216" y="41593"/>
                    <a:pt x="6656" y="41105"/>
                    <a:pt x="6751" y="41046"/>
                  </a:cubicBezTo>
                  <a:cubicBezTo>
                    <a:pt x="6775" y="41022"/>
                    <a:pt x="6823" y="40998"/>
                    <a:pt x="6871" y="40962"/>
                  </a:cubicBezTo>
                  <a:cubicBezTo>
                    <a:pt x="6954" y="40915"/>
                    <a:pt x="7061" y="40843"/>
                    <a:pt x="7156" y="40772"/>
                  </a:cubicBezTo>
                  <a:cubicBezTo>
                    <a:pt x="7287" y="40677"/>
                    <a:pt x="7323" y="40617"/>
                    <a:pt x="7394" y="40522"/>
                  </a:cubicBezTo>
                  <a:cubicBezTo>
                    <a:pt x="7418" y="40486"/>
                    <a:pt x="7442" y="40439"/>
                    <a:pt x="7490" y="40391"/>
                  </a:cubicBezTo>
                  <a:cubicBezTo>
                    <a:pt x="7573" y="40272"/>
                    <a:pt x="7692" y="40177"/>
                    <a:pt x="7775" y="40105"/>
                  </a:cubicBezTo>
                  <a:cubicBezTo>
                    <a:pt x="7835" y="40058"/>
                    <a:pt x="7871" y="40022"/>
                    <a:pt x="7894" y="39998"/>
                  </a:cubicBezTo>
                  <a:cubicBezTo>
                    <a:pt x="7942" y="39927"/>
                    <a:pt x="7906" y="39867"/>
                    <a:pt x="7859" y="39808"/>
                  </a:cubicBezTo>
                  <a:cubicBezTo>
                    <a:pt x="7847" y="39784"/>
                    <a:pt x="7823" y="39748"/>
                    <a:pt x="7799" y="39724"/>
                  </a:cubicBezTo>
                  <a:cubicBezTo>
                    <a:pt x="7764" y="39653"/>
                    <a:pt x="7775" y="39641"/>
                    <a:pt x="7799" y="39569"/>
                  </a:cubicBezTo>
                  <a:cubicBezTo>
                    <a:pt x="7811" y="39534"/>
                    <a:pt x="7823" y="39474"/>
                    <a:pt x="7835" y="39415"/>
                  </a:cubicBezTo>
                  <a:cubicBezTo>
                    <a:pt x="7859" y="39307"/>
                    <a:pt x="7894" y="39236"/>
                    <a:pt x="7930" y="39165"/>
                  </a:cubicBezTo>
                  <a:cubicBezTo>
                    <a:pt x="7966" y="39105"/>
                    <a:pt x="8002" y="39057"/>
                    <a:pt x="8002" y="38998"/>
                  </a:cubicBezTo>
                  <a:cubicBezTo>
                    <a:pt x="7990" y="38891"/>
                    <a:pt x="7871" y="38772"/>
                    <a:pt x="7740" y="38676"/>
                  </a:cubicBezTo>
                  <a:cubicBezTo>
                    <a:pt x="7656" y="38605"/>
                    <a:pt x="7597" y="38605"/>
                    <a:pt x="7513" y="38605"/>
                  </a:cubicBezTo>
                  <a:lnTo>
                    <a:pt x="7442" y="38605"/>
                  </a:lnTo>
                  <a:cubicBezTo>
                    <a:pt x="7359" y="38593"/>
                    <a:pt x="7228" y="38593"/>
                    <a:pt x="7097" y="38593"/>
                  </a:cubicBezTo>
                  <a:cubicBezTo>
                    <a:pt x="7037" y="38593"/>
                    <a:pt x="6978" y="38605"/>
                    <a:pt x="6918" y="38605"/>
                  </a:cubicBezTo>
                  <a:cubicBezTo>
                    <a:pt x="6775" y="38605"/>
                    <a:pt x="6680" y="38545"/>
                    <a:pt x="6609" y="38462"/>
                  </a:cubicBezTo>
                  <a:cubicBezTo>
                    <a:pt x="6525" y="38379"/>
                    <a:pt x="6370" y="38129"/>
                    <a:pt x="6287" y="38010"/>
                  </a:cubicBezTo>
                  <a:lnTo>
                    <a:pt x="6275" y="37986"/>
                  </a:lnTo>
                  <a:cubicBezTo>
                    <a:pt x="6228" y="37914"/>
                    <a:pt x="6180" y="37879"/>
                    <a:pt x="6132" y="37843"/>
                  </a:cubicBezTo>
                  <a:cubicBezTo>
                    <a:pt x="6097" y="37819"/>
                    <a:pt x="6061" y="37795"/>
                    <a:pt x="6013" y="37748"/>
                  </a:cubicBezTo>
                  <a:cubicBezTo>
                    <a:pt x="6001" y="37724"/>
                    <a:pt x="5989" y="37712"/>
                    <a:pt x="5978" y="37688"/>
                  </a:cubicBezTo>
                  <a:cubicBezTo>
                    <a:pt x="5978" y="37688"/>
                    <a:pt x="5966" y="37676"/>
                    <a:pt x="5966" y="37676"/>
                  </a:cubicBezTo>
                  <a:cubicBezTo>
                    <a:pt x="5966" y="37664"/>
                    <a:pt x="5954" y="37664"/>
                    <a:pt x="5954" y="37652"/>
                  </a:cubicBezTo>
                  <a:cubicBezTo>
                    <a:pt x="5942" y="37629"/>
                    <a:pt x="5930" y="37605"/>
                    <a:pt x="5918" y="37569"/>
                  </a:cubicBezTo>
                  <a:cubicBezTo>
                    <a:pt x="5918" y="37557"/>
                    <a:pt x="5918" y="37545"/>
                    <a:pt x="5906" y="37533"/>
                  </a:cubicBezTo>
                  <a:lnTo>
                    <a:pt x="5894" y="37450"/>
                  </a:lnTo>
                  <a:cubicBezTo>
                    <a:pt x="5894" y="37438"/>
                    <a:pt x="5882" y="37426"/>
                    <a:pt x="5882" y="37414"/>
                  </a:cubicBezTo>
                  <a:cubicBezTo>
                    <a:pt x="5870" y="37355"/>
                    <a:pt x="5870" y="37271"/>
                    <a:pt x="5882" y="37176"/>
                  </a:cubicBezTo>
                  <a:cubicBezTo>
                    <a:pt x="5882" y="37129"/>
                    <a:pt x="5882" y="37081"/>
                    <a:pt x="5882" y="37021"/>
                  </a:cubicBezTo>
                  <a:cubicBezTo>
                    <a:pt x="5894" y="36902"/>
                    <a:pt x="5954" y="36807"/>
                    <a:pt x="6073" y="36640"/>
                  </a:cubicBezTo>
                  <a:lnTo>
                    <a:pt x="6120" y="36581"/>
                  </a:lnTo>
                  <a:cubicBezTo>
                    <a:pt x="6240" y="36402"/>
                    <a:pt x="6454" y="36069"/>
                    <a:pt x="6549" y="35938"/>
                  </a:cubicBezTo>
                  <a:lnTo>
                    <a:pt x="6585" y="35878"/>
                  </a:lnTo>
                  <a:cubicBezTo>
                    <a:pt x="6597" y="35867"/>
                    <a:pt x="6704" y="35855"/>
                    <a:pt x="6751" y="35843"/>
                  </a:cubicBezTo>
                  <a:cubicBezTo>
                    <a:pt x="6775" y="35843"/>
                    <a:pt x="6799" y="35831"/>
                    <a:pt x="6811" y="35831"/>
                  </a:cubicBezTo>
                  <a:cubicBezTo>
                    <a:pt x="6871" y="35819"/>
                    <a:pt x="6906" y="35783"/>
                    <a:pt x="6978" y="35736"/>
                  </a:cubicBezTo>
                  <a:cubicBezTo>
                    <a:pt x="7013" y="35712"/>
                    <a:pt x="7049" y="35676"/>
                    <a:pt x="7097" y="35640"/>
                  </a:cubicBezTo>
                  <a:cubicBezTo>
                    <a:pt x="7144" y="35617"/>
                    <a:pt x="7168" y="35593"/>
                    <a:pt x="7192" y="35569"/>
                  </a:cubicBezTo>
                  <a:cubicBezTo>
                    <a:pt x="7263" y="35521"/>
                    <a:pt x="7275" y="35509"/>
                    <a:pt x="7394" y="35474"/>
                  </a:cubicBezTo>
                  <a:cubicBezTo>
                    <a:pt x="7436" y="35456"/>
                    <a:pt x="7463" y="35450"/>
                    <a:pt x="7485" y="35450"/>
                  </a:cubicBezTo>
                  <a:cubicBezTo>
                    <a:pt x="7508" y="35450"/>
                    <a:pt x="7525" y="35456"/>
                    <a:pt x="7549" y="35462"/>
                  </a:cubicBezTo>
                  <a:cubicBezTo>
                    <a:pt x="7561" y="35474"/>
                    <a:pt x="7585" y="35486"/>
                    <a:pt x="7621" y="35497"/>
                  </a:cubicBezTo>
                  <a:cubicBezTo>
                    <a:pt x="7669" y="35504"/>
                    <a:pt x="7729" y="35511"/>
                    <a:pt x="7782" y="35511"/>
                  </a:cubicBezTo>
                  <a:cubicBezTo>
                    <a:pt x="7822" y="35511"/>
                    <a:pt x="7857" y="35508"/>
                    <a:pt x="7883" y="35497"/>
                  </a:cubicBezTo>
                  <a:cubicBezTo>
                    <a:pt x="7942" y="35462"/>
                    <a:pt x="7942" y="35426"/>
                    <a:pt x="7930" y="35378"/>
                  </a:cubicBezTo>
                  <a:cubicBezTo>
                    <a:pt x="7930" y="35355"/>
                    <a:pt x="7918" y="35319"/>
                    <a:pt x="7930" y="35271"/>
                  </a:cubicBezTo>
                  <a:cubicBezTo>
                    <a:pt x="7930" y="35188"/>
                    <a:pt x="7978" y="34950"/>
                    <a:pt x="8014" y="34795"/>
                  </a:cubicBezTo>
                  <a:cubicBezTo>
                    <a:pt x="8037" y="34700"/>
                    <a:pt x="8037" y="34640"/>
                    <a:pt x="8049" y="34616"/>
                  </a:cubicBezTo>
                  <a:cubicBezTo>
                    <a:pt x="8073" y="34604"/>
                    <a:pt x="8133" y="34604"/>
                    <a:pt x="8180" y="34593"/>
                  </a:cubicBezTo>
                  <a:cubicBezTo>
                    <a:pt x="8204" y="34593"/>
                    <a:pt x="8240" y="34593"/>
                    <a:pt x="8252" y="34581"/>
                  </a:cubicBezTo>
                  <a:cubicBezTo>
                    <a:pt x="8347" y="34557"/>
                    <a:pt x="8359" y="34521"/>
                    <a:pt x="8371" y="34438"/>
                  </a:cubicBezTo>
                  <a:cubicBezTo>
                    <a:pt x="8371" y="34390"/>
                    <a:pt x="8359" y="34307"/>
                    <a:pt x="8323" y="34152"/>
                  </a:cubicBezTo>
                  <a:cubicBezTo>
                    <a:pt x="8299" y="34045"/>
                    <a:pt x="8275" y="33914"/>
                    <a:pt x="8264" y="33795"/>
                  </a:cubicBezTo>
                  <a:cubicBezTo>
                    <a:pt x="8252" y="33723"/>
                    <a:pt x="8252" y="33652"/>
                    <a:pt x="8264" y="33569"/>
                  </a:cubicBezTo>
                  <a:cubicBezTo>
                    <a:pt x="8264" y="33569"/>
                    <a:pt x="8264" y="33557"/>
                    <a:pt x="8264" y="33557"/>
                  </a:cubicBezTo>
                  <a:cubicBezTo>
                    <a:pt x="8275" y="33545"/>
                    <a:pt x="8275" y="33533"/>
                    <a:pt x="8275" y="33521"/>
                  </a:cubicBezTo>
                  <a:cubicBezTo>
                    <a:pt x="8275" y="33497"/>
                    <a:pt x="8275" y="33485"/>
                    <a:pt x="8287" y="33473"/>
                  </a:cubicBezTo>
                  <a:cubicBezTo>
                    <a:pt x="8287" y="33461"/>
                    <a:pt x="8287" y="33438"/>
                    <a:pt x="8287" y="33426"/>
                  </a:cubicBezTo>
                  <a:cubicBezTo>
                    <a:pt x="8299" y="33378"/>
                    <a:pt x="8311" y="33342"/>
                    <a:pt x="8323" y="33295"/>
                  </a:cubicBezTo>
                  <a:cubicBezTo>
                    <a:pt x="8335" y="33283"/>
                    <a:pt x="8335" y="33271"/>
                    <a:pt x="8335" y="33259"/>
                  </a:cubicBezTo>
                  <a:cubicBezTo>
                    <a:pt x="8371" y="33188"/>
                    <a:pt x="8395" y="33116"/>
                    <a:pt x="8430" y="33057"/>
                  </a:cubicBezTo>
                  <a:cubicBezTo>
                    <a:pt x="8549" y="32866"/>
                    <a:pt x="8740" y="32711"/>
                    <a:pt x="8930" y="32640"/>
                  </a:cubicBezTo>
                  <a:cubicBezTo>
                    <a:pt x="9097" y="32569"/>
                    <a:pt x="9204" y="32557"/>
                    <a:pt x="9276" y="32545"/>
                  </a:cubicBezTo>
                  <a:cubicBezTo>
                    <a:pt x="9299" y="32533"/>
                    <a:pt x="9323" y="32533"/>
                    <a:pt x="9347" y="32521"/>
                  </a:cubicBezTo>
                  <a:cubicBezTo>
                    <a:pt x="9383" y="32509"/>
                    <a:pt x="9383" y="32485"/>
                    <a:pt x="9395" y="32473"/>
                  </a:cubicBezTo>
                  <a:cubicBezTo>
                    <a:pt x="9395" y="32426"/>
                    <a:pt x="9359" y="32414"/>
                    <a:pt x="9299" y="32378"/>
                  </a:cubicBezTo>
                  <a:cubicBezTo>
                    <a:pt x="9276" y="32354"/>
                    <a:pt x="9240" y="32342"/>
                    <a:pt x="9204" y="32319"/>
                  </a:cubicBezTo>
                  <a:cubicBezTo>
                    <a:pt x="9097" y="32247"/>
                    <a:pt x="8907" y="32140"/>
                    <a:pt x="8752" y="32104"/>
                  </a:cubicBezTo>
                  <a:cubicBezTo>
                    <a:pt x="8692" y="32092"/>
                    <a:pt x="8692" y="32092"/>
                    <a:pt x="8704" y="32033"/>
                  </a:cubicBezTo>
                  <a:cubicBezTo>
                    <a:pt x="8704" y="32009"/>
                    <a:pt x="8716" y="31973"/>
                    <a:pt x="8716" y="31938"/>
                  </a:cubicBezTo>
                  <a:cubicBezTo>
                    <a:pt x="8728" y="31830"/>
                    <a:pt x="8835" y="31771"/>
                    <a:pt x="8847" y="31771"/>
                  </a:cubicBezTo>
                  <a:lnTo>
                    <a:pt x="8918" y="31771"/>
                  </a:lnTo>
                  <a:cubicBezTo>
                    <a:pt x="8978" y="31771"/>
                    <a:pt x="9049" y="31759"/>
                    <a:pt x="9109" y="31759"/>
                  </a:cubicBezTo>
                  <a:cubicBezTo>
                    <a:pt x="9180" y="31759"/>
                    <a:pt x="9204" y="31771"/>
                    <a:pt x="9204" y="31771"/>
                  </a:cubicBezTo>
                  <a:cubicBezTo>
                    <a:pt x="9228" y="31795"/>
                    <a:pt x="9252" y="31973"/>
                    <a:pt x="9264" y="32033"/>
                  </a:cubicBezTo>
                  <a:cubicBezTo>
                    <a:pt x="9264" y="32057"/>
                    <a:pt x="9264" y="32080"/>
                    <a:pt x="9276" y="32092"/>
                  </a:cubicBezTo>
                  <a:cubicBezTo>
                    <a:pt x="9288" y="32188"/>
                    <a:pt x="9371" y="32188"/>
                    <a:pt x="9395" y="32188"/>
                  </a:cubicBezTo>
                  <a:lnTo>
                    <a:pt x="9573" y="32188"/>
                  </a:lnTo>
                  <a:cubicBezTo>
                    <a:pt x="9599" y="32190"/>
                    <a:pt x="9621" y="32191"/>
                    <a:pt x="9640" y="32191"/>
                  </a:cubicBezTo>
                  <a:cubicBezTo>
                    <a:pt x="9729" y="32191"/>
                    <a:pt x="9760" y="32169"/>
                    <a:pt x="9799" y="32140"/>
                  </a:cubicBezTo>
                  <a:cubicBezTo>
                    <a:pt x="9823" y="32128"/>
                    <a:pt x="9835" y="32116"/>
                    <a:pt x="9859" y="32104"/>
                  </a:cubicBezTo>
                  <a:cubicBezTo>
                    <a:pt x="9895" y="32092"/>
                    <a:pt x="9930" y="32080"/>
                    <a:pt x="9954" y="32068"/>
                  </a:cubicBezTo>
                  <a:cubicBezTo>
                    <a:pt x="10002" y="32057"/>
                    <a:pt x="10038" y="32045"/>
                    <a:pt x="10061" y="31997"/>
                  </a:cubicBezTo>
                  <a:cubicBezTo>
                    <a:pt x="10097" y="31973"/>
                    <a:pt x="10097" y="31866"/>
                    <a:pt x="10073" y="31521"/>
                  </a:cubicBezTo>
                  <a:cubicBezTo>
                    <a:pt x="10073" y="31461"/>
                    <a:pt x="10073" y="31414"/>
                    <a:pt x="10073" y="31402"/>
                  </a:cubicBezTo>
                  <a:cubicBezTo>
                    <a:pt x="10073" y="31366"/>
                    <a:pt x="10085" y="31164"/>
                    <a:pt x="10073" y="31080"/>
                  </a:cubicBezTo>
                  <a:cubicBezTo>
                    <a:pt x="10061" y="31009"/>
                    <a:pt x="9978" y="30878"/>
                    <a:pt x="9907" y="30878"/>
                  </a:cubicBezTo>
                  <a:cubicBezTo>
                    <a:pt x="9859" y="30878"/>
                    <a:pt x="9752" y="30985"/>
                    <a:pt x="9716" y="31021"/>
                  </a:cubicBezTo>
                  <a:cubicBezTo>
                    <a:pt x="9692" y="31056"/>
                    <a:pt x="9597" y="31080"/>
                    <a:pt x="9549" y="31092"/>
                  </a:cubicBezTo>
                  <a:cubicBezTo>
                    <a:pt x="9514" y="31092"/>
                    <a:pt x="9490" y="31104"/>
                    <a:pt x="9478" y="31104"/>
                  </a:cubicBezTo>
                  <a:cubicBezTo>
                    <a:pt x="9454" y="31116"/>
                    <a:pt x="9407" y="31116"/>
                    <a:pt x="9371" y="31116"/>
                  </a:cubicBezTo>
                  <a:cubicBezTo>
                    <a:pt x="9335" y="31116"/>
                    <a:pt x="9311" y="31116"/>
                    <a:pt x="9288" y="31128"/>
                  </a:cubicBezTo>
                  <a:cubicBezTo>
                    <a:pt x="9276" y="31128"/>
                    <a:pt x="9252" y="31152"/>
                    <a:pt x="9252" y="31176"/>
                  </a:cubicBezTo>
                  <a:cubicBezTo>
                    <a:pt x="9252" y="31187"/>
                    <a:pt x="9264" y="31211"/>
                    <a:pt x="9288" y="31223"/>
                  </a:cubicBezTo>
                  <a:cubicBezTo>
                    <a:pt x="9299" y="31223"/>
                    <a:pt x="9311" y="31223"/>
                    <a:pt x="9335" y="31247"/>
                  </a:cubicBezTo>
                  <a:cubicBezTo>
                    <a:pt x="9383" y="31283"/>
                    <a:pt x="9454" y="31354"/>
                    <a:pt x="9490" y="31414"/>
                  </a:cubicBezTo>
                  <a:cubicBezTo>
                    <a:pt x="9442" y="31437"/>
                    <a:pt x="9264" y="31473"/>
                    <a:pt x="9157" y="31473"/>
                  </a:cubicBezTo>
                  <a:cubicBezTo>
                    <a:pt x="9121" y="31473"/>
                    <a:pt x="9085" y="31354"/>
                    <a:pt x="9061" y="31295"/>
                  </a:cubicBezTo>
                  <a:cubicBezTo>
                    <a:pt x="9049" y="31271"/>
                    <a:pt x="9049" y="31235"/>
                    <a:pt x="9037" y="31211"/>
                  </a:cubicBezTo>
                  <a:cubicBezTo>
                    <a:pt x="9002" y="31152"/>
                    <a:pt x="8930" y="31140"/>
                    <a:pt x="8859" y="31128"/>
                  </a:cubicBezTo>
                  <a:cubicBezTo>
                    <a:pt x="8823" y="31116"/>
                    <a:pt x="8799" y="31116"/>
                    <a:pt x="8764" y="31104"/>
                  </a:cubicBezTo>
                  <a:cubicBezTo>
                    <a:pt x="8656" y="31080"/>
                    <a:pt x="8549" y="30973"/>
                    <a:pt x="8490" y="30890"/>
                  </a:cubicBezTo>
                  <a:cubicBezTo>
                    <a:pt x="8478" y="30878"/>
                    <a:pt x="8478" y="30866"/>
                    <a:pt x="8466" y="30842"/>
                  </a:cubicBezTo>
                  <a:cubicBezTo>
                    <a:pt x="8466" y="30818"/>
                    <a:pt x="8442" y="30806"/>
                    <a:pt x="8418" y="30806"/>
                  </a:cubicBezTo>
                  <a:lnTo>
                    <a:pt x="7823" y="30842"/>
                  </a:lnTo>
                  <a:cubicBezTo>
                    <a:pt x="7811" y="30783"/>
                    <a:pt x="7811" y="30711"/>
                    <a:pt x="7811" y="30628"/>
                  </a:cubicBezTo>
                  <a:cubicBezTo>
                    <a:pt x="7811" y="30580"/>
                    <a:pt x="7811" y="30533"/>
                    <a:pt x="7811" y="30497"/>
                  </a:cubicBezTo>
                  <a:cubicBezTo>
                    <a:pt x="7811" y="30437"/>
                    <a:pt x="7823" y="30342"/>
                    <a:pt x="7823" y="30259"/>
                  </a:cubicBezTo>
                  <a:cubicBezTo>
                    <a:pt x="7847" y="30044"/>
                    <a:pt x="7847" y="29961"/>
                    <a:pt x="7823" y="29913"/>
                  </a:cubicBezTo>
                  <a:lnTo>
                    <a:pt x="7811" y="29902"/>
                  </a:lnTo>
                  <a:cubicBezTo>
                    <a:pt x="7775" y="29854"/>
                    <a:pt x="7692" y="29723"/>
                    <a:pt x="7692" y="29652"/>
                  </a:cubicBezTo>
                  <a:cubicBezTo>
                    <a:pt x="7704" y="29544"/>
                    <a:pt x="7692" y="29461"/>
                    <a:pt x="7656" y="29378"/>
                  </a:cubicBezTo>
                  <a:cubicBezTo>
                    <a:pt x="7633" y="29342"/>
                    <a:pt x="7633" y="29306"/>
                    <a:pt x="7644" y="29271"/>
                  </a:cubicBezTo>
                  <a:cubicBezTo>
                    <a:pt x="7644" y="29235"/>
                    <a:pt x="7644" y="29211"/>
                    <a:pt x="7633" y="29187"/>
                  </a:cubicBezTo>
                  <a:cubicBezTo>
                    <a:pt x="7656" y="29140"/>
                    <a:pt x="7883" y="29092"/>
                    <a:pt x="8037" y="29080"/>
                  </a:cubicBezTo>
                  <a:cubicBezTo>
                    <a:pt x="8048" y="29078"/>
                    <a:pt x="8057" y="29077"/>
                    <a:pt x="8065" y="29077"/>
                  </a:cubicBezTo>
                  <a:cubicBezTo>
                    <a:pt x="8106" y="29077"/>
                    <a:pt x="8131" y="29100"/>
                    <a:pt x="8180" y="29140"/>
                  </a:cubicBezTo>
                  <a:cubicBezTo>
                    <a:pt x="8204" y="29151"/>
                    <a:pt x="8228" y="29175"/>
                    <a:pt x="8264" y="29199"/>
                  </a:cubicBezTo>
                  <a:cubicBezTo>
                    <a:pt x="8395" y="29282"/>
                    <a:pt x="8478" y="29306"/>
                    <a:pt x="8597" y="29342"/>
                  </a:cubicBezTo>
                  <a:lnTo>
                    <a:pt x="8609" y="29342"/>
                  </a:lnTo>
                  <a:cubicBezTo>
                    <a:pt x="8704" y="29378"/>
                    <a:pt x="9002" y="29473"/>
                    <a:pt x="9168" y="29568"/>
                  </a:cubicBezTo>
                  <a:cubicBezTo>
                    <a:pt x="9347" y="29652"/>
                    <a:pt x="9597" y="29652"/>
                    <a:pt x="9692" y="29652"/>
                  </a:cubicBezTo>
                  <a:cubicBezTo>
                    <a:pt x="9788" y="29652"/>
                    <a:pt x="9978" y="29544"/>
                    <a:pt x="10204" y="29390"/>
                  </a:cubicBezTo>
                  <a:lnTo>
                    <a:pt x="10240" y="29366"/>
                  </a:lnTo>
                  <a:cubicBezTo>
                    <a:pt x="10264" y="29354"/>
                    <a:pt x="10288" y="29342"/>
                    <a:pt x="10311" y="29330"/>
                  </a:cubicBezTo>
                  <a:lnTo>
                    <a:pt x="10407" y="29485"/>
                  </a:lnTo>
                  <a:cubicBezTo>
                    <a:pt x="10407" y="29485"/>
                    <a:pt x="10419" y="29485"/>
                    <a:pt x="10419" y="29497"/>
                  </a:cubicBezTo>
                  <a:lnTo>
                    <a:pt x="10514" y="29568"/>
                  </a:lnTo>
                  <a:lnTo>
                    <a:pt x="10561" y="29568"/>
                  </a:lnTo>
                  <a:cubicBezTo>
                    <a:pt x="10669" y="29509"/>
                    <a:pt x="10776" y="29437"/>
                    <a:pt x="10871" y="29390"/>
                  </a:cubicBezTo>
                  <a:lnTo>
                    <a:pt x="10895" y="29366"/>
                  </a:lnTo>
                  <a:cubicBezTo>
                    <a:pt x="10919" y="29354"/>
                    <a:pt x="10942" y="29342"/>
                    <a:pt x="10966" y="29330"/>
                  </a:cubicBezTo>
                  <a:cubicBezTo>
                    <a:pt x="11038" y="29294"/>
                    <a:pt x="11121" y="29282"/>
                    <a:pt x="11204" y="29259"/>
                  </a:cubicBezTo>
                  <a:cubicBezTo>
                    <a:pt x="11288" y="29247"/>
                    <a:pt x="11383" y="29223"/>
                    <a:pt x="11466" y="29187"/>
                  </a:cubicBezTo>
                  <a:cubicBezTo>
                    <a:pt x="11645" y="29104"/>
                    <a:pt x="11681" y="28985"/>
                    <a:pt x="11681" y="28878"/>
                  </a:cubicBezTo>
                  <a:cubicBezTo>
                    <a:pt x="11681" y="28770"/>
                    <a:pt x="11562" y="28628"/>
                    <a:pt x="11478" y="28532"/>
                  </a:cubicBezTo>
                  <a:cubicBezTo>
                    <a:pt x="11407" y="28473"/>
                    <a:pt x="11443" y="28330"/>
                    <a:pt x="11454" y="28223"/>
                  </a:cubicBezTo>
                  <a:cubicBezTo>
                    <a:pt x="11454" y="28199"/>
                    <a:pt x="11466" y="28187"/>
                    <a:pt x="11466" y="28163"/>
                  </a:cubicBezTo>
                  <a:cubicBezTo>
                    <a:pt x="11478" y="28092"/>
                    <a:pt x="11490" y="28068"/>
                    <a:pt x="11514" y="28032"/>
                  </a:cubicBezTo>
                  <a:cubicBezTo>
                    <a:pt x="11526" y="28008"/>
                    <a:pt x="11538" y="27985"/>
                    <a:pt x="11550" y="27961"/>
                  </a:cubicBezTo>
                  <a:cubicBezTo>
                    <a:pt x="11585" y="27901"/>
                    <a:pt x="11585" y="27866"/>
                    <a:pt x="11585" y="27806"/>
                  </a:cubicBezTo>
                  <a:cubicBezTo>
                    <a:pt x="11585" y="27758"/>
                    <a:pt x="11585" y="27687"/>
                    <a:pt x="11633" y="27568"/>
                  </a:cubicBezTo>
                  <a:cubicBezTo>
                    <a:pt x="11681" y="27401"/>
                    <a:pt x="11716" y="27377"/>
                    <a:pt x="11776" y="27342"/>
                  </a:cubicBezTo>
                  <a:cubicBezTo>
                    <a:pt x="11800" y="27330"/>
                    <a:pt x="11824" y="27306"/>
                    <a:pt x="11859" y="27282"/>
                  </a:cubicBezTo>
                  <a:cubicBezTo>
                    <a:pt x="11966" y="27211"/>
                    <a:pt x="11955" y="27139"/>
                    <a:pt x="11955" y="27056"/>
                  </a:cubicBezTo>
                  <a:cubicBezTo>
                    <a:pt x="11955" y="27032"/>
                    <a:pt x="11955" y="27020"/>
                    <a:pt x="11955" y="26985"/>
                  </a:cubicBezTo>
                  <a:cubicBezTo>
                    <a:pt x="11966" y="26889"/>
                    <a:pt x="11883" y="26830"/>
                    <a:pt x="11824" y="26770"/>
                  </a:cubicBezTo>
                  <a:cubicBezTo>
                    <a:pt x="11800" y="26746"/>
                    <a:pt x="11776" y="26734"/>
                    <a:pt x="11752" y="26711"/>
                  </a:cubicBezTo>
                  <a:cubicBezTo>
                    <a:pt x="11693" y="26639"/>
                    <a:pt x="11490" y="26151"/>
                    <a:pt x="11478" y="26080"/>
                  </a:cubicBezTo>
                  <a:cubicBezTo>
                    <a:pt x="11478" y="26044"/>
                    <a:pt x="11478" y="26020"/>
                    <a:pt x="11490" y="26008"/>
                  </a:cubicBezTo>
                  <a:cubicBezTo>
                    <a:pt x="11490" y="25996"/>
                    <a:pt x="11502" y="25984"/>
                    <a:pt x="11562" y="25984"/>
                  </a:cubicBezTo>
                  <a:cubicBezTo>
                    <a:pt x="11587" y="25982"/>
                    <a:pt x="11610" y="25980"/>
                    <a:pt x="11632" y="25980"/>
                  </a:cubicBezTo>
                  <a:cubicBezTo>
                    <a:pt x="11703" y="25980"/>
                    <a:pt x="11760" y="25996"/>
                    <a:pt x="11824" y="26032"/>
                  </a:cubicBezTo>
                  <a:cubicBezTo>
                    <a:pt x="11871" y="26056"/>
                    <a:pt x="11919" y="26103"/>
                    <a:pt x="11966" y="26151"/>
                  </a:cubicBezTo>
                  <a:cubicBezTo>
                    <a:pt x="11990" y="26175"/>
                    <a:pt x="12002" y="26199"/>
                    <a:pt x="12026" y="26223"/>
                  </a:cubicBezTo>
                  <a:cubicBezTo>
                    <a:pt x="12074" y="26270"/>
                    <a:pt x="12097" y="26270"/>
                    <a:pt x="12157" y="26282"/>
                  </a:cubicBezTo>
                  <a:cubicBezTo>
                    <a:pt x="12205" y="26294"/>
                    <a:pt x="12276" y="26306"/>
                    <a:pt x="12407" y="26342"/>
                  </a:cubicBezTo>
                  <a:cubicBezTo>
                    <a:pt x="12657" y="26425"/>
                    <a:pt x="12824" y="26425"/>
                    <a:pt x="13133" y="26425"/>
                  </a:cubicBezTo>
                  <a:lnTo>
                    <a:pt x="13336" y="26425"/>
                  </a:lnTo>
                  <a:cubicBezTo>
                    <a:pt x="13645" y="26425"/>
                    <a:pt x="14312" y="26270"/>
                    <a:pt x="14836" y="26151"/>
                  </a:cubicBezTo>
                  <a:cubicBezTo>
                    <a:pt x="15098" y="26092"/>
                    <a:pt x="15312" y="26044"/>
                    <a:pt x="15443" y="26020"/>
                  </a:cubicBezTo>
                  <a:cubicBezTo>
                    <a:pt x="15895" y="25937"/>
                    <a:pt x="16908" y="25437"/>
                    <a:pt x="17027" y="25377"/>
                  </a:cubicBezTo>
                  <a:cubicBezTo>
                    <a:pt x="17146" y="25306"/>
                    <a:pt x="17181" y="25163"/>
                    <a:pt x="17217" y="25044"/>
                  </a:cubicBezTo>
                  <a:cubicBezTo>
                    <a:pt x="17229" y="24996"/>
                    <a:pt x="17241" y="24960"/>
                    <a:pt x="17253" y="24925"/>
                  </a:cubicBezTo>
                  <a:cubicBezTo>
                    <a:pt x="17300" y="24794"/>
                    <a:pt x="17503" y="24508"/>
                    <a:pt x="17634" y="24401"/>
                  </a:cubicBezTo>
                  <a:cubicBezTo>
                    <a:pt x="17670" y="24365"/>
                    <a:pt x="17705" y="24353"/>
                    <a:pt x="17741" y="24329"/>
                  </a:cubicBezTo>
                  <a:cubicBezTo>
                    <a:pt x="17812" y="24270"/>
                    <a:pt x="17884" y="24234"/>
                    <a:pt x="17967" y="24115"/>
                  </a:cubicBezTo>
                  <a:cubicBezTo>
                    <a:pt x="18039" y="24008"/>
                    <a:pt x="18098" y="23913"/>
                    <a:pt x="18134" y="23817"/>
                  </a:cubicBezTo>
                  <a:cubicBezTo>
                    <a:pt x="18170" y="23770"/>
                    <a:pt x="18193" y="23710"/>
                    <a:pt x="18217" y="23675"/>
                  </a:cubicBezTo>
                  <a:cubicBezTo>
                    <a:pt x="18229" y="23651"/>
                    <a:pt x="18253" y="23627"/>
                    <a:pt x="18277" y="23591"/>
                  </a:cubicBezTo>
                  <a:cubicBezTo>
                    <a:pt x="18348" y="23496"/>
                    <a:pt x="18432" y="23377"/>
                    <a:pt x="18443" y="23294"/>
                  </a:cubicBezTo>
                  <a:cubicBezTo>
                    <a:pt x="18455" y="23198"/>
                    <a:pt x="18432" y="22508"/>
                    <a:pt x="18408" y="22448"/>
                  </a:cubicBezTo>
                  <a:cubicBezTo>
                    <a:pt x="18402" y="22418"/>
                    <a:pt x="18381" y="22407"/>
                    <a:pt x="18350" y="22407"/>
                  </a:cubicBezTo>
                  <a:cubicBezTo>
                    <a:pt x="18318" y="22407"/>
                    <a:pt x="18277" y="22418"/>
                    <a:pt x="18229" y="22436"/>
                  </a:cubicBezTo>
                  <a:cubicBezTo>
                    <a:pt x="18181" y="22460"/>
                    <a:pt x="18122" y="22484"/>
                    <a:pt x="18074" y="22484"/>
                  </a:cubicBezTo>
                  <a:cubicBezTo>
                    <a:pt x="17991" y="22484"/>
                    <a:pt x="17920" y="22317"/>
                    <a:pt x="17884" y="22210"/>
                  </a:cubicBezTo>
                  <a:lnTo>
                    <a:pt x="17872" y="22198"/>
                  </a:lnTo>
                  <a:cubicBezTo>
                    <a:pt x="17836" y="22115"/>
                    <a:pt x="17777" y="22103"/>
                    <a:pt x="17729" y="22091"/>
                  </a:cubicBezTo>
                  <a:cubicBezTo>
                    <a:pt x="17693" y="22079"/>
                    <a:pt x="17670" y="22067"/>
                    <a:pt x="17658" y="22043"/>
                  </a:cubicBezTo>
                  <a:cubicBezTo>
                    <a:pt x="17610" y="21960"/>
                    <a:pt x="17681" y="21651"/>
                    <a:pt x="17729" y="21543"/>
                  </a:cubicBezTo>
                  <a:cubicBezTo>
                    <a:pt x="17753" y="21496"/>
                    <a:pt x="17800" y="21424"/>
                    <a:pt x="17848" y="21365"/>
                  </a:cubicBezTo>
                  <a:cubicBezTo>
                    <a:pt x="17896" y="21293"/>
                    <a:pt x="17943" y="21222"/>
                    <a:pt x="17967" y="21162"/>
                  </a:cubicBezTo>
                  <a:cubicBezTo>
                    <a:pt x="18015" y="21067"/>
                    <a:pt x="17979" y="21008"/>
                    <a:pt x="17931" y="20960"/>
                  </a:cubicBezTo>
                  <a:cubicBezTo>
                    <a:pt x="17908" y="20936"/>
                    <a:pt x="17884" y="20900"/>
                    <a:pt x="17860" y="20853"/>
                  </a:cubicBezTo>
                  <a:cubicBezTo>
                    <a:pt x="17800" y="20722"/>
                    <a:pt x="17729" y="20686"/>
                    <a:pt x="17670" y="20638"/>
                  </a:cubicBezTo>
                  <a:cubicBezTo>
                    <a:pt x="17658" y="20638"/>
                    <a:pt x="17658" y="20627"/>
                    <a:pt x="17646" y="20615"/>
                  </a:cubicBezTo>
                  <a:cubicBezTo>
                    <a:pt x="17574" y="20567"/>
                    <a:pt x="17324" y="20353"/>
                    <a:pt x="17265" y="20281"/>
                  </a:cubicBezTo>
                  <a:cubicBezTo>
                    <a:pt x="17217" y="20210"/>
                    <a:pt x="17146" y="20186"/>
                    <a:pt x="17122" y="20186"/>
                  </a:cubicBezTo>
                  <a:cubicBezTo>
                    <a:pt x="17086" y="20162"/>
                    <a:pt x="17038" y="20150"/>
                    <a:pt x="16991" y="20150"/>
                  </a:cubicBezTo>
                  <a:cubicBezTo>
                    <a:pt x="16931" y="20138"/>
                    <a:pt x="16848" y="20115"/>
                    <a:pt x="16741" y="20067"/>
                  </a:cubicBezTo>
                  <a:cubicBezTo>
                    <a:pt x="16646" y="20019"/>
                    <a:pt x="16634" y="19936"/>
                    <a:pt x="16622" y="19817"/>
                  </a:cubicBezTo>
                  <a:cubicBezTo>
                    <a:pt x="16622" y="19793"/>
                    <a:pt x="16622" y="19769"/>
                    <a:pt x="16610" y="19746"/>
                  </a:cubicBezTo>
                  <a:cubicBezTo>
                    <a:pt x="16598" y="19603"/>
                    <a:pt x="16586" y="19460"/>
                    <a:pt x="16574" y="19269"/>
                  </a:cubicBezTo>
                  <a:cubicBezTo>
                    <a:pt x="16574" y="19234"/>
                    <a:pt x="16574" y="19198"/>
                    <a:pt x="16574" y="19162"/>
                  </a:cubicBezTo>
                  <a:cubicBezTo>
                    <a:pt x="16574" y="19138"/>
                    <a:pt x="16574" y="19114"/>
                    <a:pt x="16574" y="19091"/>
                  </a:cubicBezTo>
                  <a:cubicBezTo>
                    <a:pt x="16574" y="19079"/>
                    <a:pt x="16574" y="19067"/>
                    <a:pt x="16574" y="19055"/>
                  </a:cubicBezTo>
                  <a:cubicBezTo>
                    <a:pt x="16574" y="19031"/>
                    <a:pt x="16574" y="19007"/>
                    <a:pt x="16574" y="18984"/>
                  </a:cubicBezTo>
                  <a:cubicBezTo>
                    <a:pt x="16574" y="18972"/>
                    <a:pt x="16574" y="18972"/>
                    <a:pt x="16574" y="18960"/>
                  </a:cubicBezTo>
                  <a:cubicBezTo>
                    <a:pt x="16562" y="18924"/>
                    <a:pt x="16562" y="18888"/>
                    <a:pt x="16550" y="18864"/>
                  </a:cubicBezTo>
                  <a:cubicBezTo>
                    <a:pt x="16527" y="18745"/>
                    <a:pt x="16574" y="18412"/>
                    <a:pt x="16598" y="18162"/>
                  </a:cubicBezTo>
                  <a:cubicBezTo>
                    <a:pt x="16610" y="18043"/>
                    <a:pt x="16622" y="17936"/>
                    <a:pt x="16634" y="17876"/>
                  </a:cubicBezTo>
                  <a:cubicBezTo>
                    <a:pt x="16634" y="17769"/>
                    <a:pt x="16646" y="17757"/>
                    <a:pt x="16669" y="17745"/>
                  </a:cubicBezTo>
                  <a:cubicBezTo>
                    <a:pt x="16693" y="17745"/>
                    <a:pt x="16717" y="17733"/>
                    <a:pt x="16753" y="17710"/>
                  </a:cubicBezTo>
                  <a:cubicBezTo>
                    <a:pt x="16765" y="17698"/>
                    <a:pt x="16788" y="17686"/>
                    <a:pt x="16812" y="17674"/>
                  </a:cubicBezTo>
                  <a:cubicBezTo>
                    <a:pt x="16872" y="17638"/>
                    <a:pt x="16943" y="17602"/>
                    <a:pt x="16991" y="17495"/>
                  </a:cubicBezTo>
                  <a:cubicBezTo>
                    <a:pt x="17027" y="17412"/>
                    <a:pt x="17015" y="17376"/>
                    <a:pt x="17015" y="17329"/>
                  </a:cubicBezTo>
                  <a:cubicBezTo>
                    <a:pt x="17015" y="17281"/>
                    <a:pt x="17003" y="17233"/>
                    <a:pt x="17015" y="17138"/>
                  </a:cubicBezTo>
                  <a:cubicBezTo>
                    <a:pt x="17027" y="17090"/>
                    <a:pt x="17027" y="17043"/>
                    <a:pt x="17038" y="16995"/>
                  </a:cubicBezTo>
                  <a:cubicBezTo>
                    <a:pt x="17050" y="16805"/>
                    <a:pt x="17074" y="16638"/>
                    <a:pt x="17062" y="16471"/>
                  </a:cubicBezTo>
                  <a:cubicBezTo>
                    <a:pt x="17062" y="16364"/>
                    <a:pt x="17038" y="16233"/>
                    <a:pt x="17015" y="16126"/>
                  </a:cubicBezTo>
                  <a:cubicBezTo>
                    <a:pt x="16991" y="16019"/>
                    <a:pt x="16967" y="15912"/>
                    <a:pt x="16967" y="15864"/>
                  </a:cubicBezTo>
                  <a:cubicBezTo>
                    <a:pt x="16967" y="15781"/>
                    <a:pt x="17086" y="15686"/>
                    <a:pt x="17158" y="15626"/>
                  </a:cubicBezTo>
                  <a:cubicBezTo>
                    <a:pt x="17181" y="15590"/>
                    <a:pt x="17205" y="15566"/>
                    <a:pt x="17217" y="15555"/>
                  </a:cubicBezTo>
                  <a:cubicBezTo>
                    <a:pt x="17241" y="15519"/>
                    <a:pt x="17241" y="15471"/>
                    <a:pt x="17241" y="15376"/>
                  </a:cubicBezTo>
                  <a:cubicBezTo>
                    <a:pt x="17241" y="15293"/>
                    <a:pt x="17241" y="15174"/>
                    <a:pt x="17253" y="15007"/>
                  </a:cubicBezTo>
                  <a:cubicBezTo>
                    <a:pt x="17277" y="14769"/>
                    <a:pt x="17408" y="14531"/>
                    <a:pt x="17491" y="14388"/>
                  </a:cubicBezTo>
                  <a:cubicBezTo>
                    <a:pt x="17515" y="14340"/>
                    <a:pt x="17539" y="14292"/>
                    <a:pt x="17539" y="14269"/>
                  </a:cubicBezTo>
                  <a:cubicBezTo>
                    <a:pt x="17539" y="14269"/>
                    <a:pt x="17550" y="14257"/>
                    <a:pt x="17550" y="14257"/>
                  </a:cubicBezTo>
                  <a:lnTo>
                    <a:pt x="17503" y="14245"/>
                  </a:lnTo>
                  <a:lnTo>
                    <a:pt x="17550" y="14245"/>
                  </a:lnTo>
                  <a:cubicBezTo>
                    <a:pt x="17550" y="14233"/>
                    <a:pt x="17562" y="14209"/>
                    <a:pt x="17562" y="14197"/>
                  </a:cubicBezTo>
                  <a:cubicBezTo>
                    <a:pt x="17562" y="14197"/>
                    <a:pt x="17562" y="14185"/>
                    <a:pt x="17562" y="14173"/>
                  </a:cubicBezTo>
                  <a:cubicBezTo>
                    <a:pt x="17562" y="14162"/>
                    <a:pt x="17562" y="14138"/>
                    <a:pt x="17562" y="14126"/>
                  </a:cubicBezTo>
                  <a:cubicBezTo>
                    <a:pt x="17574" y="14114"/>
                    <a:pt x="17574" y="14102"/>
                    <a:pt x="17574" y="14102"/>
                  </a:cubicBezTo>
                  <a:cubicBezTo>
                    <a:pt x="17574" y="14090"/>
                    <a:pt x="17574" y="14078"/>
                    <a:pt x="17574" y="14066"/>
                  </a:cubicBezTo>
                  <a:lnTo>
                    <a:pt x="17574" y="14031"/>
                  </a:lnTo>
                  <a:cubicBezTo>
                    <a:pt x="17574" y="13947"/>
                    <a:pt x="17574" y="13876"/>
                    <a:pt x="17574" y="13816"/>
                  </a:cubicBezTo>
                  <a:lnTo>
                    <a:pt x="17574" y="13792"/>
                  </a:lnTo>
                  <a:cubicBezTo>
                    <a:pt x="17574" y="13769"/>
                    <a:pt x="17574" y="13757"/>
                    <a:pt x="17586" y="13745"/>
                  </a:cubicBezTo>
                  <a:cubicBezTo>
                    <a:pt x="17586" y="13733"/>
                    <a:pt x="17610" y="13721"/>
                    <a:pt x="17634" y="13685"/>
                  </a:cubicBezTo>
                  <a:cubicBezTo>
                    <a:pt x="17670" y="13661"/>
                    <a:pt x="17705" y="13638"/>
                    <a:pt x="17741" y="13590"/>
                  </a:cubicBezTo>
                  <a:cubicBezTo>
                    <a:pt x="17836" y="13471"/>
                    <a:pt x="18074" y="13138"/>
                    <a:pt x="18146" y="13030"/>
                  </a:cubicBezTo>
                  <a:cubicBezTo>
                    <a:pt x="18181" y="12971"/>
                    <a:pt x="18205" y="12923"/>
                    <a:pt x="18217" y="12888"/>
                  </a:cubicBezTo>
                  <a:cubicBezTo>
                    <a:pt x="18229" y="12864"/>
                    <a:pt x="18241" y="12840"/>
                    <a:pt x="18265" y="12816"/>
                  </a:cubicBezTo>
                  <a:cubicBezTo>
                    <a:pt x="18277" y="12780"/>
                    <a:pt x="18348" y="12745"/>
                    <a:pt x="18420" y="12697"/>
                  </a:cubicBezTo>
                  <a:cubicBezTo>
                    <a:pt x="18479" y="12661"/>
                    <a:pt x="18562" y="12614"/>
                    <a:pt x="18634" y="12554"/>
                  </a:cubicBezTo>
                  <a:cubicBezTo>
                    <a:pt x="18777" y="12447"/>
                    <a:pt x="18920" y="12268"/>
                    <a:pt x="19051" y="12102"/>
                  </a:cubicBezTo>
                  <a:lnTo>
                    <a:pt x="19110" y="12030"/>
                  </a:lnTo>
                  <a:cubicBezTo>
                    <a:pt x="19182" y="11947"/>
                    <a:pt x="19313" y="11792"/>
                    <a:pt x="19444" y="11649"/>
                  </a:cubicBezTo>
                  <a:cubicBezTo>
                    <a:pt x="19622" y="11447"/>
                    <a:pt x="19741" y="11328"/>
                    <a:pt x="19753" y="11292"/>
                  </a:cubicBezTo>
                  <a:cubicBezTo>
                    <a:pt x="19777" y="11268"/>
                    <a:pt x="19944" y="11102"/>
                    <a:pt x="20110" y="10947"/>
                  </a:cubicBezTo>
                  <a:cubicBezTo>
                    <a:pt x="20372" y="10697"/>
                    <a:pt x="20670" y="10411"/>
                    <a:pt x="20729" y="10316"/>
                  </a:cubicBezTo>
                  <a:lnTo>
                    <a:pt x="20741" y="10304"/>
                  </a:lnTo>
                  <a:cubicBezTo>
                    <a:pt x="20753" y="10304"/>
                    <a:pt x="20753" y="10292"/>
                    <a:pt x="20765" y="10280"/>
                  </a:cubicBezTo>
                  <a:cubicBezTo>
                    <a:pt x="20860" y="10161"/>
                    <a:pt x="20979" y="10078"/>
                    <a:pt x="21170" y="9947"/>
                  </a:cubicBezTo>
                  <a:cubicBezTo>
                    <a:pt x="21253" y="9899"/>
                    <a:pt x="21337" y="9851"/>
                    <a:pt x="21420" y="9792"/>
                  </a:cubicBezTo>
                  <a:cubicBezTo>
                    <a:pt x="21527" y="9720"/>
                    <a:pt x="21622" y="9661"/>
                    <a:pt x="21670" y="9637"/>
                  </a:cubicBezTo>
                  <a:cubicBezTo>
                    <a:pt x="21765" y="9601"/>
                    <a:pt x="22003" y="9459"/>
                    <a:pt x="22099" y="9399"/>
                  </a:cubicBezTo>
                  <a:lnTo>
                    <a:pt x="22111" y="9387"/>
                  </a:lnTo>
                  <a:cubicBezTo>
                    <a:pt x="22206" y="9328"/>
                    <a:pt x="22289" y="9268"/>
                    <a:pt x="22408" y="9256"/>
                  </a:cubicBezTo>
                  <a:cubicBezTo>
                    <a:pt x="22539" y="9244"/>
                    <a:pt x="22623" y="9173"/>
                    <a:pt x="22694" y="9113"/>
                  </a:cubicBezTo>
                  <a:lnTo>
                    <a:pt x="22730" y="9089"/>
                  </a:lnTo>
                  <a:cubicBezTo>
                    <a:pt x="22753" y="9066"/>
                    <a:pt x="22765" y="9054"/>
                    <a:pt x="22777" y="9042"/>
                  </a:cubicBezTo>
                  <a:cubicBezTo>
                    <a:pt x="22813" y="9006"/>
                    <a:pt x="22837" y="8994"/>
                    <a:pt x="22884" y="8994"/>
                  </a:cubicBezTo>
                  <a:lnTo>
                    <a:pt x="22896" y="8994"/>
                  </a:lnTo>
                  <a:cubicBezTo>
                    <a:pt x="23004" y="8994"/>
                    <a:pt x="23123" y="8911"/>
                    <a:pt x="23277" y="8780"/>
                  </a:cubicBezTo>
                  <a:cubicBezTo>
                    <a:pt x="23420" y="8673"/>
                    <a:pt x="23408" y="8447"/>
                    <a:pt x="23408" y="8292"/>
                  </a:cubicBezTo>
                  <a:cubicBezTo>
                    <a:pt x="23408" y="8256"/>
                    <a:pt x="23408" y="8220"/>
                    <a:pt x="23408" y="8196"/>
                  </a:cubicBezTo>
                  <a:cubicBezTo>
                    <a:pt x="23420" y="8101"/>
                    <a:pt x="23456" y="8018"/>
                    <a:pt x="23504" y="7946"/>
                  </a:cubicBezTo>
                  <a:cubicBezTo>
                    <a:pt x="23575" y="7851"/>
                    <a:pt x="23635" y="7601"/>
                    <a:pt x="23646" y="7494"/>
                  </a:cubicBezTo>
                  <a:cubicBezTo>
                    <a:pt x="23646" y="7387"/>
                    <a:pt x="23611" y="7315"/>
                    <a:pt x="23539" y="7196"/>
                  </a:cubicBezTo>
                  <a:cubicBezTo>
                    <a:pt x="23468" y="7101"/>
                    <a:pt x="23456" y="6875"/>
                    <a:pt x="23432" y="6708"/>
                  </a:cubicBezTo>
                  <a:lnTo>
                    <a:pt x="23432" y="6661"/>
                  </a:lnTo>
                  <a:cubicBezTo>
                    <a:pt x="23408" y="6482"/>
                    <a:pt x="23301" y="6363"/>
                    <a:pt x="23134" y="6327"/>
                  </a:cubicBezTo>
                  <a:cubicBezTo>
                    <a:pt x="23099" y="6321"/>
                    <a:pt x="23068" y="6318"/>
                    <a:pt x="23038" y="6318"/>
                  </a:cubicBezTo>
                  <a:cubicBezTo>
                    <a:pt x="22957" y="6318"/>
                    <a:pt x="22891" y="6340"/>
                    <a:pt x="22813" y="6375"/>
                  </a:cubicBezTo>
                  <a:lnTo>
                    <a:pt x="22777" y="6387"/>
                  </a:lnTo>
                  <a:cubicBezTo>
                    <a:pt x="22732" y="6404"/>
                    <a:pt x="22701" y="6415"/>
                    <a:pt x="22672" y="6415"/>
                  </a:cubicBezTo>
                  <a:cubicBezTo>
                    <a:pt x="22640" y="6415"/>
                    <a:pt x="22613" y="6401"/>
                    <a:pt x="22575" y="6363"/>
                  </a:cubicBezTo>
                  <a:cubicBezTo>
                    <a:pt x="22551" y="6339"/>
                    <a:pt x="22539" y="6315"/>
                    <a:pt x="22515" y="6291"/>
                  </a:cubicBezTo>
                  <a:cubicBezTo>
                    <a:pt x="22480" y="6244"/>
                    <a:pt x="22444" y="6184"/>
                    <a:pt x="22349" y="6172"/>
                  </a:cubicBezTo>
                  <a:cubicBezTo>
                    <a:pt x="22182" y="6172"/>
                    <a:pt x="22170" y="6756"/>
                    <a:pt x="22170" y="6756"/>
                  </a:cubicBezTo>
                  <a:cubicBezTo>
                    <a:pt x="22170" y="6887"/>
                    <a:pt x="22158" y="7065"/>
                    <a:pt x="22134" y="7196"/>
                  </a:cubicBezTo>
                  <a:cubicBezTo>
                    <a:pt x="22122" y="7280"/>
                    <a:pt x="22122" y="7327"/>
                    <a:pt x="22122" y="7351"/>
                  </a:cubicBezTo>
                  <a:cubicBezTo>
                    <a:pt x="22122" y="7387"/>
                    <a:pt x="22039" y="7530"/>
                    <a:pt x="21980" y="7589"/>
                  </a:cubicBezTo>
                  <a:cubicBezTo>
                    <a:pt x="21920" y="7637"/>
                    <a:pt x="21741" y="7839"/>
                    <a:pt x="21718" y="7887"/>
                  </a:cubicBezTo>
                  <a:cubicBezTo>
                    <a:pt x="21718" y="7887"/>
                    <a:pt x="21706" y="7911"/>
                    <a:pt x="21694" y="7923"/>
                  </a:cubicBezTo>
                  <a:cubicBezTo>
                    <a:pt x="21670" y="7982"/>
                    <a:pt x="21587" y="8125"/>
                    <a:pt x="21563" y="8149"/>
                  </a:cubicBezTo>
                  <a:cubicBezTo>
                    <a:pt x="21539" y="8185"/>
                    <a:pt x="21301" y="8327"/>
                    <a:pt x="21170" y="8387"/>
                  </a:cubicBezTo>
                  <a:cubicBezTo>
                    <a:pt x="21003" y="8458"/>
                    <a:pt x="20813" y="8720"/>
                    <a:pt x="20789" y="8744"/>
                  </a:cubicBezTo>
                  <a:cubicBezTo>
                    <a:pt x="20741" y="8816"/>
                    <a:pt x="20694" y="8899"/>
                    <a:pt x="20658" y="8982"/>
                  </a:cubicBezTo>
                  <a:cubicBezTo>
                    <a:pt x="20646" y="9018"/>
                    <a:pt x="20622" y="9078"/>
                    <a:pt x="20610" y="9078"/>
                  </a:cubicBezTo>
                  <a:cubicBezTo>
                    <a:pt x="20598" y="9078"/>
                    <a:pt x="20551" y="9066"/>
                    <a:pt x="20515" y="9018"/>
                  </a:cubicBezTo>
                  <a:cubicBezTo>
                    <a:pt x="20467" y="8958"/>
                    <a:pt x="20408" y="8935"/>
                    <a:pt x="20348" y="8923"/>
                  </a:cubicBezTo>
                  <a:cubicBezTo>
                    <a:pt x="20337" y="8911"/>
                    <a:pt x="20313" y="8911"/>
                    <a:pt x="20301" y="8911"/>
                  </a:cubicBezTo>
                  <a:lnTo>
                    <a:pt x="20289" y="8899"/>
                  </a:lnTo>
                  <a:cubicBezTo>
                    <a:pt x="20194" y="8875"/>
                    <a:pt x="20098" y="8875"/>
                    <a:pt x="20063" y="8875"/>
                  </a:cubicBezTo>
                  <a:lnTo>
                    <a:pt x="20027" y="8875"/>
                  </a:lnTo>
                  <a:cubicBezTo>
                    <a:pt x="19956" y="8875"/>
                    <a:pt x="19825" y="8982"/>
                    <a:pt x="19789" y="9089"/>
                  </a:cubicBezTo>
                  <a:cubicBezTo>
                    <a:pt x="19759" y="9170"/>
                    <a:pt x="19720" y="9199"/>
                    <a:pt x="19687" y="9199"/>
                  </a:cubicBezTo>
                  <a:cubicBezTo>
                    <a:pt x="19681" y="9199"/>
                    <a:pt x="19675" y="9198"/>
                    <a:pt x="19670" y="9197"/>
                  </a:cubicBezTo>
                  <a:cubicBezTo>
                    <a:pt x="19598" y="9197"/>
                    <a:pt x="19455" y="9113"/>
                    <a:pt x="19360" y="9042"/>
                  </a:cubicBezTo>
                  <a:cubicBezTo>
                    <a:pt x="19277" y="8982"/>
                    <a:pt x="19146" y="8970"/>
                    <a:pt x="19027" y="8970"/>
                  </a:cubicBezTo>
                  <a:lnTo>
                    <a:pt x="18789" y="8970"/>
                  </a:lnTo>
                  <a:cubicBezTo>
                    <a:pt x="18717" y="8970"/>
                    <a:pt x="18670" y="8982"/>
                    <a:pt x="18622" y="8982"/>
                  </a:cubicBezTo>
                  <a:cubicBezTo>
                    <a:pt x="18592" y="8988"/>
                    <a:pt x="18565" y="8991"/>
                    <a:pt x="18536" y="8991"/>
                  </a:cubicBezTo>
                  <a:cubicBezTo>
                    <a:pt x="18506" y="8991"/>
                    <a:pt x="18473" y="8988"/>
                    <a:pt x="18432" y="8982"/>
                  </a:cubicBezTo>
                  <a:cubicBezTo>
                    <a:pt x="18372" y="8958"/>
                    <a:pt x="18301" y="8923"/>
                    <a:pt x="18229" y="8899"/>
                  </a:cubicBezTo>
                  <a:cubicBezTo>
                    <a:pt x="18122" y="8851"/>
                    <a:pt x="18015" y="8792"/>
                    <a:pt x="17860" y="8756"/>
                  </a:cubicBezTo>
                  <a:cubicBezTo>
                    <a:pt x="17777" y="8732"/>
                    <a:pt x="17693" y="8720"/>
                    <a:pt x="17586" y="8708"/>
                  </a:cubicBezTo>
                  <a:lnTo>
                    <a:pt x="17562" y="8708"/>
                  </a:lnTo>
                  <a:lnTo>
                    <a:pt x="17527" y="8697"/>
                  </a:lnTo>
                  <a:cubicBezTo>
                    <a:pt x="17455" y="8697"/>
                    <a:pt x="17396" y="8697"/>
                    <a:pt x="17336" y="8685"/>
                  </a:cubicBezTo>
                  <a:lnTo>
                    <a:pt x="17086" y="8685"/>
                  </a:lnTo>
                  <a:cubicBezTo>
                    <a:pt x="16967" y="8673"/>
                    <a:pt x="16777" y="8673"/>
                    <a:pt x="16741" y="8637"/>
                  </a:cubicBezTo>
                  <a:cubicBezTo>
                    <a:pt x="16741" y="8637"/>
                    <a:pt x="16741" y="8625"/>
                    <a:pt x="16729" y="8625"/>
                  </a:cubicBezTo>
                  <a:cubicBezTo>
                    <a:pt x="16717" y="8601"/>
                    <a:pt x="16729" y="8589"/>
                    <a:pt x="16765" y="8542"/>
                  </a:cubicBezTo>
                  <a:cubicBezTo>
                    <a:pt x="16777" y="8518"/>
                    <a:pt x="16788" y="8506"/>
                    <a:pt x="16800" y="8494"/>
                  </a:cubicBezTo>
                  <a:cubicBezTo>
                    <a:pt x="16812" y="8470"/>
                    <a:pt x="16884" y="8423"/>
                    <a:pt x="16943" y="8375"/>
                  </a:cubicBezTo>
                  <a:cubicBezTo>
                    <a:pt x="17027" y="8316"/>
                    <a:pt x="17122" y="8244"/>
                    <a:pt x="17181" y="8161"/>
                  </a:cubicBezTo>
                  <a:cubicBezTo>
                    <a:pt x="17193" y="8149"/>
                    <a:pt x="17205" y="8137"/>
                    <a:pt x="17217" y="8125"/>
                  </a:cubicBezTo>
                  <a:cubicBezTo>
                    <a:pt x="17300" y="8018"/>
                    <a:pt x="17300" y="7911"/>
                    <a:pt x="17324" y="7685"/>
                  </a:cubicBezTo>
                  <a:lnTo>
                    <a:pt x="17324" y="7613"/>
                  </a:lnTo>
                  <a:cubicBezTo>
                    <a:pt x="17336" y="7399"/>
                    <a:pt x="17384" y="7304"/>
                    <a:pt x="17431" y="7232"/>
                  </a:cubicBezTo>
                  <a:cubicBezTo>
                    <a:pt x="17443" y="7208"/>
                    <a:pt x="17455" y="7184"/>
                    <a:pt x="17467" y="7149"/>
                  </a:cubicBezTo>
                  <a:cubicBezTo>
                    <a:pt x="17479" y="7113"/>
                    <a:pt x="17503" y="7101"/>
                    <a:pt x="17574" y="7089"/>
                  </a:cubicBezTo>
                  <a:cubicBezTo>
                    <a:pt x="17610" y="7089"/>
                    <a:pt x="17658" y="7077"/>
                    <a:pt x="17705" y="7053"/>
                  </a:cubicBezTo>
                  <a:cubicBezTo>
                    <a:pt x="17836" y="6982"/>
                    <a:pt x="17860" y="6839"/>
                    <a:pt x="17896" y="6720"/>
                  </a:cubicBezTo>
                  <a:lnTo>
                    <a:pt x="17896" y="6684"/>
                  </a:lnTo>
                  <a:cubicBezTo>
                    <a:pt x="17920" y="6577"/>
                    <a:pt x="18205" y="6244"/>
                    <a:pt x="18241" y="6208"/>
                  </a:cubicBezTo>
                  <a:cubicBezTo>
                    <a:pt x="18277" y="6172"/>
                    <a:pt x="18312" y="6018"/>
                    <a:pt x="18289" y="5922"/>
                  </a:cubicBezTo>
                  <a:cubicBezTo>
                    <a:pt x="18277" y="5863"/>
                    <a:pt x="18229" y="5768"/>
                    <a:pt x="18146" y="5625"/>
                  </a:cubicBezTo>
                  <a:cubicBezTo>
                    <a:pt x="18110" y="5541"/>
                    <a:pt x="18074" y="5470"/>
                    <a:pt x="18051" y="5434"/>
                  </a:cubicBezTo>
                  <a:cubicBezTo>
                    <a:pt x="18051" y="5422"/>
                    <a:pt x="18051" y="5410"/>
                    <a:pt x="18039" y="5399"/>
                  </a:cubicBezTo>
                  <a:cubicBezTo>
                    <a:pt x="18003" y="5291"/>
                    <a:pt x="17955" y="5196"/>
                    <a:pt x="17717" y="5196"/>
                  </a:cubicBezTo>
                  <a:cubicBezTo>
                    <a:pt x="17550" y="5196"/>
                    <a:pt x="17372" y="5137"/>
                    <a:pt x="17181" y="5006"/>
                  </a:cubicBezTo>
                  <a:cubicBezTo>
                    <a:pt x="17158" y="4982"/>
                    <a:pt x="17134" y="4958"/>
                    <a:pt x="17110" y="4934"/>
                  </a:cubicBezTo>
                  <a:cubicBezTo>
                    <a:pt x="17074" y="4898"/>
                    <a:pt x="17038" y="4863"/>
                    <a:pt x="16991" y="4863"/>
                  </a:cubicBezTo>
                  <a:cubicBezTo>
                    <a:pt x="16931" y="4851"/>
                    <a:pt x="16765" y="4827"/>
                    <a:pt x="16491" y="4684"/>
                  </a:cubicBezTo>
                  <a:cubicBezTo>
                    <a:pt x="16217" y="4529"/>
                    <a:pt x="15467" y="4005"/>
                    <a:pt x="15276" y="3803"/>
                  </a:cubicBezTo>
                  <a:cubicBezTo>
                    <a:pt x="15098" y="3613"/>
                    <a:pt x="15086" y="3601"/>
                    <a:pt x="14967" y="3577"/>
                  </a:cubicBezTo>
                  <a:cubicBezTo>
                    <a:pt x="14955" y="3577"/>
                    <a:pt x="14931" y="3565"/>
                    <a:pt x="14907" y="3565"/>
                  </a:cubicBezTo>
                  <a:cubicBezTo>
                    <a:pt x="14717" y="3517"/>
                    <a:pt x="13990" y="3291"/>
                    <a:pt x="13812" y="3220"/>
                  </a:cubicBezTo>
                  <a:cubicBezTo>
                    <a:pt x="13657" y="3160"/>
                    <a:pt x="13538" y="3113"/>
                    <a:pt x="13514" y="3041"/>
                  </a:cubicBezTo>
                  <a:cubicBezTo>
                    <a:pt x="13467" y="2898"/>
                    <a:pt x="13407" y="2791"/>
                    <a:pt x="13348" y="2720"/>
                  </a:cubicBezTo>
                  <a:cubicBezTo>
                    <a:pt x="13288" y="2660"/>
                    <a:pt x="13181" y="2589"/>
                    <a:pt x="13002" y="2470"/>
                  </a:cubicBezTo>
                  <a:cubicBezTo>
                    <a:pt x="12895" y="2398"/>
                    <a:pt x="12776" y="2315"/>
                    <a:pt x="12633" y="2208"/>
                  </a:cubicBezTo>
                  <a:cubicBezTo>
                    <a:pt x="12216" y="1922"/>
                    <a:pt x="12062" y="1696"/>
                    <a:pt x="11990" y="1565"/>
                  </a:cubicBezTo>
                  <a:cubicBezTo>
                    <a:pt x="11943" y="1469"/>
                    <a:pt x="11919" y="1374"/>
                    <a:pt x="11895" y="1291"/>
                  </a:cubicBezTo>
                  <a:cubicBezTo>
                    <a:pt x="11871" y="1184"/>
                    <a:pt x="11859" y="1124"/>
                    <a:pt x="11812" y="1088"/>
                  </a:cubicBezTo>
                  <a:cubicBezTo>
                    <a:pt x="11788" y="1077"/>
                    <a:pt x="11764" y="1077"/>
                    <a:pt x="11716" y="1065"/>
                  </a:cubicBezTo>
                  <a:lnTo>
                    <a:pt x="11669" y="1053"/>
                  </a:lnTo>
                  <a:cubicBezTo>
                    <a:pt x="11550" y="1017"/>
                    <a:pt x="11383" y="981"/>
                    <a:pt x="11323" y="910"/>
                  </a:cubicBezTo>
                  <a:cubicBezTo>
                    <a:pt x="11264" y="850"/>
                    <a:pt x="11216" y="767"/>
                    <a:pt x="11157" y="684"/>
                  </a:cubicBezTo>
                  <a:cubicBezTo>
                    <a:pt x="11109" y="624"/>
                    <a:pt x="11062" y="553"/>
                    <a:pt x="11002" y="493"/>
                  </a:cubicBezTo>
                  <a:cubicBezTo>
                    <a:pt x="10907" y="374"/>
                    <a:pt x="10823" y="362"/>
                    <a:pt x="10716" y="362"/>
                  </a:cubicBezTo>
                  <a:cubicBezTo>
                    <a:pt x="10692" y="350"/>
                    <a:pt x="10669" y="350"/>
                    <a:pt x="10633" y="350"/>
                  </a:cubicBezTo>
                  <a:cubicBezTo>
                    <a:pt x="10514" y="326"/>
                    <a:pt x="9966" y="303"/>
                    <a:pt x="9692" y="303"/>
                  </a:cubicBezTo>
                  <a:lnTo>
                    <a:pt x="9526" y="303"/>
                  </a:lnTo>
                  <a:cubicBezTo>
                    <a:pt x="9383" y="326"/>
                    <a:pt x="9264" y="493"/>
                    <a:pt x="9192" y="624"/>
                  </a:cubicBezTo>
                  <a:cubicBezTo>
                    <a:pt x="9145" y="719"/>
                    <a:pt x="9085" y="886"/>
                    <a:pt x="9073" y="969"/>
                  </a:cubicBezTo>
                  <a:cubicBezTo>
                    <a:pt x="9073" y="993"/>
                    <a:pt x="9002" y="1053"/>
                    <a:pt x="8954" y="1088"/>
                  </a:cubicBezTo>
                  <a:cubicBezTo>
                    <a:pt x="8930" y="1112"/>
                    <a:pt x="8907" y="1124"/>
                    <a:pt x="8895" y="1148"/>
                  </a:cubicBezTo>
                  <a:cubicBezTo>
                    <a:pt x="8871" y="1172"/>
                    <a:pt x="8823" y="1374"/>
                    <a:pt x="8776" y="1589"/>
                  </a:cubicBezTo>
                  <a:cubicBezTo>
                    <a:pt x="8740" y="1458"/>
                    <a:pt x="8692" y="1279"/>
                    <a:pt x="8621" y="1041"/>
                  </a:cubicBezTo>
                  <a:cubicBezTo>
                    <a:pt x="8502" y="636"/>
                    <a:pt x="8275" y="600"/>
                    <a:pt x="8121" y="577"/>
                  </a:cubicBezTo>
                  <a:cubicBezTo>
                    <a:pt x="8097" y="565"/>
                    <a:pt x="8073" y="565"/>
                    <a:pt x="8049" y="565"/>
                  </a:cubicBezTo>
                  <a:cubicBezTo>
                    <a:pt x="8002" y="553"/>
                    <a:pt x="7954" y="553"/>
                    <a:pt x="7883" y="553"/>
                  </a:cubicBezTo>
                  <a:cubicBezTo>
                    <a:pt x="7775" y="553"/>
                    <a:pt x="7644" y="553"/>
                    <a:pt x="7549" y="565"/>
                  </a:cubicBezTo>
                  <a:lnTo>
                    <a:pt x="7490" y="565"/>
                  </a:lnTo>
                  <a:cubicBezTo>
                    <a:pt x="7430" y="577"/>
                    <a:pt x="7371" y="577"/>
                    <a:pt x="7347" y="577"/>
                  </a:cubicBezTo>
                  <a:lnTo>
                    <a:pt x="7335" y="577"/>
                  </a:lnTo>
                  <a:cubicBezTo>
                    <a:pt x="7228" y="577"/>
                    <a:pt x="7025" y="648"/>
                    <a:pt x="6978" y="672"/>
                  </a:cubicBezTo>
                  <a:cubicBezTo>
                    <a:pt x="6906" y="660"/>
                    <a:pt x="6740" y="493"/>
                    <a:pt x="6668" y="410"/>
                  </a:cubicBezTo>
                  <a:cubicBezTo>
                    <a:pt x="6632" y="374"/>
                    <a:pt x="6609" y="350"/>
                    <a:pt x="6585" y="326"/>
                  </a:cubicBezTo>
                  <a:cubicBezTo>
                    <a:pt x="6466" y="219"/>
                    <a:pt x="6097" y="17"/>
                    <a:pt x="6085" y="5"/>
                  </a:cubicBezTo>
                  <a:cubicBezTo>
                    <a:pt x="6075" y="2"/>
                    <a:pt x="6066" y="0"/>
                    <a:pt x="6056" y="0"/>
                  </a:cubicBez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86" name="Imagen 85">
            <a:extLst>
              <a:ext uri="{FF2B5EF4-FFF2-40B4-BE49-F238E27FC236}">
                <a16:creationId xmlns:a16="http://schemas.microsoft.com/office/drawing/2014/main" id="{D1C223FC-86F4-FB48-A9ED-29F350D797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1465" y="2561070"/>
            <a:ext cx="1526268" cy="1526268"/>
          </a:xfrm>
          <a:prstGeom prst="rect">
            <a:avLst/>
          </a:prstGeom>
        </p:spPr>
      </p:pic>
      <p:sp>
        <p:nvSpPr>
          <p:cNvPr id="87" name="CuadroTexto 86">
            <a:extLst>
              <a:ext uri="{FF2B5EF4-FFF2-40B4-BE49-F238E27FC236}">
                <a16:creationId xmlns:a16="http://schemas.microsoft.com/office/drawing/2014/main" id="{77FC0685-4B52-91B9-1AD3-75D3DCFA98EF}"/>
              </a:ext>
            </a:extLst>
          </p:cNvPr>
          <p:cNvSpPr txBox="1"/>
          <p:nvPr/>
        </p:nvSpPr>
        <p:spPr>
          <a:xfrm>
            <a:off x="6385116" y="1593264"/>
            <a:ext cx="293519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AR" sz="3600" dirty="0">
                <a:latin typeface="Montserrat" pitchFamily="2" charset="77"/>
              </a:rPr>
              <a:t>U$S</a:t>
            </a:r>
            <a:r>
              <a:rPr lang="es-AR" sz="3600" b="1" dirty="0">
                <a:latin typeface="Montserrat ExtraBold" pitchFamily="2" charset="77"/>
              </a:rPr>
              <a:t>750</a:t>
            </a:r>
            <a:r>
              <a:rPr lang="es-AR" sz="3600" dirty="0">
                <a:latin typeface="Montserrat" pitchFamily="2" charset="77"/>
              </a:rPr>
              <a:t>M</a:t>
            </a:r>
          </a:p>
        </p:txBody>
      </p:sp>
      <p:sp>
        <p:nvSpPr>
          <p:cNvPr id="88" name="CuadroTexto 87">
            <a:extLst>
              <a:ext uri="{FF2B5EF4-FFF2-40B4-BE49-F238E27FC236}">
                <a16:creationId xmlns:a16="http://schemas.microsoft.com/office/drawing/2014/main" id="{91543AF1-2FDF-DA40-0948-B7124A7BC67D}"/>
              </a:ext>
            </a:extLst>
          </p:cNvPr>
          <p:cNvSpPr txBox="1"/>
          <p:nvPr/>
        </p:nvSpPr>
        <p:spPr>
          <a:xfrm>
            <a:off x="6983474" y="2171350"/>
            <a:ext cx="1513083" cy="307777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AR" sz="1000">
                <a:solidFill>
                  <a:schemeClr val="bg1"/>
                </a:solidFill>
                <a:latin typeface="Montserrat" pitchFamily="2" charset="77"/>
              </a:rPr>
              <a:t>INVERSIÓN ANUAL</a:t>
            </a:r>
          </a:p>
          <a:p>
            <a:pPr algn="ctr"/>
            <a:r>
              <a:rPr lang="es-AR" sz="1000">
                <a:solidFill>
                  <a:schemeClr val="bg1"/>
                </a:solidFill>
                <a:latin typeface="Montserrat" pitchFamily="2" charset="77"/>
              </a:rPr>
              <a:t> EN I+D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471044-B2FB-6FCD-C046-396C44E6C212}"/>
              </a:ext>
            </a:extLst>
          </p:cNvPr>
          <p:cNvSpPr txBox="1"/>
          <p:nvPr/>
        </p:nvSpPr>
        <p:spPr>
          <a:xfrm>
            <a:off x="7067908" y="6320287"/>
            <a:ext cx="498606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AR" sz="800" b="1" i="1">
                <a:solidFill>
                  <a:srgbClr val="AEAEAE"/>
                </a:solidFill>
                <a:latin typeface="Calibri"/>
                <a:ea typeface="Calibri"/>
                <a:cs typeface="Calibri"/>
              </a:rPr>
              <a:t>Fuentes: </a:t>
            </a:r>
          </a:p>
          <a:p>
            <a:pPr marL="347472" indent="-347472">
              <a:buFont typeface="Wingdings"/>
              <a:buChar char="§"/>
            </a:pPr>
            <a:r>
              <a:rPr lang="es-AR" sz="800" i="1">
                <a:solidFill>
                  <a:srgbClr val="AEAEAE"/>
                </a:solidFill>
                <a:latin typeface="Calibri"/>
                <a:ea typeface="Calibri"/>
                <a:cs typeface="Calibri"/>
              </a:rPr>
              <a:t>Encuesta sobre I+D del Sector Empresario Argentino (ESID)  2023- Secretaría de Innovación, Ciencia y Tecnología de la Nación.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7678862-41B4-EA3A-8F31-E4144E5FE880}"/>
              </a:ext>
            </a:extLst>
          </p:cNvPr>
          <p:cNvSpPr txBox="1"/>
          <p:nvPr/>
        </p:nvSpPr>
        <p:spPr>
          <a:xfrm>
            <a:off x="3941018" y="4731997"/>
            <a:ext cx="4637889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600" dirty="0">
                <a:solidFill>
                  <a:srgbClr val="3A7194"/>
                </a:solidFill>
                <a:latin typeface="Montserrat Medium" pitchFamily="2" charset="77"/>
              </a:rPr>
              <a:t>Los asociados a CAEME concentran:</a:t>
            </a:r>
          </a:p>
          <a:p>
            <a:endParaRPr lang="es-AR" sz="1600" dirty="0">
              <a:solidFill>
                <a:srgbClr val="3A7194"/>
              </a:solidFill>
              <a:latin typeface="Montserrat Medium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rgbClr val="3A7194"/>
                </a:solidFill>
                <a:latin typeface="Montserrat Medium" pitchFamily="2" charset="77"/>
              </a:rPr>
              <a:t>93%</a:t>
            </a:r>
            <a:r>
              <a:rPr lang="es-AR" sz="2000" dirty="0">
                <a:solidFill>
                  <a:srgbClr val="3A7194"/>
                </a:solidFill>
                <a:latin typeface="Montserrat Medium" pitchFamily="2" charset="77"/>
              </a:rPr>
              <a:t> </a:t>
            </a:r>
            <a:r>
              <a:rPr lang="es-AR" sz="1600" dirty="0">
                <a:solidFill>
                  <a:srgbClr val="3A7194"/>
                </a:solidFill>
                <a:latin typeface="Montserrat Medium" pitchFamily="2" charset="77"/>
              </a:rPr>
              <a:t>de la inversión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3A7194"/>
                </a:solidFill>
                <a:latin typeface="Montserrat Medium" pitchFamily="2" charset="77"/>
              </a:rPr>
              <a:t>85%</a:t>
            </a:r>
            <a:r>
              <a:rPr lang="es-AR" dirty="0">
                <a:solidFill>
                  <a:srgbClr val="3A7194"/>
                </a:solidFill>
                <a:latin typeface="Montserrat Medium" pitchFamily="2" charset="77"/>
              </a:rPr>
              <a:t> </a:t>
            </a:r>
            <a:r>
              <a:rPr lang="es-AR" sz="1600" dirty="0">
                <a:solidFill>
                  <a:srgbClr val="3A7194"/>
                </a:solidFill>
                <a:latin typeface="Montserrat Medium" pitchFamily="2" charset="77"/>
              </a:rPr>
              <a:t>de los recursos humanos dedicados a la investigación clínica</a:t>
            </a:r>
            <a:r>
              <a:rPr lang="es-AR" sz="1400" dirty="0">
                <a:solidFill>
                  <a:srgbClr val="3A7194"/>
                </a:solidFill>
                <a:latin typeface="Montserrat Medium" pitchFamily="2" charset="77"/>
              </a:rPr>
              <a:t>. </a:t>
            </a:r>
            <a:endParaRPr lang="es-AR" sz="1200" dirty="0">
              <a:solidFill>
                <a:srgbClr val="3A7194"/>
              </a:solidFill>
              <a:latin typeface="Montserrat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49723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3A057-13E0-B40B-B26A-E1DF99119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FACA3B-FE84-ACF5-4E84-80008B03D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623" y="255853"/>
            <a:ext cx="11249176" cy="415695"/>
          </a:xfrm>
        </p:spPr>
        <p:txBody>
          <a:bodyPr/>
          <a:lstStyle/>
          <a:p>
            <a:r>
              <a:rPr lang="es-MX" sz="3200" dirty="0"/>
              <a:t>3</a:t>
            </a:r>
            <a:r>
              <a:rPr lang="es-AR" sz="3200" dirty="0"/>
              <a:t> Pilares Fundamentales :</a:t>
            </a:r>
            <a:br>
              <a:rPr lang="es-AR" sz="3200" dirty="0"/>
            </a:br>
            <a:r>
              <a:rPr lang="es-AR" sz="3200" dirty="0"/>
              <a:t>Seguridad, Calidad y Eficacia</a:t>
            </a:r>
            <a:endParaRPr lang="es-AR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E0FAC53-EC3F-2969-44A5-70CC6412BAAC}"/>
              </a:ext>
            </a:extLst>
          </p:cNvPr>
          <p:cNvSpPr txBox="1"/>
          <p:nvPr/>
        </p:nvSpPr>
        <p:spPr>
          <a:xfrm>
            <a:off x="424543" y="1548207"/>
            <a:ext cx="11168743" cy="41062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 algn="just" defTabSz="1219170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chemeClr val="tx1">
                    <a:lumMod val="50000"/>
                  </a:schemeClr>
                </a:solidFill>
              </a:rPr>
              <a:t>Disponer de la mayor cantidad posible de </a:t>
            </a:r>
            <a:r>
              <a:rPr lang="es-AR" sz="2000" b="1" dirty="0">
                <a:solidFill>
                  <a:schemeClr val="tx1">
                    <a:lumMod val="50000"/>
                  </a:schemeClr>
                </a:solidFill>
              </a:rPr>
              <a:t>opciones terapéuticas </a:t>
            </a:r>
            <a:r>
              <a:rPr lang="es-AR" sz="2000" dirty="0">
                <a:solidFill>
                  <a:schemeClr val="tx1">
                    <a:lumMod val="50000"/>
                  </a:schemeClr>
                </a:solidFill>
              </a:rPr>
              <a:t>es beneficioso para los pacientes, la comunidad médica y para el sistema de salud. </a:t>
            </a:r>
          </a:p>
          <a:p>
            <a:pPr marL="342900" indent="-342900" algn="just" defTabSz="1219170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chemeClr val="tx1">
                    <a:lumMod val="50000"/>
                  </a:schemeClr>
                </a:solidFill>
              </a:rPr>
              <a:t>Para proteger la salud de los pacientes es esencial que todos medicamentos comercializados en el país cumplan con </a:t>
            </a:r>
            <a:r>
              <a:rPr lang="es-AR" sz="2000" b="1" dirty="0">
                <a:solidFill>
                  <a:schemeClr val="tx1">
                    <a:lumMod val="50000"/>
                  </a:schemeClr>
                </a:solidFill>
              </a:rPr>
              <a:t>los estándares internacionales de alta vigilancia sanitaria </a:t>
            </a:r>
            <a:r>
              <a:rPr lang="es-AR" sz="2000" dirty="0">
                <a:solidFill>
                  <a:schemeClr val="tx1">
                    <a:lumMod val="50000"/>
                  </a:schemeClr>
                </a:solidFill>
              </a:rPr>
              <a:t>y los requisitos regulatorios establecidos por las autoridades competentes.</a:t>
            </a:r>
            <a:endParaRPr lang="es-AR" sz="2000" dirty="0">
              <a:solidFill>
                <a:schemeClr val="tx1">
                  <a:lumMod val="50000"/>
                </a:schemeClr>
              </a:solidFill>
              <a:ea typeface="Calibri"/>
              <a:cs typeface="Calibri"/>
            </a:endParaRPr>
          </a:p>
          <a:p>
            <a:pPr algn="just"/>
            <a:endParaRPr lang="es-AR" sz="2000" dirty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chemeClr val="tx1">
                    <a:lumMod val="50000"/>
                  </a:schemeClr>
                </a:solidFill>
              </a:rPr>
              <a:t>Es clave que se exija a todas las copias de medicamentos que </a:t>
            </a:r>
            <a:r>
              <a:rPr lang="es-AR" sz="2000" b="1" dirty="0">
                <a:solidFill>
                  <a:schemeClr val="tx1">
                    <a:lumMod val="50000"/>
                  </a:schemeClr>
                </a:solidFill>
              </a:rPr>
              <a:t>demuestren que son tan seguras y eficaces como el original</a:t>
            </a:r>
            <a:r>
              <a:rPr lang="es-AR" sz="2000" dirty="0">
                <a:solidFill>
                  <a:schemeClr val="tx1">
                    <a:lumMod val="50000"/>
                  </a:schemeClr>
                </a:solidFill>
              </a:rPr>
              <a:t> y que se transparente el cumplimiento de estudios de bioequivalencia, en el caso de genéricos, o de comparabilidad, en el caso de los biosimilares.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AR" sz="2000" dirty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chemeClr val="tx1">
                    <a:lumMod val="50000"/>
                  </a:schemeClr>
                </a:solidFill>
              </a:rPr>
              <a:t>Es fundamental que los pacientes y profesionales de la salud </a:t>
            </a:r>
            <a:r>
              <a:rPr lang="es-AR" sz="2000" b="1" dirty="0">
                <a:solidFill>
                  <a:schemeClr val="tx1">
                    <a:lumMod val="50000"/>
                  </a:schemeClr>
                </a:solidFill>
              </a:rPr>
              <a:t>notifiquen los eventos adversos </a:t>
            </a:r>
            <a:r>
              <a:rPr lang="es-AR" sz="2000" dirty="0">
                <a:solidFill>
                  <a:schemeClr val="tx1">
                    <a:lumMod val="50000"/>
                  </a:schemeClr>
                </a:solidFill>
              </a:rPr>
              <a:t>para que pueda monitorearse el perfil de seguridad de los medicamentos durante todo su ciclo de vida.</a:t>
            </a:r>
            <a:endParaRPr lang="es-AR" sz="2000" dirty="0">
              <a:solidFill>
                <a:schemeClr val="tx1">
                  <a:lumMod val="50000"/>
                </a:schemeClr>
              </a:solidFill>
              <a:ea typeface="Calibri"/>
              <a:cs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1123211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">
          <a:extLst>
            <a:ext uri="{FF2B5EF4-FFF2-40B4-BE49-F238E27FC236}">
              <a16:creationId xmlns:a16="http://schemas.microsoft.com/office/drawing/2014/main" id="{B7ADD317-CE3A-2E2B-1292-8D8D9E941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69640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tron_diapositivas_CAEME">
  <a:themeElements>
    <a:clrScheme name="COLORES CAEME">
      <a:dk1>
        <a:srgbClr val="6E6F70"/>
      </a:dk1>
      <a:lt1>
        <a:srgbClr val="FFFFFF"/>
      </a:lt1>
      <a:dk2>
        <a:srgbClr val="0A93D6"/>
      </a:dk2>
      <a:lt2>
        <a:srgbClr val="8DC6E8"/>
      </a:lt2>
      <a:accent1>
        <a:srgbClr val="7EBA26"/>
      </a:accent1>
      <a:accent2>
        <a:srgbClr val="EA6851"/>
      </a:accent2>
      <a:accent3>
        <a:srgbClr val="83266B"/>
      </a:accent3>
      <a:accent4>
        <a:srgbClr val="FFD142"/>
      </a:accent4>
      <a:accent5>
        <a:srgbClr val="00B3CD"/>
      </a:accent5>
      <a:accent6>
        <a:srgbClr val="9B9E9F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Sanofi">
  <a:themeElements>
    <a:clrScheme name="00. Sanofi">
      <a:dk1>
        <a:sysClr val="windowText" lastClr="000000"/>
      </a:dk1>
      <a:lt1>
        <a:sysClr val="window" lastClr="FFFFFF"/>
      </a:lt1>
      <a:dk2>
        <a:srgbClr val="F4F2F6"/>
      </a:dk2>
      <a:lt2>
        <a:srgbClr val="F5F5F5"/>
      </a:lt2>
      <a:accent1>
        <a:srgbClr val="23004C"/>
      </a:accent1>
      <a:accent2>
        <a:srgbClr val="7A00E6"/>
      </a:accent2>
      <a:accent3>
        <a:srgbClr val="ED6C4E"/>
      </a:accent3>
      <a:accent4>
        <a:srgbClr val="62D488"/>
      </a:accent4>
      <a:accent5>
        <a:srgbClr val="F6C243"/>
      </a:accent5>
      <a:accent6>
        <a:srgbClr val="CA99F5"/>
      </a:accent6>
      <a:hlink>
        <a:srgbClr val="62D488"/>
      </a:hlink>
      <a:folHlink>
        <a:srgbClr val="23004C"/>
      </a:folHlink>
    </a:clrScheme>
    <a:fontScheme name="00. Sanofi System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anofi PowerPoint Template - v1.3.potx" id="{4352F2BF-3048-4DE4-9704-8168842D78E0}" vid="{0D49CEEF-EE86-4EDB-B278-4D975FEF794F}"/>
    </a:ext>
  </a:extLst>
</a:theme>
</file>

<file path=ppt/theme/theme4.xml><?xml version="1.0" encoding="utf-8"?>
<a:theme xmlns:a="http://schemas.openxmlformats.org/drawingml/2006/main" name="Sanofi">
  <a:themeElements>
    <a:clrScheme name="Sanofi (Optimized)">
      <a:dk1>
        <a:sysClr val="windowText" lastClr="000000"/>
      </a:dk1>
      <a:lt1>
        <a:sysClr val="window" lastClr="FFFFFF"/>
      </a:lt1>
      <a:dk2>
        <a:srgbClr val="F4F2F6"/>
      </a:dk2>
      <a:lt2>
        <a:srgbClr val="F5F5F5"/>
      </a:lt2>
      <a:accent1>
        <a:srgbClr val="23004C"/>
      </a:accent1>
      <a:accent2>
        <a:srgbClr val="7A00E6"/>
      </a:accent2>
      <a:accent3>
        <a:srgbClr val="268500"/>
      </a:accent3>
      <a:accent4>
        <a:srgbClr val="DA3A16"/>
      </a:accent4>
      <a:accent5>
        <a:srgbClr val="D515B9"/>
      </a:accent5>
      <a:accent6>
        <a:srgbClr val="007FAD"/>
      </a:accent6>
      <a:hlink>
        <a:srgbClr val="7A00E6"/>
      </a:hlink>
      <a:folHlink>
        <a:srgbClr val="23004C"/>
      </a:folHlink>
    </a:clrScheme>
    <a:fontScheme name="00. Sanofi System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anofi Presentation Template - v1.11.potx" id="{210E5131-FFAE-4CB3-9012-0373BA675FBC}" vid="{FEDB0EB5-5FA6-491E-88A4-AE47CEA2F83D}"/>
    </a:ext>
  </a:extLst>
</a:theme>
</file>

<file path=ppt/theme/theme5.xml><?xml version="1.0" encoding="utf-8"?>
<a:theme xmlns:a="http://schemas.openxmlformats.org/drawingml/2006/main" name="2_Sanofi">
  <a:themeElements>
    <a:clrScheme name="00. Sanofi">
      <a:dk1>
        <a:sysClr val="windowText" lastClr="000000"/>
      </a:dk1>
      <a:lt1>
        <a:sysClr val="window" lastClr="FFFFFF"/>
      </a:lt1>
      <a:dk2>
        <a:srgbClr val="F4F2F6"/>
      </a:dk2>
      <a:lt2>
        <a:srgbClr val="F5F5F5"/>
      </a:lt2>
      <a:accent1>
        <a:srgbClr val="23004C"/>
      </a:accent1>
      <a:accent2>
        <a:srgbClr val="7A00E6"/>
      </a:accent2>
      <a:accent3>
        <a:srgbClr val="ED6C4E"/>
      </a:accent3>
      <a:accent4>
        <a:srgbClr val="62D488"/>
      </a:accent4>
      <a:accent5>
        <a:srgbClr val="F6C243"/>
      </a:accent5>
      <a:accent6>
        <a:srgbClr val="CA99F5"/>
      </a:accent6>
      <a:hlink>
        <a:srgbClr val="62D488"/>
      </a:hlink>
      <a:folHlink>
        <a:srgbClr val="23004C"/>
      </a:folHlink>
    </a:clrScheme>
    <a:fontScheme name="00. Sanofi System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022 VIA Townhall 30 June - FOR REVIEW" id="{2BD93377-6C99-493B-8524-9844D8B991B1}" vid="{4BE9AE61-B68F-41A0-9C4B-6E96A88E9479}"/>
    </a:ext>
  </a:extLst>
</a:theme>
</file>

<file path=ppt/theme/theme6.xml><?xml version="1.0" encoding="utf-8"?>
<a:theme xmlns:a="http://schemas.openxmlformats.org/drawingml/2006/main" name="3_Sanofi">
  <a:themeElements>
    <a:clrScheme name="Sanofi (Optimized)">
      <a:dk1>
        <a:sysClr val="windowText" lastClr="000000"/>
      </a:dk1>
      <a:lt1>
        <a:sysClr val="window" lastClr="FFFFFF"/>
      </a:lt1>
      <a:dk2>
        <a:srgbClr val="F4F2F6"/>
      </a:dk2>
      <a:lt2>
        <a:srgbClr val="F5F5F5"/>
      </a:lt2>
      <a:accent1>
        <a:srgbClr val="23004C"/>
      </a:accent1>
      <a:accent2>
        <a:srgbClr val="7A00E6"/>
      </a:accent2>
      <a:accent3>
        <a:srgbClr val="268500"/>
      </a:accent3>
      <a:accent4>
        <a:srgbClr val="DA3A16"/>
      </a:accent4>
      <a:accent5>
        <a:srgbClr val="D515B9"/>
      </a:accent5>
      <a:accent6>
        <a:srgbClr val="007FAD"/>
      </a:accent6>
      <a:hlink>
        <a:srgbClr val="7A00E6"/>
      </a:hlink>
      <a:folHlink>
        <a:srgbClr val="23004C"/>
      </a:folHlink>
    </a:clrScheme>
    <a:fontScheme name="00. Sanofi System">
      <a:majorFont>
        <a:latin typeface="Verdana"/>
        <a:ea typeface="Verdana"/>
        <a:cs typeface="Arial"/>
      </a:majorFont>
      <a:minorFont>
        <a:latin typeface="Verdana"/>
        <a:ea typeface="Verdana"/>
        <a:cs typeface="Arial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Sanofi Sans" panose="02010503030201020103" pitchFamily="2" charset="77"/>
          </a:defRPr>
        </a:defPPr>
      </a:lstStyle>
    </a:txDef>
  </a:objectDefaults>
  <a:extraClrSchemeLst/>
  <a:custClrLst>
    <a:custClr name="Black">
      <a:srgbClr val="000000"/>
    </a:custClr>
    <a:custClr name="White">
      <a:srgbClr val="FFFFFF"/>
    </a:custClr>
    <a:custClr name="Support Gray">
      <a:srgbClr val="F4F2F6"/>
    </a:custClr>
    <a:custClr name="Miracle Purple">
      <a:srgbClr val="23004C"/>
    </a:custClr>
    <a:custClr name="Purple -1">
      <a:srgbClr val="370077"/>
    </a:custClr>
    <a:custClr name="Purple -2">
      <a:srgbClr val="5500B9"/>
    </a:custClr>
    <a:custClr name="Miracle Purple">
      <a:srgbClr val="7A00E6"/>
    </a:custClr>
    <a:custClr name="Purple +1">
      <a:srgbClr val="5C00AD"/>
    </a:custClr>
    <a:custClr name="Purple +2">
      <a:srgbClr val="3D0073"/>
    </a:custClr>
    <a:custClr name="Green">
      <a:srgbClr val="268500"/>
    </a:custClr>
    <a:custClr name="Green +1">
      <a:srgbClr val="1D6400"/>
    </a:custClr>
    <a:custClr name="Green +2">
      <a:srgbClr val="134200"/>
    </a:custClr>
    <a:custClr name="Red">
      <a:srgbClr val="DA3A16"/>
    </a:custClr>
    <a:custClr name="Red +1">
      <a:srgbClr val="A32C10"/>
    </a:custClr>
    <a:custClr name="Red +2">
      <a:srgbClr val="6D1D0B"/>
    </a:custClr>
    <a:custClr name="Pink">
      <a:srgbClr val="D515B9"/>
    </a:custClr>
    <a:custClr name="Pink +1">
      <a:srgbClr val="A0108B"/>
    </a:custClr>
    <a:custClr name="Pink +2">
      <a:srgbClr val="6A0B5D"/>
    </a:custClr>
    <a:custClr name="Blue">
      <a:srgbClr val="007FAD"/>
    </a:custClr>
    <a:custClr name="Blue +1">
      <a:srgbClr val="005F82"/>
    </a:custClr>
    <a:custClr name="Blue +2">
      <a:srgbClr val="003F57"/>
    </a:custClr>
  </a:custClrLst>
  <a:extLst>
    <a:ext uri="{05A4C25C-085E-4340-85A3-A5531E510DB2}">
      <thm15:themeFamily xmlns:thm15="http://schemas.microsoft.com/office/thememl/2012/main" name="Présentation7" id="{A7A521A0-F963-0845-A5A1-7F9D7E037C9E}" vid="{3AA50C5E-F344-A147-A509-E36F245DD8B3}"/>
    </a:ext>
  </a:extLst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C39BE58FAF0C478244C3224649ABC5" ma:contentTypeVersion="19" ma:contentTypeDescription="Create a new document." ma:contentTypeScope="" ma:versionID="82cf253e741ed317d89662f2b7b23177">
  <xsd:schema xmlns:xsd="http://www.w3.org/2001/XMLSchema" xmlns:xs="http://www.w3.org/2001/XMLSchema" xmlns:p="http://schemas.microsoft.com/office/2006/metadata/properties" xmlns:ns2="7b252c15-f624-459e-9157-78a80db4e35e" xmlns:ns3="912a30d9-094b-4dd4-87be-ebd87fe6fb92" targetNamespace="http://schemas.microsoft.com/office/2006/metadata/properties" ma:root="true" ma:fieldsID="d256f27d09cbb2774cd512cc1e499ff5" ns2:_="" ns3:_="">
    <xsd:import namespace="7b252c15-f624-459e-9157-78a80db4e35e"/>
    <xsd:import namespace="912a30d9-094b-4dd4-87be-ebd87fe6fb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252c15-f624-459e-9157-78a80db4e3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ae6501c-54d9-4e53-be73-37b9d4cf3aa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2a30d9-094b-4dd4-87be-ebd87fe6fb9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69b0cd2-5097-4295-8db5-e89736910081}" ma:internalName="TaxCatchAll" ma:showField="CatchAllData" ma:web="912a30d9-094b-4dd4-87be-ebd87fe6fb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12a30d9-094b-4dd4-87be-ebd87fe6fb92" xsi:nil="true"/>
    <lcf76f155ced4ddcb4097134ff3c332f xmlns="7b252c15-f624-459e-9157-78a80db4e35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1D132AD-0496-4E09-967C-07DDBC8378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252c15-f624-459e-9157-78a80db4e35e"/>
    <ds:schemaRef ds:uri="912a30d9-094b-4dd4-87be-ebd87fe6fb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31D7CA-1569-4414-BC94-8DBDA8C0AA5B}">
  <ds:schemaRefs>
    <ds:schemaRef ds:uri="http://purl.org/dc/terms/"/>
    <ds:schemaRef ds:uri="c392fee6-bf19-4f2e-8ca1-59a325be04a7"/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fdc96a8c-7f3b-46f6-8266-97bfc46baa9f"/>
    <ds:schemaRef ds:uri="912a30d9-094b-4dd4-87be-ebd87fe6fb92"/>
    <ds:schemaRef ds:uri="7b252c15-f624-459e-9157-78a80db4e35e"/>
  </ds:schemaRefs>
</ds:datastoreItem>
</file>

<file path=customXml/itemProps3.xml><?xml version="1.0" encoding="utf-8"?>
<ds:datastoreItem xmlns:ds="http://schemas.openxmlformats.org/officeDocument/2006/customXml" ds:itemID="{0299EFE9-D308-473E-AC32-8663490E3C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245</Words>
  <Application>Microsoft Office PowerPoint</Application>
  <PresentationFormat>Panorámica</PresentationFormat>
  <Paragraphs>25</Paragraphs>
  <Slides>6</Slides>
  <Notes>3</Notes>
  <HiddenSlides>0</HiddenSlides>
  <MMClips>0</MMClips>
  <ScaleCrop>false</ScaleCrop>
  <HeadingPairs>
    <vt:vector size="8" baseType="variant">
      <vt:variant>
        <vt:lpstr>Fuentes usadas</vt:lpstr>
      </vt:variant>
      <vt:variant>
        <vt:i4>18</vt:i4>
      </vt:variant>
      <vt:variant>
        <vt:lpstr>Tema</vt:lpstr>
      </vt:variant>
      <vt:variant>
        <vt:i4>6</vt:i4>
      </vt:variant>
      <vt:variant>
        <vt:lpstr>Servidores OLE incrustados</vt:lpstr>
      </vt:variant>
      <vt:variant>
        <vt:i4>3</vt:i4>
      </vt:variant>
      <vt:variant>
        <vt:lpstr>Títulos de diapositiva</vt:lpstr>
      </vt:variant>
      <vt:variant>
        <vt:i4>6</vt:i4>
      </vt:variant>
    </vt:vector>
  </HeadingPairs>
  <TitlesOfParts>
    <vt:vector size="33" baseType="lpstr">
      <vt:lpstr>Aptos</vt:lpstr>
      <vt:lpstr>Aptos Display</vt:lpstr>
      <vt:lpstr>Arial</vt:lpstr>
      <vt:lpstr>Arial Regular</vt:lpstr>
      <vt:lpstr>Calibri</vt:lpstr>
      <vt:lpstr>Georgia</vt:lpstr>
      <vt:lpstr>Montserrat</vt:lpstr>
      <vt:lpstr>Montserrat ExtraBold</vt:lpstr>
      <vt:lpstr>Montserrat Medium</vt:lpstr>
      <vt:lpstr>Montserrat SemiBold</vt:lpstr>
      <vt:lpstr>Relative</vt:lpstr>
      <vt:lpstr>Relative Book</vt:lpstr>
      <vt:lpstr>Roboto Condensed</vt:lpstr>
      <vt:lpstr>Sanofi Sans</vt:lpstr>
      <vt:lpstr>Sanofi Sans 3 Regular</vt:lpstr>
      <vt:lpstr>Sanofi Serif</vt:lpstr>
      <vt:lpstr>Verdana</vt:lpstr>
      <vt:lpstr>Wingdings</vt:lpstr>
      <vt:lpstr>Tema de Office</vt:lpstr>
      <vt:lpstr>Patron_diapositivas_CAEME</vt:lpstr>
      <vt:lpstr>1_Sanofi</vt:lpstr>
      <vt:lpstr>Sanofi</vt:lpstr>
      <vt:lpstr>2_Sanofi</vt:lpstr>
      <vt:lpstr>3_Sanofi</vt:lpstr>
      <vt:lpstr>think-cell Slide</vt:lpstr>
      <vt:lpstr>Diapositiva de think-cell</vt:lpstr>
      <vt:lpstr>Diapositive think-cell</vt:lpstr>
      <vt:lpstr>Presentación de PowerPoint</vt:lpstr>
      <vt:lpstr>El Ciclo Virtuoso de la Innovación Farmacéutica</vt:lpstr>
      <vt:lpstr>Presentación de PowerPoint</vt:lpstr>
      <vt:lpstr>Presentación de PowerPoint</vt:lpstr>
      <vt:lpstr>3 Pilares Fundamentales : Seguridad, Calidad y Eficacia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Melisa Fortunato</dc:creator>
  <cp:lastModifiedBy>Roy Benchimol</cp:lastModifiedBy>
  <cp:revision>93</cp:revision>
  <dcterms:created xsi:type="dcterms:W3CDTF">2025-07-18T12:40:43Z</dcterms:created>
  <dcterms:modified xsi:type="dcterms:W3CDTF">2025-11-05T14:08:44Z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0x010100ECC39BE58FAF0C478244C3224649ABC5</vt:lpwstr>
  </property>
  <property fmtid="{D5CDD505-2E9C-101B-9397-08002B2CF9AE}" pid="3" name="MediaServiceImageTags">
    <vt:lpwstr/>
  </property>
  <property fmtid="{D5CDD505-2E9C-101B-9397-08002B2CF9AE}" pid="4" name="MSIP_Label_d9088468-0951-4aef-9cc3-0a346e475ddc_Enabled">
    <vt:lpwstr>true</vt:lpwstr>
  </property>
  <property fmtid="{D5CDD505-2E9C-101B-9397-08002B2CF9AE}" pid="5" name="MSIP_Label_d9088468-0951-4aef-9cc3-0a346e475ddc_SetDate">
    <vt:lpwstr>2025-07-28T17:36:51Z</vt:lpwstr>
  </property>
  <property fmtid="{D5CDD505-2E9C-101B-9397-08002B2CF9AE}" pid="6" name="MSIP_Label_d9088468-0951-4aef-9cc3-0a346e475ddc_Method">
    <vt:lpwstr>Privileged</vt:lpwstr>
  </property>
  <property fmtid="{D5CDD505-2E9C-101B-9397-08002B2CF9AE}" pid="7" name="MSIP_Label_d9088468-0951-4aef-9cc3-0a346e475ddc_Name">
    <vt:lpwstr>Public</vt:lpwstr>
  </property>
  <property fmtid="{D5CDD505-2E9C-101B-9397-08002B2CF9AE}" pid="8" name="MSIP_Label_d9088468-0951-4aef-9cc3-0a346e475ddc_SiteId">
    <vt:lpwstr>aca3c8d6-aa71-4e1a-a10e-03572fc58c0b</vt:lpwstr>
  </property>
  <property fmtid="{D5CDD505-2E9C-101B-9397-08002B2CF9AE}" pid="9" name="MSIP_Label_d9088468-0951-4aef-9cc3-0a346e475ddc_ActionId">
    <vt:lpwstr>1892d9e5-c48f-4f86-aa32-73de297b7e93</vt:lpwstr>
  </property>
  <property fmtid="{D5CDD505-2E9C-101B-9397-08002B2CF9AE}" pid="10" name="MSIP_Label_d9088468-0951-4aef-9cc3-0a346e475ddc_ContentBits">
    <vt:lpwstr>0</vt:lpwstr>
  </property>
  <property fmtid="{D5CDD505-2E9C-101B-9397-08002B2CF9AE}" pid="11" name="MSIP_Label_d9088468-0951-4aef-9cc3-0a346e475ddc_Tag">
    <vt:lpwstr>10, 0, 1, 2</vt:lpwstr>
  </property>
</Properties>
</file>