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6" r:id="rId16"/>
    <p:sldId id="275" r:id="rId17"/>
    <p:sldId id="274" r:id="rId18"/>
    <p:sldId id="273" r:id="rId19"/>
    <p:sldId id="272" r:id="rId20"/>
    <p:sldId id="266" r:id="rId21"/>
    <p:sldId id="271" r:id="rId22"/>
  </p:sldIdLst>
  <p:sldSz cx="14630400" cy="8229600"/>
  <p:notesSz cx="8229600" cy="14630400"/>
  <p:embeddedFontLst>
    <p:embeddedFont>
      <p:font typeface="Barlow Bold" panose="020B0604020202020204" charset="0"/>
      <p:bold r:id="rId24"/>
    </p:embeddedFont>
    <p:embeddedFont>
      <p:font typeface="Montserrat" panose="00000500000000000000" pitchFamily="2" charset="0"/>
      <p:regular r:id="rId25"/>
      <p:bold r:id="rId26"/>
    </p:embeddedFont>
  </p:embeddedFont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09D996-5A73-4FCD-89F5-55BCD8517FE6}" v="174" dt="2025-11-06T04:25:21.5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8" d="100"/>
          <a:sy n="58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nando Ugarte" userId="03a4c8b189f89f9b" providerId="LiveId" clId="{63D10A23-65F2-4820-ABD7-704C396CBA45}"/>
    <pc:docChg chg="undo custSel addSld modSld sldOrd modMainMaster">
      <pc:chgData name="Fernando Ugarte" userId="03a4c8b189f89f9b" providerId="LiveId" clId="{63D10A23-65F2-4820-ABD7-704C396CBA45}" dt="2025-11-06T11:49:11.199" v="781" actId="20577"/>
      <pc:docMkLst>
        <pc:docMk/>
      </pc:docMkLst>
      <pc:sldChg chg="addSp delSp modSp mod setBg">
        <pc:chgData name="Fernando Ugarte" userId="03a4c8b189f89f9b" providerId="LiveId" clId="{63D10A23-65F2-4820-ABD7-704C396CBA45}" dt="2025-11-05T16:39:07.440" v="88" actId="20577"/>
        <pc:sldMkLst>
          <pc:docMk/>
          <pc:sldMk cId="0" sldId="256"/>
        </pc:sldMkLst>
        <pc:spChg chg="mod">
          <ac:chgData name="Fernando Ugarte" userId="03a4c8b189f89f9b" providerId="LiveId" clId="{63D10A23-65F2-4820-ABD7-704C396CBA45}" dt="2025-11-05T16:37:40.993" v="54" actId="26606"/>
          <ac:spMkLst>
            <pc:docMk/>
            <pc:sldMk cId="0" sldId="256"/>
            <ac:spMk id="3" creationId="{00000000-0000-0000-0000-000000000000}"/>
          </ac:spMkLst>
        </pc:spChg>
        <pc:spChg chg="mod">
          <ac:chgData name="Fernando Ugarte" userId="03a4c8b189f89f9b" providerId="LiveId" clId="{63D10A23-65F2-4820-ABD7-704C396CBA45}" dt="2025-11-05T16:37:40.993" v="54" actId="26606"/>
          <ac:spMkLst>
            <pc:docMk/>
            <pc:sldMk cId="0" sldId="256"/>
            <ac:spMk id="4" creationId="{00000000-0000-0000-0000-000000000000}"/>
          </ac:spMkLst>
        </pc:spChg>
        <pc:spChg chg="add mod">
          <ac:chgData name="Fernando Ugarte" userId="03a4c8b189f89f9b" providerId="LiveId" clId="{63D10A23-65F2-4820-ABD7-704C396CBA45}" dt="2025-11-05T16:39:07.440" v="88" actId="20577"/>
          <ac:spMkLst>
            <pc:docMk/>
            <pc:sldMk cId="0" sldId="256"/>
            <ac:spMk id="7" creationId="{27E6AD34-89B0-94FE-B299-D012BDB94CE2}"/>
          </ac:spMkLst>
        </pc:spChg>
        <pc:spChg chg="add">
          <ac:chgData name="Fernando Ugarte" userId="03a4c8b189f89f9b" providerId="LiveId" clId="{63D10A23-65F2-4820-ABD7-704C396CBA45}" dt="2025-11-05T16:37:40.993" v="54" actId="26606"/>
          <ac:spMkLst>
            <pc:docMk/>
            <pc:sldMk cId="0" sldId="256"/>
            <ac:spMk id="11" creationId="{A8384FB5-9ADC-4DDC-881B-597D56F5B15D}"/>
          </ac:spMkLst>
        </pc:spChg>
        <pc:spChg chg="add">
          <ac:chgData name="Fernando Ugarte" userId="03a4c8b189f89f9b" providerId="LiveId" clId="{63D10A23-65F2-4820-ABD7-704C396CBA45}" dt="2025-11-05T16:37:40.993" v="54" actId="26606"/>
          <ac:spMkLst>
            <pc:docMk/>
            <pc:sldMk cId="0" sldId="256"/>
            <ac:spMk id="13" creationId="{91E5A9A7-95C6-4F4F-B00E-C82E07FE62EF}"/>
          </ac:spMkLst>
        </pc:spChg>
        <pc:spChg chg="add">
          <ac:chgData name="Fernando Ugarte" userId="03a4c8b189f89f9b" providerId="LiveId" clId="{63D10A23-65F2-4820-ABD7-704C396CBA45}" dt="2025-11-05T16:37:40.993" v="54" actId="26606"/>
          <ac:spMkLst>
            <pc:docMk/>
            <pc:sldMk cId="0" sldId="256"/>
            <ac:spMk id="15" creationId="{D07DD2DE-F619-49DD-B5E7-03A290FF4ED1}"/>
          </ac:spMkLst>
        </pc:spChg>
        <pc:spChg chg="add">
          <ac:chgData name="Fernando Ugarte" userId="03a4c8b189f89f9b" providerId="LiveId" clId="{63D10A23-65F2-4820-ABD7-704C396CBA45}" dt="2025-11-05T16:37:40.993" v="54" actId="26606"/>
          <ac:spMkLst>
            <pc:docMk/>
            <pc:sldMk cId="0" sldId="256"/>
            <ac:spMk id="17" creationId="{85149191-5F60-4A28-AAFF-039F96B0F3EC}"/>
          </ac:spMkLst>
        </pc:spChg>
        <pc:spChg chg="add">
          <ac:chgData name="Fernando Ugarte" userId="03a4c8b189f89f9b" providerId="LiveId" clId="{63D10A23-65F2-4820-ABD7-704C396CBA45}" dt="2025-11-05T16:37:40.993" v="54" actId="26606"/>
          <ac:spMkLst>
            <pc:docMk/>
            <pc:sldMk cId="0" sldId="256"/>
            <ac:spMk id="19" creationId="{F8260ED5-17F7-4158-B241-D51DD4CF1B7E}"/>
          </ac:spMkLst>
        </pc:spChg>
        <pc:picChg chg="del mod">
          <ac:chgData name="Fernando Ugarte" userId="03a4c8b189f89f9b" providerId="LiveId" clId="{63D10A23-65F2-4820-ABD7-704C396CBA45}" dt="2025-11-05T16:30:49.618" v="2" actId="478"/>
          <ac:picMkLst>
            <pc:docMk/>
            <pc:sldMk cId="0" sldId="256"/>
            <ac:picMk id="2" creationId="{00000000-0000-0000-0000-000000000000}"/>
          </ac:picMkLst>
        </pc:picChg>
        <pc:picChg chg="add mod">
          <ac:chgData name="Fernando Ugarte" userId="03a4c8b189f89f9b" providerId="LiveId" clId="{63D10A23-65F2-4820-ABD7-704C396CBA45}" dt="2025-11-05T16:38:43.011" v="60" actId="14100"/>
          <ac:picMkLst>
            <pc:docMk/>
            <pc:sldMk cId="0" sldId="256"/>
            <ac:picMk id="6" creationId="{8427528A-AC07-940D-C8DE-84752A20D63F}"/>
          </ac:picMkLst>
        </pc:picChg>
      </pc:sldChg>
      <pc:sldChg chg="addSp modSp mod">
        <pc:chgData name="Fernando Ugarte" userId="03a4c8b189f89f9b" providerId="LiveId" clId="{63D10A23-65F2-4820-ABD7-704C396CBA45}" dt="2025-11-06T11:38:22.777" v="703" actId="14100"/>
        <pc:sldMkLst>
          <pc:docMk/>
          <pc:sldMk cId="0" sldId="257"/>
        </pc:sldMkLst>
        <pc:spChg chg="mod">
          <ac:chgData name="Fernando Ugarte" userId="03a4c8b189f89f9b" providerId="LiveId" clId="{63D10A23-65F2-4820-ABD7-704C396CBA45}" dt="2025-11-06T03:42:12.072" v="573" actId="20577"/>
          <ac:spMkLst>
            <pc:docMk/>
            <pc:sldMk cId="0" sldId="257"/>
            <ac:spMk id="4" creationId="{00000000-0000-0000-0000-000000000000}"/>
          </ac:spMkLst>
        </pc:spChg>
        <pc:picChg chg="mod">
          <ac:chgData name="Fernando Ugarte" userId="03a4c8b189f89f9b" providerId="LiveId" clId="{63D10A23-65F2-4820-ABD7-704C396CBA45}" dt="2025-11-06T11:38:22.777" v="703" actId="14100"/>
          <ac:picMkLst>
            <pc:docMk/>
            <pc:sldMk cId="0" sldId="257"/>
            <ac:picMk id="5" creationId="{00000000-0000-0000-0000-000000000000}"/>
          </ac:picMkLst>
        </pc:picChg>
        <pc:picChg chg="add mod">
          <ac:chgData name="Fernando Ugarte" userId="03a4c8b189f89f9b" providerId="LiveId" clId="{63D10A23-65F2-4820-ABD7-704C396CBA45}" dt="2025-11-05T16:40:20.604" v="97" actId="1076"/>
          <ac:picMkLst>
            <pc:docMk/>
            <pc:sldMk cId="0" sldId="257"/>
            <ac:picMk id="8" creationId="{B26EC01C-A3DC-A359-CF22-73941B3103C4}"/>
          </ac:picMkLst>
        </pc:picChg>
      </pc:sldChg>
      <pc:sldChg chg="addSp modSp">
        <pc:chgData name="Fernando Ugarte" userId="03a4c8b189f89f9b" providerId="LiveId" clId="{63D10A23-65F2-4820-ABD7-704C396CBA45}" dt="2025-11-05T16:40:31.758" v="98"/>
        <pc:sldMkLst>
          <pc:docMk/>
          <pc:sldMk cId="0" sldId="258"/>
        </pc:sldMkLst>
        <pc:picChg chg="add mod">
          <ac:chgData name="Fernando Ugarte" userId="03a4c8b189f89f9b" providerId="LiveId" clId="{63D10A23-65F2-4820-ABD7-704C396CBA45}" dt="2025-11-05T16:40:31.758" v="98"/>
          <ac:picMkLst>
            <pc:docMk/>
            <pc:sldMk cId="0" sldId="258"/>
            <ac:picMk id="14" creationId="{37E2F2F4-0B52-3530-0D32-FDF2EC22B297}"/>
          </ac:picMkLst>
        </pc:picChg>
      </pc:sldChg>
      <pc:sldChg chg="addSp modSp">
        <pc:chgData name="Fernando Ugarte" userId="03a4c8b189f89f9b" providerId="LiveId" clId="{63D10A23-65F2-4820-ABD7-704C396CBA45}" dt="2025-11-05T16:40:34.462" v="99"/>
        <pc:sldMkLst>
          <pc:docMk/>
          <pc:sldMk cId="0" sldId="259"/>
        </pc:sldMkLst>
        <pc:picChg chg="add mod">
          <ac:chgData name="Fernando Ugarte" userId="03a4c8b189f89f9b" providerId="LiveId" clId="{63D10A23-65F2-4820-ABD7-704C396CBA45}" dt="2025-11-05T16:40:34.462" v="99"/>
          <ac:picMkLst>
            <pc:docMk/>
            <pc:sldMk cId="0" sldId="259"/>
            <ac:picMk id="23" creationId="{C4D9CF7E-B06C-748F-CFED-467572C7043D}"/>
          </ac:picMkLst>
        </pc:picChg>
      </pc:sldChg>
      <pc:sldChg chg="addSp modSp">
        <pc:chgData name="Fernando Ugarte" userId="03a4c8b189f89f9b" providerId="LiveId" clId="{63D10A23-65F2-4820-ABD7-704C396CBA45}" dt="2025-11-05T16:40:36.821" v="100"/>
        <pc:sldMkLst>
          <pc:docMk/>
          <pc:sldMk cId="0" sldId="260"/>
        </pc:sldMkLst>
        <pc:picChg chg="add mod">
          <ac:chgData name="Fernando Ugarte" userId="03a4c8b189f89f9b" providerId="LiveId" clId="{63D10A23-65F2-4820-ABD7-704C396CBA45}" dt="2025-11-05T16:40:36.821" v="100"/>
          <ac:picMkLst>
            <pc:docMk/>
            <pc:sldMk cId="0" sldId="260"/>
            <ac:picMk id="8" creationId="{C567A72F-335E-A5AD-C635-7120F0DA8A7A}"/>
          </ac:picMkLst>
        </pc:picChg>
      </pc:sldChg>
      <pc:sldChg chg="addSp modSp">
        <pc:chgData name="Fernando Ugarte" userId="03a4c8b189f89f9b" providerId="LiveId" clId="{63D10A23-65F2-4820-ABD7-704C396CBA45}" dt="2025-11-05T16:40:40.604" v="101"/>
        <pc:sldMkLst>
          <pc:docMk/>
          <pc:sldMk cId="0" sldId="261"/>
        </pc:sldMkLst>
        <pc:picChg chg="add mod">
          <ac:chgData name="Fernando Ugarte" userId="03a4c8b189f89f9b" providerId="LiveId" clId="{63D10A23-65F2-4820-ABD7-704C396CBA45}" dt="2025-11-05T16:40:40.604" v="101"/>
          <ac:picMkLst>
            <pc:docMk/>
            <pc:sldMk cId="0" sldId="261"/>
            <ac:picMk id="14" creationId="{CB9AF26C-0F6E-1A81-2D6D-5668764CF815}"/>
          </ac:picMkLst>
        </pc:picChg>
      </pc:sldChg>
      <pc:sldChg chg="addSp modSp mod">
        <pc:chgData name="Fernando Ugarte" userId="03a4c8b189f89f9b" providerId="LiveId" clId="{63D10A23-65F2-4820-ABD7-704C396CBA45}" dt="2025-11-06T03:13:42.724" v="447" actId="6549"/>
        <pc:sldMkLst>
          <pc:docMk/>
          <pc:sldMk cId="0" sldId="262"/>
        </pc:sldMkLst>
        <pc:spChg chg="mod">
          <ac:chgData name="Fernando Ugarte" userId="03a4c8b189f89f9b" providerId="LiveId" clId="{63D10A23-65F2-4820-ABD7-704C396CBA45}" dt="2025-11-06T03:10:55.749" v="446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Fernando Ugarte" userId="03a4c8b189f89f9b" providerId="LiveId" clId="{63D10A23-65F2-4820-ABD7-704C396CBA45}" dt="2025-11-06T03:13:42.724" v="447" actId="6549"/>
          <ac:spMkLst>
            <pc:docMk/>
            <pc:sldMk cId="0" sldId="262"/>
            <ac:spMk id="23" creationId="{00000000-0000-0000-0000-000000000000}"/>
          </ac:spMkLst>
        </pc:spChg>
        <pc:picChg chg="add mod">
          <ac:chgData name="Fernando Ugarte" userId="03a4c8b189f89f9b" providerId="LiveId" clId="{63D10A23-65F2-4820-ABD7-704C396CBA45}" dt="2025-11-05T16:40:52.331" v="102"/>
          <ac:picMkLst>
            <pc:docMk/>
            <pc:sldMk cId="0" sldId="262"/>
            <ac:picMk id="29" creationId="{8D7093ED-CAAD-F50E-0CDD-ECEDC7E60A5D}"/>
          </ac:picMkLst>
        </pc:picChg>
      </pc:sldChg>
      <pc:sldChg chg="addSp modSp">
        <pc:chgData name="Fernando Ugarte" userId="03a4c8b189f89f9b" providerId="LiveId" clId="{63D10A23-65F2-4820-ABD7-704C396CBA45}" dt="2025-11-05T16:40:55.018" v="103"/>
        <pc:sldMkLst>
          <pc:docMk/>
          <pc:sldMk cId="0" sldId="263"/>
        </pc:sldMkLst>
        <pc:picChg chg="add mod">
          <ac:chgData name="Fernando Ugarte" userId="03a4c8b189f89f9b" providerId="LiveId" clId="{63D10A23-65F2-4820-ABD7-704C396CBA45}" dt="2025-11-05T16:40:55.018" v="103"/>
          <ac:picMkLst>
            <pc:docMk/>
            <pc:sldMk cId="0" sldId="263"/>
            <ac:picMk id="19" creationId="{D7AEE777-5217-3E52-13FC-E4B6B12A828F}"/>
          </ac:picMkLst>
        </pc:picChg>
      </pc:sldChg>
      <pc:sldChg chg="addSp delSp modSp mod">
        <pc:chgData name="Fernando Ugarte" userId="03a4c8b189f89f9b" providerId="LiveId" clId="{63D10A23-65F2-4820-ABD7-704C396CBA45}" dt="2025-11-06T04:02:55.180" v="669" actId="5793"/>
        <pc:sldMkLst>
          <pc:docMk/>
          <pc:sldMk cId="0" sldId="264"/>
        </pc:sldMkLst>
        <pc:spChg chg="mod">
          <ac:chgData name="Fernando Ugarte" userId="03a4c8b189f89f9b" providerId="LiveId" clId="{63D10A23-65F2-4820-ABD7-704C396CBA45}" dt="2025-11-05T22:08:29.028" v="304" actId="20577"/>
          <ac:spMkLst>
            <pc:docMk/>
            <pc:sldMk cId="0" sldId="264"/>
            <ac:spMk id="22" creationId="{00000000-0000-0000-0000-000000000000}"/>
          </ac:spMkLst>
        </pc:spChg>
        <pc:spChg chg="mod">
          <ac:chgData name="Fernando Ugarte" userId="03a4c8b189f89f9b" providerId="LiveId" clId="{63D10A23-65F2-4820-ABD7-704C396CBA45}" dt="2025-11-06T04:01:14.252" v="660" actId="255"/>
          <ac:spMkLst>
            <pc:docMk/>
            <pc:sldMk cId="0" sldId="264"/>
            <ac:spMk id="24" creationId="{00000000-0000-0000-0000-000000000000}"/>
          </ac:spMkLst>
        </pc:spChg>
        <pc:spChg chg="add del mod">
          <ac:chgData name="Fernando Ugarte" userId="03a4c8b189f89f9b" providerId="LiveId" clId="{63D10A23-65F2-4820-ABD7-704C396CBA45}" dt="2025-11-06T04:00:57.084" v="659" actId="478"/>
          <ac:spMkLst>
            <pc:docMk/>
            <pc:sldMk cId="0" sldId="264"/>
            <ac:spMk id="25" creationId="{00000000-0000-0000-0000-000000000000}"/>
          </ac:spMkLst>
        </pc:spChg>
        <pc:spChg chg="del">
          <ac:chgData name="Fernando Ugarte" userId="03a4c8b189f89f9b" providerId="LiveId" clId="{63D10A23-65F2-4820-ABD7-704C396CBA45}" dt="2025-11-06T03:55:23.468" v="574" actId="478"/>
          <ac:spMkLst>
            <pc:docMk/>
            <pc:sldMk cId="0" sldId="264"/>
            <ac:spMk id="26" creationId="{00000000-0000-0000-0000-000000000000}"/>
          </ac:spMkLst>
        </pc:spChg>
        <pc:spChg chg="del mod">
          <ac:chgData name="Fernando Ugarte" userId="03a4c8b189f89f9b" providerId="LiveId" clId="{63D10A23-65F2-4820-ABD7-704C396CBA45}" dt="2025-11-06T03:55:29.121" v="576" actId="478"/>
          <ac:spMkLst>
            <pc:docMk/>
            <pc:sldMk cId="0" sldId="264"/>
            <ac:spMk id="27" creationId="{00000000-0000-0000-0000-000000000000}"/>
          </ac:spMkLst>
        </pc:spChg>
        <pc:spChg chg="del">
          <ac:chgData name="Fernando Ugarte" userId="03a4c8b189f89f9b" providerId="LiveId" clId="{63D10A23-65F2-4820-ABD7-704C396CBA45}" dt="2025-11-06T03:55:32.389" v="577" actId="478"/>
          <ac:spMkLst>
            <pc:docMk/>
            <pc:sldMk cId="0" sldId="264"/>
            <ac:spMk id="28" creationId="{00000000-0000-0000-0000-000000000000}"/>
          </ac:spMkLst>
        </pc:spChg>
        <pc:spChg chg="mod">
          <ac:chgData name="Fernando Ugarte" userId="03a4c8b189f89f9b" providerId="LiveId" clId="{63D10A23-65F2-4820-ABD7-704C396CBA45}" dt="2025-11-06T03:55:43.429" v="579" actId="6549"/>
          <ac:spMkLst>
            <pc:docMk/>
            <pc:sldMk cId="0" sldId="264"/>
            <ac:spMk id="29" creationId="{00000000-0000-0000-0000-000000000000}"/>
          </ac:spMkLst>
        </pc:spChg>
        <pc:spChg chg="del">
          <ac:chgData name="Fernando Ugarte" userId="03a4c8b189f89f9b" providerId="LiveId" clId="{63D10A23-65F2-4820-ABD7-704C396CBA45}" dt="2025-11-06T03:59:26.518" v="603" actId="478"/>
          <ac:spMkLst>
            <pc:docMk/>
            <pc:sldMk cId="0" sldId="264"/>
            <ac:spMk id="30" creationId="{00000000-0000-0000-0000-000000000000}"/>
          </ac:spMkLst>
        </pc:spChg>
        <pc:spChg chg="del">
          <ac:chgData name="Fernando Ugarte" userId="03a4c8b189f89f9b" providerId="LiveId" clId="{63D10A23-65F2-4820-ABD7-704C396CBA45}" dt="2025-11-06T03:59:30.503" v="604" actId="478"/>
          <ac:spMkLst>
            <pc:docMk/>
            <pc:sldMk cId="0" sldId="264"/>
            <ac:spMk id="31" creationId="{00000000-0000-0000-0000-000000000000}"/>
          </ac:spMkLst>
        </pc:spChg>
        <pc:spChg chg="del">
          <ac:chgData name="Fernando Ugarte" userId="03a4c8b189f89f9b" providerId="LiveId" clId="{63D10A23-65F2-4820-ABD7-704C396CBA45}" dt="2025-11-06T03:59:35.623" v="605" actId="478"/>
          <ac:spMkLst>
            <pc:docMk/>
            <pc:sldMk cId="0" sldId="264"/>
            <ac:spMk id="32" creationId="{00000000-0000-0000-0000-000000000000}"/>
          </ac:spMkLst>
        </pc:spChg>
        <pc:spChg chg="del">
          <ac:chgData name="Fernando Ugarte" userId="03a4c8b189f89f9b" providerId="LiveId" clId="{63D10A23-65F2-4820-ABD7-704C396CBA45}" dt="2025-11-06T03:59:39.275" v="606" actId="478"/>
          <ac:spMkLst>
            <pc:docMk/>
            <pc:sldMk cId="0" sldId="264"/>
            <ac:spMk id="33" creationId="{00000000-0000-0000-0000-000000000000}"/>
          </ac:spMkLst>
        </pc:spChg>
        <pc:spChg chg="del">
          <ac:chgData name="Fernando Ugarte" userId="03a4c8b189f89f9b" providerId="LiveId" clId="{63D10A23-65F2-4820-ABD7-704C396CBA45}" dt="2025-11-06T03:59:42.977" v="607" actId="478"/>
          <ac:spMkLst>
            <pc:docMk/>
            <pc:sldMk cId="0" sldId="264"/>
            <ac:spMk id="34" creationId="{00000000-0000-0000-0000-000000000000}"/>
          </ac:spMkLst>
        </pc:spChg>
        <pc:spChg chg="add">
          <ac:chgData name="Fernando Ugarte" userId="03a4c8b189f89f9b" providerId="LiveId" clId="{63D10A23-65F2-4820-ABD7-704C396CBA45}" dt="2025-11-06T03:55:45.115" v="580"/>
          <ac:spMkLst>
            <pc:docMk/>
            <pc:sldMk cId="0" sldId="264"/>
            <ac:spMk id="36" creationId="{A5B8CF7F-B323-64AC-BB01-6053E3618D12}"/>
          </ac:spMkLst>
        </pc:spChg>
        <pc:spChg chg="add mod">
          <ac:chgData name="Fernando Ugarte" userId="03a4c8b189f89f9b" providerId="LiveId" clId="{63D10A23-65F2-4820-ABD7-704C396CBA45}" dt="2025-11-06T03:56:21.584" v="581"/>
          <ac:spMkLst>
            <pc:docMk/>
            <pc:sldMk cId="0" sldId="264"/>
            <ac:spMk id="37" creationId="{332D4950-BC5E-D8ED-9A6C-20A18EF203BB}"/>
          </ac:spMkLst>
        </pc:spChg>
        <pc:spChg chg="add mod">
          <ac:chgData name="Fernando Ugarte" userId="03a4c8b189f89f9b" providerId="LiveId" clId="{63D10A23-65F2-4820-ABD7-704C396CBA45}" dt="2025-11-06T03:57:13.964" v="586"/>
          <ac:spMkLst>
            <pc:docMk/>
            <pc:sldMk cId="0" sldId="264"/>
            <ac:spMk id="38" creationId="{8A5FC225-B922-E569-71BC-0DDBD4AC5EB1}"/>
          </ac:spMkLst>
        </pc:spChg>
        <pc:spChg chg="add del mod">
          <ac:chgData name="Fernando Ugarte" userId="03a4c8b189f89f9b" providerId="LiveId" clId="{63D10A23-65F2-4820-ABD7-704C396CBA45}" dt="2025-11-06T04:02:55.180" v="669" actId="5793"/>
          <ac:spMkLst>
            <pc:docMk/>
            <pc:sldMk cId="0" sldId="264"/>
            <ac:spMk id="39" creationId="{0B0E077D-9F59-495E-156D-02181354A93F}"/>
          </ac:spMkLst>
        </pc:spChg>
        <pc:spChg chg="add">
          <ac:chgData name="Fernando Ugarte" userId="03a4c8b189f89f9b" providerId="LiveId" clId="{63D10A23-65F2-4820-ABD7-704C396CBA45}" dt="2025-11-06T03:59:48.830" v="609"/>
          <ac:spMkLst>
            <pc:docMk/>
            <pc:sldMk cId="0" sldId="264"/>
            <ac:spMk id="40" creationId="{D98BB66F-2F3F-DF51-9CCE-F856A6C79E7A}"/>
          </ac:spMkLst>
        </pc:spChg>
        <pc:picChg chg="add mod">
          <ac:chgData name="Fernando Ugarte" userId="03a4c8b189f89f9b" providerId="LiveId" clId="{63D10A23-65F2-4820-ABD7-704C396CBA45}" dt="2025-11-05T16:41:04.864" v="105"/>
          <ac:picMkLst>
            <pc:docMk/>
            <pc:sldMk cId="0" sldId="264"/>
            <ac:picMk id="35" creationId="{82C41C23-8557-804D-7BBB-B127BC06E7BE}"/>
          </ac:picMkLst>
        </pc:picChg>
      </pc:sldChg>
      <pc:sldChg chg="addSp modSp">
        <pc:chgData name="Fernando Ugarte" userId="03a4c8b189f89f9b" providerId="LiveId" clId="{63D10A23-65F2-4820-ABD7-704C396CBA45}" dt="2025-11-05T16:41:01.365" v="104"/>
        <pc:sldMkLst>
          <pc:docMk/>
          <pc:sldMk cId="0" sldId="265"/>
        </pc:sldMkLst>
        <pc:picChg chg="add mod">
          <ac:chgData name="Fernando Ugarte" userId="03a4c8b189f89f9b" providerId="LiveId" clId="{63D10A23-65F2-4820-ABD7-704C396CBA45}" dt="2025-11-05T16:41:01.365" v="104"/>
          <ac:picMkLst>
            <pc:docMk/>
            <pc:sldMk cId="0" sldId="265"/>
            <ac:picMk id="15" creationId="{9322BF04-1E20-8BB9-F24F-D7804CA42E90}"/>
          </ac:picMkLst>
        </pc:picChg>
      </pc:sldChg>
      <pc:sldChg chg="addSp delSp modSp add mod ord">
        <pc:chgData name="Fernando Ugarte" userId="03a4c8b189f89f9b" providerId="LiveId" clId="{63D10A23-65F2-4820-ABD7-704C396CBA45}" dt="2025-11-05T22:09:12.953" v="306"/>
        <pc:sldMkLst>
          <pc:docMk/>
          <pc:sldMk cId="2561720275" sldId="266"/>
        </pc:sldMkLst>
        <pc:spChg chg="del">
          <ac:chgData name="Fernando Ugarte" userId="03a4c8b189f89f9b" providerId="LiveId" clId="{63D10A23-65F2-4820-ABD7-704C396CBA45}" dt="2025-11-05T20:56:10.023" v="115" actId="478"/>
          <ac:spMkLst>
            <pc:docMk/>
            <pc:sldMk cId="2561720275" sldId="266"/>
            <ac:spMk id="2" creationId="{EBEEFE34-E2AB-41AE-C7DD-90F1B66AA5F6}"/>
          </ac:spMkLst>
        </pc:spChg>
        <pc:spChg chg="del mod">
          <ac:chgData name="Fernando Ugarte" userId="03a4c8b189f89f9b" providerId="LiveId" clId="{63D10A23-65F2-4820-ABD7-704C396CBA45}" dt="2025-11-05T20:56:06.521" v="114" actId="478"/>
          <ac:spMkLst>
            <pc:docMk/>
            <pc:sldMk cId="2561720275" sldId="266"/>
            <ac:spMk id="3" creationId="{3F471382-7F46-F9D7-211B-EF0D853F8AA9}"/>
          </ac:spMkLst>
        </pc:spChg>
        <pc:spChg chg="del">
          <ac:chgData name="Fernando Ugarte" userId="03a4c8b189f89f9b" providerId="LiveId" clId="{63D10A23-65F2-4820-ABD7-704C396CBA45}" dt="2025-11-05T20:55:49.730" v="107" actId="478"/>
          <ac:spMkLst>
            <pc:docMk/>
            <pc:sldMk cId="2561720275" sldId="266"/>
            <ac:spMk id="5" creationId="{35FB7EB4-3266-EEB2-8397-83EC9C40820D}"/>
          </ac:spMkLst>
        </pc:spChg>
        <pc:spChg chg="del">
          <ac:chgData name="Fernando Ugarte" userId="03a4c8b189f89f9b" providerId="LiveId" clId="{63D10A23-65F2-4820-ABD7-704C396CBA45}" dt="2025-11-05T20:55:49.730" v="107" actId="478"/>
          <ac:spMkLst>
            <pc:docMk/>
            <pc:sldMk cId="2561720275" sldId="266"/>
            <ac:spMk id="6" creationId="{9D6AD604-21E7-F911-2BDD-9FE72FA13B44}"/>
          </ac:spMkLst>
        </pc:spChg>
        <pc:spChg chg="del">
          <ac:chgData name="Fernando Ugarte" userId="03a4c8b189f89f9b" providerId="LiveId" clId="{63D10A23-65F2-4820-ABD7-704C396CBA45}" dt="2025-11-05T20:55:49.730" v="107" actId="478"/>
          <ac:spMkLst>
            <pc:docMk/>
            <pc:sldMk cId="2561720275" sldId="266"/>
            <ac:spMk id="8" creationId="{910885C9-CC32-5ABA-E90A-BAADCB78F80A}"/>
          </ac:spMkLst>
        </pc:spChg>
        <pc:spChg chg="del">
          <ac:chgData name="Fernando Ugarte" userId="03a4c8b189f89f9b" providerId="LiveId" clId="{63D10A23-65F2-4820-ABD7-704C396CBA45}" dt="2025-11-05T20:55:49.730" v="107" actId="478"/>
          <ac:spMkLst>
            <pc:docMk/>
            <pc:sldMk cId="2561720275" sldId="266"/>
            <ac:spMk id="9" creationId="{ADF8F8F8-57ED-CA3C-966B-9D620670BDF2}"/>
          </ac:spMkLst>
        </pc:spChg>
        <pc:spChg chg="del">
          <ac:chgData name="Fernando Ugarte" userId="03a4c8b189f89f9b" providerId="LiveId" clId="{63D10A23-65F2-4820-ABD7-704C396CBA45}" dt="2025-11-05T20:55:49.730" v="107" actId="478"/>
          <ac:spMkLst>
            <pc:docMk/>
            <pc:sldMk cId="2561720275" sldId="266"/>
            <ac:spMk id="11" creationId="{72FA1C91-3BD2-8CA3-26A0-C279C3E3DEE8}"/>
          </ac:spMkLst>
        </pc:spChg>
        <pc:spChg chg="del mod">
          <ac:chgData name="Fernando Ugarte" userId="03a4c8b189f89f9b" providerId="LiveId" clId="{63D10A23-65F2-4820-ABD7-704C396CBA45}" dt="2025-11-05T20:56:00.202" v="111" actId="478"/>
          <ac:spMkLst>
            <pc:docMk/>
            <pc:sldMk cId="2561720275" sldId="266"/>
            <ac:spMk id="12" creationId="{B28B9070-788C-9614-FB82-22604C6145B6}"/>
          </ac:spMkLst>
        </pc:spChg>
        <pc:spChg chg="del mod">
          <ac:chgData name="Fernando Ugarte" userId="03a4c8b189f89f9b" providerId="LiveId" clId="{63D10A23-65F2-4820-ABD7-704C396CBA45}" dt="2025-11-05T20:55:56.084" v="109" actId="478"/>
          <ac:spMkLst>
            <pc:docMk/>
            <pc:sldMk cId="2561720275" sldId="266"/>
            <ac:spMk id="13" creationId="{03D4B712-41F0-1636-F840-93BC059E3F28}"/>
          </ac:spMkLst>
        </pc:spChg>
        <pc:spChg chg="del">
          <ac:chgData name="Fernando Ugarte" userId="03a4c8b189f89f9b" providerId="LiveId" clId="{63D10A23-65F2-4820-ABD7-704C396CBA45}" dt="2025-11-05T20:55:49.730" v="107" actId="478"/>
          <ac:spMkLst>
            <pc:docMk/>
            <pc:sldMk cId="2561720275" sldId="266"/>
            <ac:spMk id="14" creationId="{9E7C237C-DAE8-C3C9-6959-B58166D4B10D}"/>
          </ac:spMkLst>
        </pc:spChg>
        <pc:spChg chg="add mod">
          <ac:chgData name="Fernando Ugarte" userId="03a4c8b189f89f9b" providerId="LiveId" clId="{63D10A23-65F2-4820-ABD7-704C396CBA45}" dt="2025-11-05T21:03:55.583" v="191" actId="255"/>
          <ac:spMkLst>
            <pc:docMk/>
            <pc:sldMk cId="2561720275" sldId="266"/>
            <ac:spMk id="19" creationId="{83885C28-1663-A18A-C33B-572AA4D52661}"/>
          </ac:spMkLst>
        </pc:spChg>
        <pc:picChg chg="del">
          <ac:chgData name="Fernando Ugarte" userId="03a4c8b189f89f9b" providerId="LiveId" clId="{63D10A23-65F2-4820-ABD7-704C396CBA45}" dt="2025-11-05T20:55:49.730" v="107" actId="478"/>
          <ac:picMkLst>
            <pc:docMk/>
            <pc:sldMk cId="2561720275" sldId="266"/>
            <ac:picMk id="4" creationId="{4CFF9317-30E3-EBBD-B1C0-EB670F8D43ED}"/>
          </ac:picMkLst>
        </pc:picChg>
        <pc:picChg chg="del">
          <ac:chgData name="Fernando Ugarte" userId="03a4c8b189f89f9b" providerId="LiveId" clId="{63D10A23-65F2-4820-ABD7-704C396CBA45}" dt="2025-11-05T20:55:49.730" v="107" actId="478"/>
          <ac:picMkLst>
            <pc:docMk/>
            <pc:sldMk cId="2561720275" sldId="266"/>
            <ac:picMk id="7" creationId="{B949FFA9-056D-68B7-8568-F97FD3344497}"/>
          </ac:picMkLst>
        </pc:picChg>
        <pc:picChg chg="del">
          <ac:chgData name="Fernando Ugarte" userId="03a4c8b189f89f9b" providerId="LiveId" clId="{63D10A23-65F2-4820-ABD7-704C396CBA45}" dt="2025-11-05T20:56:01.618" v="112" actId="478"/>
          <ac:picMkLst>
            <pc:docMk/>
            <pc:sldMk cId="2561720275" sldId="266"/>
            <ac:picMk id="10" creationId="{AEF2771B-7DA2-48EF-CDF4-5E1DA480128D}"/>
          </ac:picMkLst>
        </pc:picChg>
        <pc:picChg chg="add mod">
          <ac:chgData name="Fernando Ugarte" userId="03a4c8b189f89f9b" providerId="LiveId" clId="{63D10A23-65F2-4820-ABD7-704C396CBA45}" dt="2025-11-05T20:57:15.469" v="118" actId="14100"/>
          <ac:picMkLst>
            <pc:docMk/>
            <pc:sldMk cId="2561720275" sldId="266"/>
            <ac:picMk id="17" creationId="{24F898A7-6773-AE4D-5364-555734A4A305}"/>
          </ac:picMkLst>
        </pc:picChg>
      </pc:sldChg>
      <pc:sldChg chg="addSp delSp modSp new mod modClrScheme chgLayout">
        <pc:chgData name="Fernando Ugarte" userId="03a4c8b189f89f9b" providerId="LiveId" clId="{63D10A23-65F2-4820-ABD7-704C396CBA45}" dt="2025-11-05T23:10:46.582" v="400" actId="113"/>
        <pc:sldMkLst>
          <pc:docMk/>
          <pc:sldMk cId="2108050462" sldId="267"/>
        </pc:sldMkLst>
        <pc:spChg chg="add mod">
          <ac:chgData name="Fernando Ugarte" userId="03a4c8b189f89f9b" providerId="LiveId" clId="{63D10A23-65F2-4820-ABD7-704C396CBA45}" dt="2025-11-05T23:10:46.582" v="400" actId="113"/>
          <ac:spMkLst>
            <pc:docMk/>
            <pc:sldMk cId="2108050462" sldId="267"/>
            <ac:spMk id="3" creationId="{104492AA-03E7-8E43-8302-A3B3F57F5329}"/>
          </ac:spMkLst>
        </pc:spChg>
        <pc:spChg chg="add del mod ord">
          <ac:chgData name="Fernando Ugarte" userId="03a4c8b189f89f9b" providerId="LiveId" clId="{63D10A23-65F2-4820-ABD7-704C396CBA45}" dt="2025-11-05T21:42:13.896" v="282" actId="700"/>
          <ac:spMkLst>
            <pc:docMk/>
            <pc:sldMk cId="2108050462" sldId="267"/>
            <ac:spMk id="9" creationId="{8C7AD33B-3C63-7FF1-4DA8-DAA3033CE78D}"/>
          </ac:spMkLst>
        </pc:spChg>
        <pc:spChg chg="add del mod ord">
          <ac:chgData name="Fernando Ugarte" userId="03a4c8b189f89f9b" providerId="LiveId" clId="{63D10A23-65F2-4820-ABD7-704C396CBA45}" dt="2025-11-05T21:42:13.896" v="282" actId="700"/>
          <ac:spMkLst>
            <pc:docMk/>
            <pc:sldMk cId="2108050462" sldId="267"/>
            <ac:spMk id="10" creationId="{D5DF0CFC-4755-FE7E-865A-162027C67640}"/>
          </ac:spMkLst>
        </pc:spChg>
        <pc:spChg chg="add del mod ord">
          <ac:chgData name="Fernando Ugarte" userId="03a4c8b189f89f9b" providerId="LiveId" clId="{63D10A23-65F2-4820-ABD7-704C396CBA45}" dt="2025-11-05T21:42:13.896" v="282" actId="700"/>
          <ac:spMkLst>
            <pc:docMk/>
            <pc:sldMk cId="2108050462" sldId="267"/>
            <ac:spMk id="11" creationId="{C2D1049D-6492-66CF-B215-268CC7FF2FB5}"/>
          </ac:spMkLst>
        </pc:spChg>
        <pc:spChg chg="add del mod ord">
          <ac:chgData name="Fernando Ugarte" userId="03a4c8b189f89f9b" providerId="LiveId" clId="{63D10A23-65F2-4820-ABD7-704C396CBA45}" dt="2025-11-05T21:42:13.896" v="282" actId="700"/>
          <ac:spMkLst>
            <pc:docMk/>
            <pc:sldMk cId="2108050462" sldId="267"/>
            <ac:spMk id="12" creationId="{93240AA5-61ED-8B45-D8D8-06CE6AD2A1A3}"/>
          </ac:spMkLst>
        </pc:spChg>
        <pc:spChg chg="add del mod ord">
          <ac:chgData name="Fernando Ugarte" userId="03a4c8b189f89f9b" providerId="LiveId" clId="{63D10A23-65F2-4820-ABD7-704C396CBA45}" dt="2025-11-05T21:42:13.896" v="282" actId="700"/>
          <ac:spMkLst>
            <pc:docMk/>
            <pc:sldMk cId="2108050462" sldId="267"/>
            <ac:spMk id="13" creationId="{C726AB05-B566-3441-6658-6A1DBC029E25}"/>
          </ac:spMkLst>
        </pc:spChg>
        <pc:spChg chg="add del mod ord">
          <ac:chgData name="Fernando Ugarte" userId="03a4c8b189f89f9b" providerId="LiveId" clId="{63D10A23-65F2-4820-ABD7-704C396CBA45}" dt="2025-11-05T21:40:35.189" v="265" actId="700"/>
          <ac:spMkLst>
            <pc:docMk/>
            <pc:sldMk cId="2108050462" sldId="267"/>
            <ac:spMk id="14" creationId="{ED1E1262-9019-C4F7-7093-72513F811107}"/>
          </ac:spMkLst>
        </pc:spChg>
        <pc:spChg chg="add del mod ord">
          <ac:chgData name="Fernando Ugarte" userId="03a4c8b189f89f9b" providerId="LiveId" clId="{63D10A23-65F2-4820-ABD7-704C396CBA45}" dt="2025-11-05T21:40:35.189" v="265" actId="700"/>
          <ac:spMkLst>
            <pc:docMk/>
            <pc:sldMk cId="2108050462" sldId="267"/>
            <ac:spMk id="15" creationId="{15C1CE3A-0495-8C8C-8619-BA2369CAC919}"/>
          </ac:spMkLst>
        </pc:spChg>
        <pc:spChg chg="add del mod ord">
          <ac:chgData name="Fernando Ugarte" userId="03a4c8b189f89f9b" providerId="LiveId" clId="{63D10A23-65F2-4820-ABD7-704C396CBA45}" dt="2025-11-05T21:40:35.189" v="265" actId="700"/>
          <ac:spMkLst>
            <pc:docMk/>
            <pc:sldMk cId="2108050462" sldId="267"/>
            <ac:spMk id="16" creationId="{022E137F-4878-127F-54DD-1D54140A1365}"/>
          </ac:spMkLst>
        </pc:spChg>
        <pc:spChg chg="add del mod ord">
          <ac:chgData name="Fernando Ugarte" userId="03a4c8b189f89f9b" providerId="LiveId" clId="{63D10A23-65F2-4820-ABD7-704C396CBA45}" dt="2025-11-05T21:42:13.505" v="281" actId="700"/>
          <ac:spMkLst>
            <pc:docMk/>
            <pc:sldMk cId="2108050462" sldId="267"/>
            <ac:spMk id="17" creationId="{C3162B90-6C94-169C-1F6E-715EF70A486C}"/>
          </ac:spMkLst>
        </pc:spChg>
        <pc:spChg chg="add del mod ord">
          <ac:chgData name="Fernando Ugarte" userId="03a4c8b189f89f9b" providerId="LiveId" clId="{63D10A23-65F2-4820-ABD7-704C396CBA45}" dt="2025-11-05T21:42:13.505" v="281" actId="700"/>
          <ac:spMkLst>
            <pc:docMk/>
            <pc:sldMk cId="2108050462" sldId="267"/>
            <ac:spMk id="18" creationId="{C804512A-4C67-72EE-E045-7311666F673D}"/>
          </ac:spMkLst>
        </pc:spChg>
        <pc:spChg chg="add del mod ord">
          <ac:chgData name="Fernando Ugarte" userId="03a4c8b189f89f9b" providerId="LiveId" clId="{63D10A23-65F2-4820-ABD7-704C396CBA45}" dt="2025-11-05T21:42:13.505" v="281" actId="700"/>
          <ac:spMkLst>
            <pc:docMk/>
            <pc:sldMk cId="2108050462" sldId="267"/>
            <ac:spMk id="19" creationId="{F5C89338-B478-340A-B6EA-2E7304651C14}"/>
          </ac:spMkLst>
        </pc:spChg>
        <pc:spChg chg="add del mod">
          <ac:chgData name="Fernando Ugarte" userId="03a4c8b189f89f9b" providerId="LiveId" clId="{63D10A23-65F2-4820-ABD7-704C396CBA45}" dt="2025-11-05T21:42:11.305" v="277"/>
          <ac:spMkLst>
            <pc:docMk/>
            <pc:sldMk cId="2108050462" sldId="267"/>
            <ac:spMk id="20" creationId="{E186B28B-B809-DA07-5736-FB4E89033A4D}"/>
          </ac:spMkLst>
        </pc:spChg>
        <pc:picChg chg="add mod">
          <ac:chgData name="Fernando Ugarte" userId="03a4c8b189f89f9b" providerId="LiveId" clId="{63D10A23-65F2-4820-ABD7-704C396CBA45}" dt="2025-11-05T21:05:16.944" v="193"/>
          <ac:picMkLst>
            <pc:docMk/>
            <pc:sldMk cId="2108050462" sldId="267"/>
            <ac:picMk id="2" creationId="{D4F62C45-A015-D8A7-DB4D-EB1C0E9FC91D}"/>
          </ac:picMkLst>
        </pc:picChg>
        <pc:picChg chg="add del mod">
          <ac:chgData name="Fernando Ugarte" userId="03a4c8b189f89f9b" providerId="LiveId" clId="{63D10A23-65F2-4820-ABD7-704C396CBA45}" dt="2025-11-05T21:39:43.620" v="258" actId="478"/>
          <ac:picMkLst>
            <pc:docMk/>
            <pc:sldMk cId="2108050462" sldId="267"/>
            <ac:picMk id="4" creationId="{FF3648B7-E340-5625-DD9E-01E3730F3FF4}"/>
          </ac:picMkLst>
        </pc:picChg>
        <pc:picChg chg="add del mod">
          <ac:chgData name="Fernando Ugarte" userId="03a4c8b189f89f9b" providerId="LiveId" clId="{63D10A23-65F2-4820-ABD7-704C396CBA45}" dt="2025-11-05T21:39:40.869" v="257" actId="478"/>
          <ac:picMkLst>
            <pc:docMk/>
            <pc:sldMk cId="2108050462" sldId="267"/>
            <ac:picMk id="6" creationId="{EAE2BB90-D392-0B76-1738-97551A9E1B48}"/>
          </ac:picMkLst>
        </pc:picChg>
        <pc:picChg chg="add del mod">
          <ac:chgData name="Fernando Ugarte" userId="03a4c8b189f89f9b" providerId="LiveId" clId="{63D10A23-65F2-4820-ABD7-704C396CBA45}" dt="2025-11-05T21:39:38.502" v="256" actId="478"/>
          <ac:picMkLst>
            <pc:docMk/>
            <pc:sldMk cId="2108050462" sldId="267"/>
            <ac:picMk id="8" creationId="{A3B17F41-1705-CBD9-996C-D51D0C000E25}"/>
          </ac:picMkLst>
        </pc:picChg>
        <pc:picChg chg="add del">
          <ac:chgData name="Fernando Ugarte" userId="03a4c8b189f89f9b" providerId="LiveId" clId="{63D10A23-65F2-4820-ABD7-704C396CBA45}" dt="2025-11-05T21:08:05.963" v="195" actId="478"/>
          <ac:picMkLst>
            <pc:docMk/>
            <pc:sldMk cId="2108050462" sldId="267"/>
            <ac:picMk id="1026" creationId="{15420EFC-14D5-E74A-651B-42B1D87FE515}"/>
          </ac:picMkLst>
        </pc:picChg>
        <pc:picChg chg="add del mod">
          <ac:chgData name="Fernando Ugarte" userId="03a4c8b189f89f9b" providerId="LiveId" clId="{63D10A23-65F2-4820-ABD7-704C396CBA45}" dt="2025-11-05T21:13:16.554" v="207" actId="478"/>
          <ac:picMkLst>
            <pc:docMk/>
            <pc:sldMk cId="2108050462" sldId="267"/>
            <ac:picMk id="1028" creationId="{32812F9A-095B-B22C-0DA0-3CA4E296DAD9}"/>
          </ac:picMkLst>
        </pc:picChg>
        <pc:picChg chg="add del mod">
          <ac:chgData name="Fernando Ugarte" userId="03a4c8b189f89f9b" providerId="LiveId" clId="{63D10A23-65F2-4820-ABD7-704C396CBA45}" dt="2025-11-05T21:14:14.996" v="211" actId="478"/>
          <ac:picMkLst>
            <pc:docMk/>
            <pc:sldMk cId="2108050462" sldId="267"/>
            <ac:picMk id="1030" creationId="{7F3341ED-B169-AD4A-4DC9-F77DDA46F9D9}"/>
          </ac:picMkLst>
        </pc:picChg>
        <pc:picChg chg="add del mod">
          <ac:chgData name="Fernando Ugarte" userId="03a4c8b189f89f9b" providerId="LiveId" clId="{63D10A23-65F2-4820-ABD7-704C396CBA45}" dt="2025-11-05T21:15:44.883" v="225" actId="478"/>
          <ac:picMkLst>
            <pc:docMk/>
            <pc:sldMk cId="2108050462" sldId="267"/>
            <ac:picMk id="1032" creationId="{48AC8B2C-4A69-3BF1-AEBB-03E57EE63636}"/>
          </ac:picMkLst>
        </pc:picChg>
        <pc:picChg chg="add del mod">
          <ac:chgData name="Fernando Ugarte" userId="03a4c8b189f89f9b" providerId="LiveId" clId="{63D10A23-65F2-4820-ABD7-704C396CBA45}" dt="2025-11-05T21:15:42.536" v="224" actId="478"/>
          <ac:picMkLst>
            <pc:docMk/>
            <pc:sldMk cId="2108050462" sldId="267"/>
            <ac:picMk id="1034" creationId="{D1853A80-AF0B-635B-6DD6-35ADBAD11F5F}"/>
          </ac:picMkLst>
        </pc:picChg>
        <pc:picChg chg="add del mod">
          <ac:chgData name="Fernando Ugarte" userId="03a4c8b189f89f9b" providerId="LiveId" clId="{63D10A23-65F2-4820-ABD7-704C396CBA45}" dt="2025-11-05T21:35:22.640" v="242" actId="478"/>
          <ac:picMkLst>
            <pc:docMk/>
            <pc:sldMk cId="2108050462" sldId="267"/>
            <ac:picMk id="1036" creationId="{6E740EBC-8CBC-4969-4598-0A19081F58A5}"/>
          </ac:picMkLst>
        </pc:picChg>
        <pc:picChg chg="add del mod">
          <ac:chgData name="Fernando Ugarte" userId="03a4c8b189f89f9b" providerId="LiveId" clId="{63D10A23-65F2-4820-ABD7-704C396CBA45}" dt="2025-11-05T21:36:25.915" v="243" actId="478"/>
          <ac:picMkLst>
            <pc:docMk/>
            <pc:sldMk cId="2108050462" sldId="267"/>
            <ac:picMk id="1038" creationId="{DAEB2472-0053-5B30-5BD9-CDF3AE30C0E2}"/>
          </ac:picMkLst>
        </pc:picChg>
        <pc:picChg chg="add">
          <ac:chgData name="Fernando Ugarte" userId="03a4c8b189f89f9b" providerId="LiveId" clId="{63D10A23-65F2-4820-ABD7-704C396CBA45}" dt="2025-11-05T21:36:47.958" v="247"/>
          <ac:picMkLst>
            <pc:docMk/>
            <pc:sldMk cId="2108050462" sldId="267"/>
            <ac:picMk id="1040" creationId="{CDE16A80-D072-01A4-84BB-8B84DE8F2F90}"/>
          </ac:picMkLst>
        </pc:picChg>
        <pc:picChg chg="add mod">
          <ac:chgData name="Fernando Ugarte" userId="03a4c8b189f89f9b" providerId="LiveId" clId="{63D10A23-65F2-4820-ABD7-704C396CBA45}" dt="2025-11-05T21:40:33.326" v="264"/>
          <ac:picMkLst>
            <pc:docMk/>
            <pc:sldMk cId="2108050462" sldId="267"/>
            <ac:picMk id="1042" creationId="{8DFD89E3-5C07-39AE-9EE1-4D1142D73CC6}"/>
          </ac:picMkLst>
        </pc:picChg>
        <pc:picChg chg="add del mod">
          <ac:chgData name="Fernando Ugarte" userId="03a4c8b189f89f9b" providerId="LiveId" clId="{63D10A23-65F2-4820-ABD7-704C396CBA45}" dt="2025-11-05T21:42:12.772" v="279"/>
          <ac:picMkLst>
            <pc:docMk/>
            <pc:sldMk cId="2108050462" sldId="267"/>
            <ac:picMk id="1044" creationId="{AEEDF774-5C25-4FFD-7FAB-20436571D188}"/>
          </ac:picMkLst>
        </pc:picChg>
        <pc:picChg chg="add mod">
          <ac:chgData name="Fernando Ugarte" userId="03a4c8b189f89f9b" providerId="LiveId" clId="{63D10A23-65F2-4820-ABD7-704C396CBA45}" dt="2025-11-05T21:41:22.099" v="270"/>
          <ac:picMkLst>
            <pc:docMk/>
            <pc:sldMk cId="2108050462" sldId="267"/>
            <ac:picMk id="1046" creationId="{46F51FC3-249C-39D3-F37B-99550FABF72D}"/>
          </ac:picMkLst>
        </pc:picChg>
        <pc:picChg chg="add mod">
          <ac:chgData name="Fernando Ugarte" userId="03a4c8b189f89f9b" providerId="LiveId" clId="{63D10A23-65F2-4820-ABD7-704C396CBA45}" dt="2025-11-05T21:42:11.305" v="277"/>
          <ac:picMkLst>
            <pc:docMk/>
            <pc:sldMk cId="2108050462" sldId="267"/>
            <ac:picMk id="1048" creationId="{B4091D05-5B43-EF01-A04A-D469784B792E}"/>
          </ac:picMkLst>
        </pc:picChg>
        <pc:picChg chg="add mod">
          <ac:chgData name="Fernando Ugarte" userId="03a4c8b189f89f9b" providerId="LiveId" clId="{63D10A23-65F2-4820-ABD7-704C396CBA45}" dt="2025-11-05T21:42:10.421" v="276"/>
          <ac:picMkLst>
            <pc:docMk/>
            <pc:sldMk cId="2108050462" sldId="267"/>
            <ac:picMk id="1050" creationId="{B894DF66-4897-007F-69C5-98899940A044}"/>
          </ac:picMkLst>
        </pc:picChg>
        <pc:picChg chg="add">
          <ac:chgData name="Fernando Ugarte" userId="03a4c8b189f89f9b" providerId="LiveId" clId="{63D10A23-65F2-4820-ABD7-704C396CBA45}" dt="2025-11-05T21:42:37.516" v="283"/>
          <ac:picMkLst>
            <pc:docMk/>
            <pc:sldMk cId="2108050462" sldId="267"/>
            <ac:picMk id="1052" creationId="{648E96A0-99F5-99A3-4CB5-48684C9DD627}"/>
          </ac:picMkLst>
        </pc:picChg>
      </pc:sldChg>
      <pc:sldChg chg="addSp modSp add">
        <pc:chgData name="Fernando Ugarte" userId="03a4c8b189f89f9b" providerId="LiveId" clId="{63D10A23-65F2-4820-ABD7-704C396CBA45}" dt="2025-11-05T23:11:04.106" v="401"/>
        <pc:sldMkLst>
          <pc:docMk/>
          <pc:sldMk cId="3912581486" sldId="268"/>
        </pc:sldMkLst>
        <pc:spChg chg="add mod">
          <ac:chgData name="Fernando Ugarte" userId="03a4c8b189f89f9b" providerId="LiveId" clId="{63D10A23-65F2-4820-ABD7-704C396CBA45}" dt="2025-11-05T23:11:04.106" v="401"/>
          <ac:spMkLst>
            <pc:docMk/>
            <pc:sldMk cId="3912581486" sldId="268"/>
            <ac:spMk id="3" creationId="{17E0FFD0-4933-447B-7800-0910903E68F9}"/>
          </ac:spMkLst>
        </pc:spChg>
        <pc:picChg chg="add">
          <ac:chgData name="Fernando Ugarte" userId="03a4c8b189f89f9b" providerId="LiveId" clId="{63D10A23-65F2-4820-ABD7-704C396CBA45}" dt="2025-11-05T21:43:00.226" v="284"/>
          <ac:picMkLst>
            <pc:docMk/>
            <pc:sldMk cId="3912581486" sldId="268"/>
            <ac:picMk id="2050" creationId="{563BB6A9-3685-AA1F-3070-1E78AB6AE3FE}"/>
          </ac:picMkLst>
        </pc:picChg>
      </pc:sldChg>
      <pc:sldChg chg="addSp modSp add">
        <pc:chgData name="Fernando Ugarte" userId="03a4c8b189f89f9b" providerId="LiveId" clId="{63D10A23-65F2-4820-ABD7-704C396CBA45}" dt="2025-11-05T23:11:07.456" v="402"/>
        <pc:sldMkLst>
          <pc:docMk/>
          <pc:sldMk cId="1023807030" sldId="269"/>
        </pc:sldMkLst>
        <pc:spChg chg="add mod">
          <ac:chgData name="Fernando Ugarte" userId="03a4c8b189f89f9b" providerId="LiveId" clId="{63D10A23-65F2-4820-ABD7-704C396CBA45}" dt="2025-11-05T23:11:07.456" v="402"/>
          <ac:spMkLst>
            <pc:docMk/>
            <pc:sldMk cId="1023807030" sldId="269"/>
            <ac:spMk id="3" creationId="{43EBED2F-A03A-D974-1868-DC0BF9EE15FA}"/>
          </ac:spMkLst>
        </pc:spChg>
        <pc:picChg chg="add">
          <ac:chgData name="Fernando Ugarte" userId="03a4c8b189f89f9b" providerId="LiveId" clId="{63D10A23-65F2-4820-ABD7-704C396CBA45}" dt="2025-11-05T21:43:16.124" v="285"/>
          <ac:picMkLst>
            <pc:docMk/>
            <pc:sldMk cId="1023807030" sldId="269"/>
            <ac:picMk id="3074" creationId="{A295744D-3316-F9B4-4E3F-2AB3B0EA6F14}"/>
          </ac:picMkLst>
        </pc:picChg>
      </pc:sldChg>
      <pc:sldChg chg="addSp delSp modSp add">
        <pc:chgData name="Fernando Ugarte" userId="03a4c8b189f89f9b" providerId="LiveId" clId="{63D10A23-65F2-4820-ABD7-704C396CBA45}" dt="2025-11-05T23:11:09.859" v="403"/>
        <pc:sldMkLst>
          <pc:docMk/>
          <pc:sldMk cId="4187730838" sldId="270"/>
        </pc:sldMkLst>
        <pc:spChg chg="add mod">
          <ac:chgData name="Fernando Ugarte" userId="03a4c8b189f89f9b" providerId="LiveId" clId="{63D10A23-65F2-4820-ABD7-704C396CBA45}" dt="2025-11-05T23:11:09.859" v="403"/>
          <ac:spMkLst>
            <pc:docMk/>
            <pc:sldMk cId="4187730838" sldId="270"/>
            <ac:spMk id="3" creationId="{7A8ECB76-7985-2965-3442-312434317DE2}"/>
          </ac:spMkLst>
        </pc:spChg>
        <pc:picChg chg="del">
          <ac:chgData name="Fernando Ugarte" userId="03a4c8b189f89f9b" providerId="LiveId" clId="{63D10A23-65F2-4820-ABD7-704C396CBA45}" dt="2025-11-05T21:43:28.322" v="287" actId="478"/>
          <ac:picMkLst>
            <pc:docMk/>
            <pc:sldMk cId="4187730838" sldId="270"/>
            <ac:picMk id="3074" creationId="{16B59334-E0CB-E823-AA2F-B5FFE8F2820D}"/>
          </ac:picMkLst>
        </pc:picChg>
        <pc:picChg chg="add">
          <ac:chgData name="Fernando Ugarte" userId="03a4c8b189f89f9b" providerId="LiveId" clId="{63D10A23-65F2-4820-ABD7-704C396CBA45}" dt="2025-11-05T21:44:17.478" v="294"/>
          <ac:picMkLst>
            <pc:docMk/>
            <pc:sldMk cId="4187730838" sldId="270"/>
            <ac:picMk id="4098" creationId="{EC9D56E2-53B9-F9E0-90C5-9141C856B77B}"/>
          </ac:picMkLst>
        </pc:picChg>
      </pc:sldChg>
      <pc:sldChg chg="addSp delSp modSp add mod modClrScheme chgLayout">
        <pc:chgData name="Fernando Ugarte" userId="03a4c8b189f89f9b" providerId="LiveId" clId="{63D10A23-65F2-4820-ABD7-704C396CBA45}" dt="2025-11-06T11:49:11.199" v="781" actId="20577"/>
        <pc:sldMkLst>
          <pc:docMk/>
          <pc:sldMk cId="1544601527" sldId="271"/>
        </pc:sldMkLst>
        <pc:spChg chg="add del mod">
          <ac:chgData name="Fernando Ugarte" userId="03a4c8b189f89f9b" providerId="LiveId" clId="{63D10A23-65F2-4820-ABD7-704C396CBA45}" dt="2025-11-06T04:25:29.767" v="679" actId="478"/>
          <ac:spMkLst>
            <pc:docMk/>
            <pc:sldMk cId="1544601527" sldId="271"/>
            <ac:spMk id="4" creationId="{ECAB3CB2-727B-2BC8-A547-28F95F2071E2}"/>
          </ac:spMkLst>
        </pc:spChg>
        <pc:spChg chg="add mod ord">
          <ac:chgData name="Fernando Ugarte" userId="03a4c8b189f89f9b" providerId="LiveId" clId="{63D10A23-65F2-4820-ABD7-704C396CBA45}" dt="2025-11-06T11:49:11.199" v="781" actId="20577"/>
          <ac:spMkLst>
            <pc:docMk/>
            <pc:sldMk cId="1544601527" sldId="271"/>
            <ac:spMk id="5" creationId="{AAC9FB0D-77FA-1803-026B-DA70620C344A}"/>
          </ac:spMkLst>
        </pc:spChg>
        <pc:spChg chg="add mod ord">
          <ac:chgData name="Fernando Ugarte" userId="03a4c8b189f89f9b" providerId="LiveId" clId="{63D10A23-65F2-4820-ABD7-704C396CBA45}" dt="2025-11-06T04:27:02.115" v="702" actId="14100"/>
          <ac:spMkLst>
            <pc:docMk/>
            <pc:sldMk cId="1544601527" sldId="271"/>
            <ac:spMk id="6" creationId="{0171C318-4F05-E94D-B669-D5A37D7CDC1E}"/>
          </ac:spMkLst>
        </pc:spChg>
      </pc:sldChg>
      <pc:sldChg chg="addSp delSp modSp add">
        <pc:chgData name="Fernando Ugarte" userId="03a4c8b189f89f9b" providerId="LiveId" clId="{63D10A23-65F2-4820-ABD7-704C396CBA45}" dt="2025-11-05T23:11:23.448" v="408"/>
        <pc:sldMkLst>
          <pc:docMk/>
          <pc:sldMk cId="1278452609" sldId="272"/>
        </pc:sldMkLst>
        <pc:spChg chg="add mod">
          <ac:chgData name="Fernando Ugarte" userId="03a4c8b189f89f9b" providerId="LiveId" clId="{63D10A23-65F2-4820-ABD7-704C396CBA45}" dt="2025-11-05T23:11:23.448" v="408"/>
          <ac:spMkLst>
            <pc:docMk/>
            <pc:sldMk cId="1278452609" sldId="272"/>
            <ac:spMk id="3" creationId="{CE8B47FC-8767-0655-4776-C1D5ECC87D16}"/>
          </ac:spMkLst>
        </pc:spChg>
        <pc:picChg chg="add del">
          <ac:chgData name="Fernando Ugarte" userId="03a4c8b189f89f9b" providerId="LiveId" clId="{63D10A23-65F2-4820-ABD7-704C396CBA45}" dt="2025-11-05T21:48:26.107" v="301" actId="478"/>
          <ac:picMkLst>
            <pc:docMk/>
            <pc:sldMk cId="1278452609" sldId="272"/>
            <ac:picMk id="9218" creationId="{684BCA89-F247-B480-2FDB-D8D2140664C2}"/>
          </ac:picMkLst>
        </pc:picChg>
        <pc:picChg chg="add">
          <ac:chgData name="Fernando Ugarte" userId="03a4c8b189f89f9b" providerId="LiveId" clId="{63D10A23-65F2-4820-ABD7-704C396CBA45}" dt="2025-11-05T21:48:27.624" v="302"/>
          <ac:picMkLst>
            <pc:docMk/>
            <pc:sldMk cId="1278452609" sldId="272"/>
            <ac:picMk id="9220" creationId="{05859486-534A-E078-687B-7AB4C1E4C6A5}"/>
          </ac:picMkLst>
        </pc:picChg>
      </pc:sldChg>
      <pc:sldChg chg="addSp modSp add">
        <pc:chgData name="Fernando Ugarte" userId="03a4c8b189f89f9b" providerId="LiveId" clId="{63D10A23-65F2-4820-ABD7-704C396CBA45}" dt="2025-11-05T23:11:20.347" v="407"/>
        <pc:sldMkLst>
          <pc:docMk/>
          <pc:sldMk cId="3083997782" sldId="273"/>
        </pc:sldMkLst>
        <pc:spChg chg="add mod">
          <ac:chgData name="Fernando Ugarte" userId="03a4c8b189f89f9b" providerId="LiveId" clId="{63D10A23-65F2-4820-ABD7-704C396CBA45}" dt="2025-11-05T23:11:20.347" v="407"/>
          <ac:spMkLst>
            <pc:docMk/>
            <pc:sldMk cId="3083997782" sldId="273"/>
            <ac:spMk id="3" creationId="{4333110E-34EE-A87F-31F0-E5884DE01FFF}"/>
          </ac:spMkLst>
        </pc:spChg>
        <pc:picChg chg="add">
          <ac:chgData name="Fernando Ugarte" userId="03a4c8b189f89f9b" providerId="LiveId" clId="{63D10A23-65F2-4820-ABD7-704C396CBA45}" dt="2025-11-05T21:46:20.450" v="299"/>
          <ac:picMkLst>
            <pc:docMk/>
            <pc:sldMk cId="3083997782" sldId="273"/>
            <ac:picMk id="8194" creationId="{08D3CA8D-C47E-9638-0446-EEED5B2703DF}"/>
          </ac:picMkLst>
        </pc:picChg>
      </pc:sldChg>
      <pc:sldChg chg="addSp modSp add">
        <pc:chgData name="Fernando Ugarte" userId="03a4c8b189f89f9b" providerId="LiveId" clId="{63D10A23-65F2-4820-ABD7-704C396CBA45}" dt="2025-11-05T23:11:17.761" v="406"/>
        <pc:sldMkLst>
          <pc:docMk/>
          <pc:sldMk cId="2860316296" sldId="274"/>
        </pc:sldMkLst>
        <pc:spChg chg="add mod">
          <ac:chgData name="Fernando Ugarte" userId="03a4c8b189f89f9b" providerId="LiveId" clId="{63D10A23-65F2-4820-ABD7-704C396CBA45}" dt="2025-11-05T23:11:17.761" v="406"/>
          <ac:spMkLst>
            <pc:docMk/>
            <pc:sldMk cId="2860316296" sldId="274"/>
            <ac:spMk id="3" creationId="{EE572033-545B-70FC-8F46-72845480B5DF}"/>
          </ac:spMkLst>
        </pc:spChg>
        <pc:picChg chg="add">
          <ac:chgData name="Fernando Ugarte" userId="03a4c8b189f89f9b" providerId="LiveId" clId="{63D10A23-65F2-4820-ABD7-704C396CBA45}" dt="2025-11-05T21:45:32.094" v="298"/>
          <ac:picMkLst>
            <pc:docMk/>
            <pc:sldMk cId="2860316296" sldId="274"/>
            <ac:picMk id="7170" creationId="{584FFFC2-8A25-0C0D-3CF8-92B2B83D6DD9}"/>
          </ac:picMkLst>
        </pc:picChg>
      </pc:sldChg>
      <pc:sldChg chg="addSp delSp modSp add">
        <pc:chgData name="Fernando Ugarte" userId="03a4c8b189f89f9b" providerId="LiveId" clId="{63D10A23-65F2-4820-ABD7-704C396CBA45}" dt="2025-11-06T04:07:06.754" v="671"/>
        <pc:sldMkLst>
          <pc:docMk/>
          <pc:sldMk cId="1489803763" sldId="275"/>
        </pc:sldMkLst>
        <pc:spChg chg="add mod">
          <ac:chgData name="Fernando Ugarte" userId="03a4c8b189f89f9b" providerId="LiveId" clId="{63D10A23-65F2-4820-ABD7-704C396CBA45}" dt="2025-11-05T23:11:15.562" v="405"/>
          <ac:spMkLst>
            <pc:docMk/>
            <pc:sldMk cId="1489803763" sldId="275"/>
            <ac:spMk id="3" creationId="{DF188306-A5E7-254D-6ABD-882175362611}"/>
          </ac:spMkLst>
        </pc:spChg>
        <pc:picChg chg="add">
          <ac:chgData name="Fernando Ugarte" userId="03a4c8b189f89f9b" providerId="LiveId" clId="{63D10A23-65F2-4820-ABD7-704C396CBA45}" dt="2025-11-06T04:07:06.754" v="671"/>
          <ac:picMkLst>
            <pc:docMk/>
            <pc:sldMk cId="1489803763" sldId="275"/>
            <ac:picMk id="2050" creationId="{4763C25E-696A-3849-832B-BBB7945052DC}"/>
          </ac:picMkLst>
        </pc:picChg>
        <pc:picChg chg="add del">
          <ac:chgData name="Fernando Ugarte" userId="03a4c8b189f89f9b" providerId="LiveId" clId="{63D10A23-65F2-4820-ABD7-704C396CBA45}" dt="2025-11-06T04:05:28.078" v="670" actId="478"/>
          <ac:picMkLst>
            <pc:docMk/>
            <pc:sldMk cId="1489803763" sldId="275"/>
            <ac:picMk id="6146" creationId="{3869C337-C31D-9E1B-4182-75FA8BEF6586}"/>
          </ac:picMkLst>
        </pc:picChg>
      </pc:sldChg>
      <pc:sldChg chg="addSp modSp add">
        <pc:chgData name="Fernando Ugarte" userId="03a4c8b189f89f9b" providerId="LiveId" clId="{63D10A23-65F2-4820-ABD7-704C396CBA45}" dt="2025-11-05T23:11:13.109" v="404"/>
        <pc:sldMkLst>
          <pc:docMk/>
          <pc:sldMk cId="13654950" sldId="276"/>
        </pc:sldMkLst>
        <pc:spChg chg="add mod">
          <ac:chgData name="Fernando Ugarte" userId="03a4c8b189f89f9b" providerId="LiveId" clId="{63D10A23-65F2-4820-ABD7-704C396CBA45}" dt="2025-11-05T23:11:13.109" v="404"/>
          <ac:spMkLst>
            <pc:docMk/>
            <pc:sldMk cId="13654950" sldId="276"/>
            <ac:spMk id="3" creationId="{A723A2BB-9690-2A0C-7B4A-2352B33EB822}"/>
          </ac:spMkLst>
        </pc:spChg>
        <pc:picChg chg="add mod">
          <ac:chgData name="Fernando Ugarte" userId="03a4c8b189f89f9b" providerId="LiveId" clId="{63D10A23-65F2-4820-ABD7-704C396CBA45}" dt="2025-11-05T21:44:34.018" v="296" actId="1036"/>
          <ac:picMkLst>
            <pc:docMk/>
            <pc:sldMk cId="13654950" sldId="276"/>
            <ac:picMk id="5122" creationId="{DB64498E-D8B7-8433-8A62-873E8DB79745}"/>
          </ac:picMkLst>
        </pc:picChg>
      </pc:sldChg>
      <pc:sldMasterChg chg="modSldLayout">
        <pc:chgData name="Fernando Ugarte" userId="03a4c8b189f89f9b" providerId="LiveId" clId="{63D10A23-65F2-4820-ABD7-704C396CBA45}" dt="2025-11-05T16:36:19.600" v="46"/>
        <pc:sldMasterMkLst>
          <pc:docMk/>
          <pc:sldMasterMk cId="3952466961" sldId="2147483660"/>
        </pc:sldMasterMkLst>
        <pc:sldLayoutChg chg="delSp">
          <pc:chgData name="Fernando Ugarte" userId="03a4c8b189f89f9b" providerId="LiveId" clId="{63D10A23-65F2-4820-ABD7-704C396CBA45}" dt="2025-11-05T16:36:19.600" v="46"/>
          <pc:sldLayoutMkLst>
            <pc:docMk/>
            <pc:sldMasterMk cId="3952466961" sldId="2147483660"/>
            <pc:sldLayoutMk cId="419943071" sldId="2147483672"/>
          </pc:sldLayoutMkLst>
          <pc:spChg chg="del">
            <ac:chgData name="Fernando Ugarte" userId="03a4c8b189f89f9b" providerId="LiveId" clId="{63D10A23-65F2-4820-ABD7-704C396CBA45}" dt="2025-11-05T16:36:19.600" v="46"/>
            <ac:spMkLst>
              <pc:docMk/>
              <pc:sldMasterMk cId="3952466961" sldId="2147483660"/>
              <pc:sldLayoutMk cId="419943071" sldId="2147483672"/>
              <ac:spMk id="3" creationId="{00000000-0000-0000-0000-000000000000}"/>
            </ac:spMkLst>
          </pc:spChg>
          <pc:picChg chg="del">
            <ac:chgData name="Fernando Ugarte" userId="03a4c8b189f89f9b" providerId="LiveId" clId="{63D10A23-65F2-4820-ABD7-704C396CBA45}" dt="2025-11-05T16:36:19.600" v="46"/>
            <ac:picMkLst>
              <pc:docMk/>
              <pc:sldMasterMk cId="3952466961" sldId="2147483660"/>
              <pc:sldLayoutMk cId="419943071" sldId="2147483672"/>
              <ac:picMk id="2" creationId="{00000000-0000-0000-0000-000000000000}"/>
            </ac:picMkLst>
          </pc:picChg>
          <pc:picChg chg="del">
            <ac:chgData name="Fernando Ugarte" userId="03a4c8b189f89f9b" providerId="LiveId" clId="{63D10A23-65F2-4820-ABD7-704C396CBA45}" dt="2025-11-05T16:36:19.600" v="46"/>
            <ac:picMkLst>
              <pc:docMk/>
              <pc:sldMasterMk cId="3952466961" sldId="2147483660"/>
              <pc:sldLayoutMk cId="419943071" sldId="2147483672"/>
              <ac:picMk id="4" creationId="{00000000-0000-0000-0000-000000000000}"/>
            </ac:picMkLst>
          </pc:picChg>
        </pc:sldLayoutChg>
        <pc:sldLayoutChg chg="delSp">
          <pc:chgData name="Fernando Ugarte" userId="03a4c8b189f89f9b" providerId="LiveId" clId="{63D10A23-65F2-4820-ABD7-704C396CBA45}" dt="2025-11-05T16:36:19.600" v="46"/>
          <pc:sldLayoutMkLst>
            <pc:docMk/>
            <pc:sldMasterMk cId="3952466961" sldId="2147483660"/>
            <pc:sldLayoutMk cId="2293379899" sldId="2147483673"/>
          </pc:sldLayoutMkLst>
          <pc:spChg chg="del">
            <ac:chgData name="Fernando Ugarte" userId="03a4c8b189f89f9b" providerId="LiveId" clId="{63D10A23-65F2-4820-ABD7-704C396CBA45}" dt="2025-11-05T16:36:19.600" v="46"/>
            <ac:spMkLst>
              <pc:docMk/>
              <pc:sldMasterMk cId="3952466961" sldId="2147483660"/>
              <pc:sldLayoutMk cId="2293379899" sldId="2147483673"/>
              <ac:spMk id="3" creationId="{00000000-0000-0000-0000-000000000000}"/>
            </ac:spMkLst>
          </pc:spChg>
          <pc:picChg chg="del">
            <ac:chgData name="Fernando Ugarte" userId="03a4c8b189f89f9b" providerId="LiveId" clId="{63D10A23-65F2-4820-ABD7-704C396CBA45}" dt="2025-11-05T16:36:19.600" v="46"/>
            <ac:picMkLst>
              <pc:docMk/>
              <pc:sldMasterMk cId="3952466961" sldId="2147483660"/>
              <pc:sldLayoutMk cId="2293379899" sldId="2147483673"/>
              <ac:picMk id="2" creationId="{00000000-0000-0000-0000-000000000000}"/>
            </ac:picMkLst>
          </pc:picChg>
          <pc:picChg chg="del">
            <ac:chgData name="Fernando Ugarte" userId="03a4c8b189f89f9b" providerId="LiveId" clId="{63D10A23-65F2-4820-ABD7-704C396CBA45}" dt="2025-11-05T16:36:19.600" v="46"/>
            <ac:picMkLst>
              <pc:docMk/>
              <pc:sldMasterMk cId="3952466961" sldId="2147483660"/>
              <pc:sldLayoutMk cId="2293379899" sldId="2147483673"/>
              <ac:picMk id="4" creationId="{00000000-0000-0000-0000-000000000000}"/>
            </ac:picMkLst>
          </pc:picChg>
        </pc:sldLayoutChg>
        <pc:sldLayoutChg chg="delSp">
          <pc:chgData name="Fernando Ugarte" userId="03a4c8b189f89f9b" providerId="LiveId" clId="{63D10A23-65F2-4820-ABD7-704C396CBA45}" dt="2025-11-05T16:36:19.600" v="46"/>
          <pc:sldLayoutMkLst>
            <pc:docMk/>
            <pc:sldMasterMk cId="3952466961" sldId="2147483660"/>
            <pc:sldLayoutMk cId="1428745794" sldId="2147483674"/>
          </pc:sldLayoutMkLst>
          <pc:spChg chg="del">
            <ac:chgData name="Fernando Ugarte" userId="03a4c8b189f89f9b" providerId="LiveId" clId="{63D10A23-65F2-4820-ABD7-704C396CBA45}" dt="2025-11-05T16:36:19.600" v="46"/>
            <ac:spMkLst>
              <pc:docMk/>
              <pc:sldMasterMk cId="3952466961" sldId="2147483660"/>
              <pc:sldLayoutMk cId="1428745794" sldId="2147483674"/>
              <ac:spMk id="3" creationId="{00000000-0000-0000-0000-000000000000}"/>
            </ac:spMkLst>
          </pc:spChg>
          <pc:picChg chg="del">
            <ac:chgData name="Fernando Ugarte" userId="03a4c8b189f89f9b" providerId="LiveId" clId="{63D10A23-65F2-4820-ABD7-704C396CBA45}" dt="2025-11-05T16:36:19.600" v="46"/>
            <ac:picMkLst>
              <pc:docMk/>
              <pc:sldMasterMk cId="3952466961" sldId="2147483660"/>
              <pc:sldLayoutMk cId="1428745794" sldId="2147483674"/>
              <ac:picMk id="2" creationId="{00000000-0000-0000-0000-000000000000}"/>
            </ac:picMkLst>
          </pc:picChg>
          <pc:picChg chg="del">
            <ac:chgData name="Fernando Ugarte" userId="03a4c8b189f89f9b" providerId="LiveId" clId="{63D10A23-65F2-4820-ABD7-704C396CBA45}" dt="2025-11-05T16:36:19.600" v="46"/>
            <ac:picMkLst>
              <pc:docMk/>
              <pc:sldMasterMk cId="3952466961" sldId="2147483660"/>
              <pc:sldLayoutMk cId="1428745794" sldId="2147483674"/>
              <ac:picMk id="4" creationId="{00000000-0000-0000-0000-000000000000}"/>
            </ac:picMkLst>
          </pc:picChg>
        </pc:sldLayoutChg>
        <pc:sldLayoutChg chg="delSp">
          <pc:chgData name="Fernando Ugarte" userId="03a4c8b189f89f9b" providerId="LiveId" clId="{63D10A23-65F2-4820-ABD7-704C396CBA45}" dt="2025-11-05T16:36:19.600" v="46"/>
          <pc:sldLayoutMkLst>
            <pc:docMk/>
            <pc:sldMasterMk cId="3952466961" sldId="2147483660"/>
            <pc:sldLayoutMk cId="225905703" sldId="2147483675"/>
          </pc:sldLayoutMkLst>
          <pc:spChg chg="del">
            <ac:chgData name="Fernando Ugarte" userId="03a4c8b189f89f9b" providerId="LiveId" clId="{63D10A23-65F2-4820-ABD7-704C396CBA45}" dt="2025-11-05T16:36:19.600" v="46"/>
            <ac:spMkLst>
              <pc:docMk/>
              <pc:sldMasterMk cId="3952466961" sldId="2147483660"/>
              <pc:sldLayoutMk cId="225905703" sldId="2147483675"/>
              <ac:spMk id="3" creationId="{00000000-0000-0000-0000-000000000000}"/>
            </ac:spMkLst>
          </pc:spChg>
          <pc:picChg chg="del">
            <ac:chgData name="Fernando Ugarte" userId="03a4c8b189f89f9b" providerId="LiveId" clId="{63D10A23-65F2-4820-ABD7-704C396CBA45}" dt="2025-11-05T16:36:19.600" v="46"/>
            <ac:picMkLst>
              <pc:docMk/>
              <pc:sldMasterMk cId="3952466961" sldId="2147483660"/>
              <pc:sldLayoutMk cId="225905703" sldId="2147483675"/>
              <ac:picMk id="2" creationId="{00000000-0000-0000-0000-000000000000}"/>
            </ac:picMkLst>
          </pc:picChg>
          <pc:picChg chg="del">
            <ac:chgData name="Fernando Ugarte" userId="03a4c8b189f89f9b" providerId="LiveId" clId="{63D10A23-65F2-4820-ABD7-704C396CBA45}" dt="2025-11-05T16:36:19.600" v="46"/>
            <ac:picMkLst>
              <pc:docMk/>
              <pc:sldMasterMk cId="3952466961" sldId="2147483660"/>
              <pc:sldLayoutMk cId="225905703" sldId="2147483675"/>
              <ac:picMk id="4" creationId="{00000000-0000-0000-0000-000000000000}"/>
            </ac:picMkLst>
          </pc:picChg>
        </pc:sldLayoutChg>
        <pc:sldLayoutChg chg="delSp">
          <pc:chgData name="Fernando Ugarte" userId="03a4c8b189f89f9b" providerId="LiveId" clId="{63D10A23-65F2-4820-ABD7-704C396CBA45}" dt="2025-11-05T16:36:19.600" v="46"/>
          <pc:sldLayoutMkLst>
            <pc:docMk/>
            <pc:sldMasterMk cId="3952466961" sldId="2147483660"/>
            <pc:sldLayoutMk cId="87716260" sldId="2147483676"/>
          </pc:sldLayoutMkLst>
          <pc:spChg chg="del">
            <ac:chgData name="Fernando Ugarte" userId="03a4c8b189f89f9b" providerId="LiveId" clId="{63D10A23-65F2-4820-ABD7-704C396CBA45}" dt="2025-11-05T16:36:19.600" v="46"/>
            <ac:spMkLst>
              <pc:docMk/>
              <pc:sldMasterMk cId="3952466961" sldId="2147483660"/>
              <pc:sldLayoutMk cId="87716260" sldId="2147483676"/>
              <ac:spMk id="3" creationId="{00000000-0000-0000-0000-000000000000}"/>
            </ac:spMkLst>
          </pc:spChg>
          <pc:picChg chg="del">
            <ac:chgData name="Fernando Ugarte" userId="03a4c8b189f89f9b" providerId="LiveId" clId="{63D10A23-65F2-4820-ABD7-704C396CBA45}" dt="2025-11-05T16:36:19.600" v="46"/>
            <ac:picMkLst>
              <pc:docMk/>
              <pc:sldMasterMk cId="3952466961" sldId="2147483660"/>
              <pc:sldLayoutMk cId="87716260" sldId="2147483676"/>
              <ac:picMk id="2" creationId="{00000000-0000-0000-0000-000000000000}"/>
            </ac:picMkLst>
          </pc:picChg>
          <pc:picChg chg="del">
            <ac:chgData name="Fernando Ugarte" userId="03a4c8b189f89f9b" providerId="LiveId" clId="{63D10A23-65F2-4820-ABD7-704C396CBA45}" dt="2025-11-05T16:36:19.600" v="46"/>
            <ac:picMkLst>
              <pc:docMk/>
              <pc:sldMasterMk cId="3952466961" sldId="2147483660"/>
              <pc:sldLayoutMk cId="87716260" sldId="2147483676"/>
              <ac:picMk id="4" creationId="{00000000-0000-0000-0000-000000000000}"/>
            </ac:picMkLst>
          </pc:picChg>
        </pc:sldLayoutChg>
        <pc:sldLayoutChg chg="delSp">
          <pc:chgData name="Fernando Ugarte" userId="03a4c8b189f89f9b" providerId="LiveId" clId="{63D10A23-65F2-4820-ABD7-704C396CBA45}" dt="2025-11-05T16:36:19.600" v="46"/>
          <pc:sldLayoutMkLst>
            <pc:docMk/>
            <pc:sldMasterMk cId="3952466961" sldId="2147483660"/>
            <pc:sldLayoutMk cId="2509510550" sldId="2147483677"/>
          </pc:sldLayoutMkLst>
          <pc:spChg chg="del">
            <ac:chgData name="Fernando Ugarte" userId="03a4c8b189f89f9b" providerId="LiveId" clId="{63D10A23-65F2-4820-ABD7-704C396CBA45}" dt="2025-11-05T16:36:19.600" v="46"/>
            <ac:spMkLst>
              <pc:docMk/>
              <pc:sldMasterMk cId="3952466961" sldId="2147483660"/>
              <pc:sldLayoutMk cId="2509510550" sldId="2147483677"/>
              <ac:spMk id="3" creationId="{00000000-0000-0000-0000-000000000000}"/>
            </ac:spMkLst>
          </pc:spChg>
          <pc:picChg chg="del">
            <ac:chgData name="Fernando Ugarte" userId="03a4c8b189f89f9b" providerId="LiveId" clId="{63D10A23-65F2-4820-ABD7-704C396CBA45}" dt="2025-11-05T16:36:19.600" v="46"/>
            <ac:picMkLst>
              <pc:docMk/>
              <pc:sldMasterMk cId="3952466961" sldId="2147483660"/>
              <pc:sldLayoutMk cId="2509510550" sldId="2147483677"/>
              <ac:picMk id="2" creationId="{00000000-0000-0000-0000-000000000000}"/>
            </ac:picMkLst>
          </pc:picChg>
          <pc:picChg chg="del">
            <ac:chgData name="Fernando Ugarte" userId="03a4c8b189f89f9b" providerId="LiveId" clId="{63D10A23-65F2-4820-ABD7-704C396CBA45}" dt="2025-11-05T16:36:19.600" v="46"/>
            <ac:picMkLst>
              <pc:docMk/>
              <pc:sldMasterMk cId="3952466961" sldId="2147483660"/>
              <pc:sldLayoutMk cId="2509510550" sldId="2147483677"/>
              <ac:picMk id="4" creationId="{00000000-0000-0000-0000-000000000000}"/>
            </ac:picMkLst>
          </pc:picChg>
        </pc:sldLayoutChg>
        <pc:sldLayoutChg chg="delSp">
          <pc:chgData name="Fernando Ugarte" userId="03a4c8b189f89f9b" providerId="LiveId" clId="{63D10A23-65F2-4820-ABD7-704C396CBA45}" dt="2025-11-05T16:36:19.600" v="46"/>
          <pc:sldLayoutMkLst>
            <pc:docMk/>
            <pc:sldMasterMk cId="3952466961" sldId="2147483660"/>
            <pc:sldLayoutMk cId="2282532555" sldId="2147483678"/>
          </pc:sldLayoutMkLst>
          <pc:spChg chg="del">
            <ac:chgData name="Fernando Ugarte" userId="03a4c8b189f89f9b" providerId="LiveId" clId="{63D10A23-65F2-4820-ABD7-704C396CBA45}" dt="2025-11-05T16:36:19.600" v="46"/>
            <ac:spMkLst>
              <pc:docMk/>
              <pc:sldMasterMk cId="3952466961" sldId="2147483660"/>
              <pc:sldLayoutMk cId="2282532555" sldId="2147483678"/>
              <ac:spMk id="3" creationId="{00000000-0000-0000-0000-000000000000}"/>
            </ac:spMkLst>
          </pc:spChg>
          <pc:picChg chg="del">
            <ac:chgData name="Fernando Ugarte" userId="03a4c8b189f89f9b" providerId="LiveId" clId="{63D10A23-65F2-4820-ABD7-704C396CBA45}" dt="2025-11-05T16:36:19.600" v="46"/>
            <ac:picMkLst>
              <pc:docMk/>
              <pc:sldMasterMk cId="3952466961" sldId="2147483660"/>
              <pc:sldLayoutMk cId="2282532555" sldId="2147483678"/>
              <ac:picMk id="2" creationId="{00000000-0000-0000-0000-000000000000}"/>
            </ac:picMkLst>
          </pc:picChg>
          <pc:picChg chg="del">
            <ac:chgData name="Fernando Ugarte" userId="03a4c8b189f89f9b" providerId="LiveId" clId="{63D10A23-65F2-4820-ABD7-704C396CBA45}" dt="2025-11-05T16:36:19.600" v="46"/>
            <ac:picMkLst>
              <pc:docMk/>
              <pc:sldMasterMk cId="3952466961" sldId="2147483660"/>
              <pc:sldLayoutMk cId="2282532555" sldId="2147483678"/>
              <ac:picMk id="4" creationId="{00000000-0000-0000-0000-000000000000}"/>
            </ac:picMkLst>
          </pc:picChg>
        </pc:sldLayoutChg>
        <pc:sldLayoutChg chg="delSp">
          <pc:chgData name="Fernando Ugarte" userId="03a4c8b189f89f9b" providerId="LiveId" clId="{63D10A23-65F2-4820-ABD7-704C396CBA45}" dt="2025-11-05T16:36:19.600" v="46"/>
          <pc:sldLayoutMkLst>
            <pc:docMk/>
            <pc:sldMasterMk cId="3952466961" sldId="2147483660"/>
            <pc:sldLayoutMk cId="158443314" sldId="2147483679"/>
          </pc:sldLayoutMkLst>
          <pc:spChg chg="del">
            <ac:chgData name="Fernando Ugarte" userId="03a4c8b189f89f9b" providerId="LiveId" clId="{63D10A23-65F2-4820-ABD7-704C396CBA45}" dt="2025-11-05T16:36:19.600" v="46"/>
            <ac:spMkLst>
              <pc:docMk/>
              <pc:sldMasterMk cId="3952466961" sldId="2147483660"/>
              <pc:sldLayoutMk cId="158443314" sldId="2147483679"/>
              <ac:spMk id="3" creationId="{00000000-0000-0000-0000-000000000000}"/>
            </ac:spMkLst>
          </pc:spChg>
          <pc:picChg chg="del">
            <ac:chgData name="Fernando Ugarte" userId="03a4c8b189f89f9b" providerId="LiveId" clId="{63D10A23-65F2-4820-ABD7-704C396CBA45}" dt="2025-11-05T16:36:19.600" v="46"/>
            <ac:picMkLst>
              <pc:docMk/>
              <pc:sldMasterMk cId="3952466961" sldId="2147483660"/>
              <pc:sldLayoutMk cId="158443314" sldId="2147483679"/>
              <ac:picMk id="2" creationId="{00000000-0000-0000-0000-000000000000}"/>
            </ac:picMkLst>
          </pc:picChg>
          <pc:picChg chg="del">
            <ac:chgData name="Fernando Ugarte" userId="03a4c8b189f89f9b" providerId="LiveId" clId="{63D10A23-65F2-4820-ABD7-704C396CBA45}" dt="2025-11-05T16:36:19.600" v="46"/>
            <ac:picMkLst>
              <pc:docMk/>
              <pc:sldMasterMk cId="3952466961" sldId="2147483660"/>
              <pc:sldLayoutMk cId="158443314" sldId="2147483679"/>
              <ac:picMk id="4" creationId="{00000000-0000-0000-0000-000000000000}"/>
            </ac:picMkLst>
          </pc:picChg>
        </pc:sldLayoutChg>
        <pc:sldLayoutChg chg="delSp">
          <pc:chgData name="Fernando Ugarte" userId="03a4c8b189f89f9b" providerId="LiveId" clId="{63D10A23-65F2-4820-ABD7-704C396CBA45}" dt="2025-11-05T16:36:19.600" v="46"/>
          <pc:sldLayoutMkLst>
            <pc:docMk/>
            <pc:sldMasterMk cId="3952466961" sldId="2147483660"/>
            <pc:sldLayoutMk cId="969080389" sldId="2147483680"/>
          </pc:sldLayoutMkLst>
          <pc:spChg chg="del">
            <ac:chgData name="Fernando Ugarte" userId="03a4c8b189f89f9b" providerId="LiveId" clId="{63D10A23-65F2-4820-ABD7-704C396CBA45}" dt="2025-11-05T16:36:19.600" v="46"/>
            <ac:spMkLst>
              <pc:docMk/>
              <pc:sldMasterMk cId="3952466961" sldId="2147483660"/>
              <pc:sldLayoutMk cId="969080389" sldId="2147483680"/>
              <ac:spMk id="3" creationId="{00000000-0000-0000-0000-000000000000}"/>
            </ac:spMkLst>
          </pc:spChg>
          <pc:picChg chg="del">
            <ac:chgData name="Fernando Ugarte" userId="03a4c8b189f89f9b" providerId="LiveId" clId="{63D10A23-65F2-4820-ABD7-704C396CBA45}" dt="2025-11-05T16:36:19.600" v="46"/>
            <ac:picMkLst>
              <pc:docMk/>
              <pc:sldMasterMk cId="3952466961" sldId="2147483660"/>
              <pc:sldLayoutMk cId="969080389" sldId="2147483680"/>
              <ac:picMk id="2" creationId="{00000000-0000-0000-0000-000000000000}"/>
            </ac:picMkLst>
          </pc:picChg>
          <pc:picChg chg="del">
            <ac:chgData name="Fernando Ugarte" userId="03a4c8b189f89f9b" providerId="LiveId" clId="{63D10A23-65F2-4820-ABD7-704C396CBA45}" dt="2025-11-05T16:36:19.600" v="46"/>
            <ac:picMkLst>
              <pc:docMk/>
              <pc:sldMasterMk cId="3952466961" sldId="2147483660"/>
              <pc:sldLayoutMk cId="969080389" sldId="2147483680"/>
              <ac:picMk id="4" creationId="{00000000-0000-0000-0000-000000000000}"/>
            </ac:picMkLst>
          </pc:picChg>
        </pc:sldLayoutChg>
        <pc:sldLayoutChg chg="delSp">
          <pc:chgData name="Fernando Ugarte" userId="03a4c8b189f89f9b" providerId="LiveId" clId="{63D10A23-65F2-4820-ABD7-704C396CBA45}" dt="2025-11-05T16:36:19.600" v="46"/>
          <pc:sldLayoutMkLst>
            <pc:docMk/>
            <pc:sldMasterMk cId="3952466961" sldId="2147483660"/>
            <pc:sldLayoutMk cId="2676147501" sldId="2147483681"/>
          </pc:sldLayoutMkLst>
          <pc:spChg chg="del">
            <ac:chgData name="Fernando Ugarte" userId="03a4c8b189f89f9b" providerId="LiveId" clId="{63D10A23-65F2-4820-ABD7-704C396CBA45}" dt="2025-11-05T16:36:19.600" v="46"/>
            <ac:spMkLst>
              <pc:docMk/>
              <pc:sldMasterMk cId="3952466961" sldId="2147483660"/>
              <pc:sldLayoutMk cId="2676147501" sldId="2147483681"/>
              <ac:spMk id="3" creationId="{00000000-0000-0000-0000-000000000000}"/>
            </ac:spMkLst>
          </pc:spChg>
          <pc:picChg chg="del">
            <ac:chgData name="Fernando Ugarte" userId="03a4c8b189f89f9b" providerId="LiveId" clId="{63D10A23-65F2-4820-ABD7-704C396CBA45}" dt="2025-11-05T16:36:19.600" v="46"/>
            <ac:picMkLst>
              <pc:docMk/>
              <pc:sldMasterMk cId="3952466961" sldId="2147483660"/>
              <pc:sldLayoutMk cId="2676147501" sldId="2147483681"/>
              <ac:picMk id="2" creationId="{00000000-0000-0000-0000-000000000000}"/>
            </ac:picMkLst>
          </pc:picChg>
          <pc:picChg chg="del">
            <ac:chgData name="Fernando Ugarte" userId="03a4c8b189f89f9b" providerId="LiveId" clId="{63D10A23-65F2-4820-ABD7-704C396CBA45}" dt="2025-11-05T16:36:19.600" v="46"/>
            <ac:picMkLst>
              <pc:docMk/>
              <pc:sldMasterMk cId="3952466961" sldId="2147483660"/>
              <pc:sldLayoutMk cId="2676147501" sldId="2147483681"/>
              <ac:picMk id="4" creationId="{00000000-0000-0000-0000-000000000000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855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B3672-DA7B-E04B-7D4C-F9FC32A44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3C5FA4-F6B2-0A87-CF5B-A3AE6BACAD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643626-919A-B2BB-00BF-2EC10493D7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E35625-2375-1998-77C9-3644BAC732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21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EF6CA6-AAD4-503D-553B-B24B096301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D3AF406-A584-B4D9-5893-7544CB94CE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90412A-447A-69A6-2158-8AA1D1EDC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D7A5-B374-4B05-9C65-C83448A71F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B247E3-CE3B-AEC5-6FEF-D1CA45C00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CFEF6-2F20-13B6-952A-8FDD6E1D8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9D6B-A888-43D8-8C86-E5EDCF30BB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9000547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FD38A1-3192-674E-50ED-0AF55A5CF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8AE5A1-8365-A8C4-203E-2F0EA6E6C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702235-2BF0-1F6A-4FCB-52BD1A203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D7A5-B374-4B05-9C65-C83448A71F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E807807-EE4D-BC3F-E9CF-59913F0B5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587141-48E9-F317-1FC4-19C4EEED3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9D6B-A888-43D8-8C86-E5EDCF30BB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1759507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767419-A41E-5F63-C0A7-8FA771A9E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6DA0371-7044-6DCC-85DD-E1D597E94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82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82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82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82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82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82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82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1192C1-8A34-6267-A427-7B9A2565F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D7A5-B374-4B05-9C65-C83448A71F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BBE474-559E-1691-3F48-0AC38C396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AF4F5C-AE3B-5D82-5284-30D02BD1A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9D6B-A888-43D8-8C86-E5EDCF30BB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6602934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17F36-22D4-B3DA-C0F4-D66D580CE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AAF6F6-8B0B-62E2-2989-17FB1C1C82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6AEB013-EDCD-D5C6-1E7D-C7FE2517E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4990F56-69F7-F835-0671-5B72204E7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D7A5-B374-4B05-9C65-C83448A71F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2883206-6EBF-5642-58ED-4CAAA668E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86C7FD4-9FD8-DC77-B60A-17A1951E5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9D6B-A888-43D8-8C86-E5EDCF30BB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6401132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919071-C98A-A069-7F3B-FD9E2DD0B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9FAEA2-87A9-2CFB-A5F4-ABDAC7198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C1F658-CDFE-DB05-4E9E-E50258350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6291114-F397-7FB1-5588-5A9AB055A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4ABE2E7-3178-9A1B-B9BA-4FC394F8AF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F364405-A1D6-150E-E42A-92273666A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D7A5-B374-4B05-9C65-C83448A71F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7B2DAA3-1FF7-E1F5-55DE-B338F7327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7E22101-1FAF-305E-E477-2F3AA6BB4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9D6B-A888-43D8-8C86-E5EDCF30BB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5320926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9DDCBD-9F93-95A6-8D9A-FF62D609C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DC9F196-3501-9809-DBD3-BD7985CFB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D7A5-B374-4B05-9C65-C83448A71F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D50D2EF-3EA0-F816-70F0-C4836CCDD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8FEDF5C-07F7-CB02-7EA5-21716C11B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9D6B-A888-43D8-8C86-E5EDCF30BB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4608652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F50D157-C901-4362-DDE5-20C83CFB1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D7A5-B374-4B05-9C65-C83448A71F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E7F12A-D11B-F9BB-1EC3-8014D966C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07D3D79-EABB-64D5-D95E-6EDB4AA23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9D6B-A888-43D8-8C86-E5EDCF30BB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4637158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6D11E9-DC59-1017-B299-F51F6C9A1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2C0812-88BC-B3B5-3560-896A518E9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3B6D213-2572-47CD-37AA-C0E8511BBF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8DBC429-B8F7-EBE6-C128-80716CE6D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D7A5-B374-4B05-9C65-C83448A71F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9DA61B1-9378-9174-DEFA-F1745079A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8955E4-1498-6716-289F-A43E2109A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9D6B-A888-43D8-8C86-E5EDCF30BB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1193940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9004A7-89BF-822A-036B-90282DE73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0F06A30-D01E-6E1A-14AD-818169A886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0E129D4-519E-282D-84B4-046EE0631A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7B81ACD-0761-1B28-A535-B4119B5D9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D7A5-B374-4B05-9C65-C83448A71F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F67D16-82A4-3709-D493-897C699B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1157858-BA57-7B1E-7E82-7CDBF3C20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9D6B-A888-43D8-8C86-E5EDCF30BB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3045650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8F4120-C6F1-71D9-3833-8495635C4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42A7DA9-6D81-24D7-7614-BB9555BB25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3E6553-EA16-D497-F4DB-979471F9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D7A5-B374-4B05-9C65-C83448A71F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2CCD32-CD5F-1E32-A1D3-B2C12BBFD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334D59-84B0-1D90-7F41-DEE7C2182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9D6B-A888-43D8-8C86-E5EDCF30BB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0367561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96D5DE7-CB18-8397-192A-F2788A4FB1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79EF527-9DAD-A13A-66FB-D10565A4BE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DFB347-D6F1-C2D4-304C-D0ACC4A8F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D7A5-B374-4B05-9C65-C83448A71F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3536A9-CFB1-4BAD-3402-54EBD8F8D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DEE94A-0EF8-3E20-73F3-0F745F730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9D6B-A888-43D8-8C86-E5EDCF30BB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9701873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9430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3379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8745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9057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7162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95105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25325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443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90803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6147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71DBCB5-D3F0-A21A-064D-A32C9E364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D7825B-78E2-C13E-9554-0DFDBA86E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BF1921-114E-B8AC-1CCE-59DC8D85E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8AD7A5-B374-4B05-9C65-C83448A71FE1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A7BEC7-8A68-BD60-994E-35F0B79BB2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0D7843-ABBA-0F8B-BCA9-95E2F03CBB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319D6B-A888-43D8-8C86-E5EDCF30BBC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52466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hf sldNum="0"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5" Type="http://schemas.openxmlformats.org/officeDocument/2006/relationships/image" Target="../media/image3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630400" cy="82296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701047" y="1701046"/>
            <a:ext cx="8250982" cy="4848893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90194" y="3192568"/>
            <a:ext cx="5226713" cy="4846324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417058" y="1965702"/>
            <a:ext cx="8229086" cy="429768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896826" y="1441574"/>
            <a:ext cx="5769962" cy="4906399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Text 0"/>
          <p:cNvSpPr/>
          <p:nvPr/>
        </p:nvSpPr>
        <p:spPr>
          <a:xfrm>
            <a:off x="792049" y="3320527"/>
            <a:ext cx="3456993" cy="36862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Estado de la Seguridad Informática en el Sector Salud</a:t>
            </a:r>
            <a:endParaRPr lang="en-US" sz="48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2050" y="968188"/>
            <a:ext cx="3503686" cy="17929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Un análisis crítico de los desafíos globales, nacionales y en obras sociales</a:t>
            </a:r>
          </a:p>
        </p:txBody>
      </p:sp>
      <p:pic>
        <p:nvPicPr>
          <p:cNvPr id="6" name="Imagen 5" descr="Interfaz de usuario gráfica, Texto, Aplicación, Chat o mensaje de texto">
            <a:extLst>
              <a:ext uri="{FF2B5EF4-FFF2-40B4-BE49-F238E27FC236}">
                <a16:creationId xmlns:a16="http://schemas.microsoft.com/office/drawing/2014/main" id="{8427528A-AC07-940D-C8DE-84752A20D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5" y="-1148371"/>
            <a:ext cx="9784075" cy="806024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7E6AD34-89B0-94FE-B299-D012BDB94CE2}"/>
              </a:ext>
            </a:extLst>
          </p:cNvPr>
          <p:cNvSpPr txBox="1"/>
          <p:nvPr/>
        </p:nvSpPr>
        <p:spPr>
          <a:xfrm>
            <a:off x="5120640" y="7655146"/>
            <a:ext cx="2920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419" dirty="0" err="1"/>
              <a:t>Ing</a:t>
            </a:r>
            <a:r>
              <a:rPr lang="es-419" dirty="0"/>
              <a:t> Fernando Ugarte - IPSST</a:t>
            </a:r>
            <a:endParaRPr lang="es-A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737" y="518874"/>
            <a:ext cx="13120926" cy="12413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Panorama Global: Costos Crecientes de las Brechas de Datos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54737" y="2213015"/>
            <a:ext cx="4836319" cy="1811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informe "Cost of a Data Breach Report 2024" de IBM y Ponemon Institute revela un panorama alarmante: el costo promedio global de una brecha de datos aumentó un </a:t>
            </a:r>
            <a:r>
              <a:rPr lang="en-US" sz="1450" b="1" dirty="0">
                <a:solidFill>
                  <a:srgbClr val="2589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10%</a:t>
            </a: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alcanzando los </a:t>
            </a:r>
            <a:r>
              <a:rPr lang="en-US" sz="1450" b="1" dirty="0">
                <a:solidFill>
                  <a:srgbClr val="2589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4.88 millones de dólares</a:t>
            </a: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el mayor incremento desde la pandemia.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754737" y="4194453"/>
            <a:ext cx="4836319" cy="1207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Más de la mitad de las organizaciones afectadas enfrentaron escasez significativa de personal de seguridad, incrementando los costos en </a:t>
            </a:r>
            <a:r>
              <a:rPr lang="en-US" sz="1450" b="1" dirty="0">
                <a:solidFill>
                  <a:srgbClr val="2589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1.76 millones de dólares</a:t>
            </a: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adicionales en </a:t>
            </a:r>
            <a:r>
              <a:rPr lang="en-US" sz="145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promedio</a:t>
            </a: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</a:p>
          <a:p>
            <a:pPr marL="0" indent="0" algn="l">
              <a:lnSpc>
                <a:spcPts val="2350"/>
              </a:lnSpc>
              <a:buNone/>
            </a:pPr>
            <a:endParaRPr lang="en-US" sz="1450" dirty="0">
              <a:solidFill>
                <a:srgbClr val="384653"/>
              </a:solidFill>
              <a:latin typeface="Montserrat" pitchFamily="34" charset="0"/>
            </a:endParaRPr>
          </a:p>
          <a:p>
            <a:pPr marL="0" indent="0" algn="l">
              <a:lnSpc>
                <a:spcPts val="2350"/>
              </a:lnSpc>
              <a:buNone/>
            </a:pPr>
            <a:endParaRPr lang="en-US" sz="1450" dirty="0">
              <a:solidFill>
                <a:srgbClr val="384653"/>
              </a:solidFill>
              <a:latin typeface="Montserrat" pitchFamily="34" charset="0"/>
            </a:endParaRPr>
          </a:p>
          <a:p>
            <a:pPr marL="285750" indent="-285750" algn="l">
              <a:lnSpc>
                <a:spcPts val="2350"/>
              </a:lnSpc>
              <a:buFont typeface="Arial" panose="020B0604020202020204" pitchFamily="34" charset="0"/>
              <a:buChar char="•"/>
            </a:pPr>
            <a:r>
              <a:rPr lang="en-US" sz="1450" b="1" dirty="0">
                <a:solidFill>
                  <a:srgbClr val="384653"/>
                </a:solidFill>
                <a:latin typeface="Montserrat" pitchFamily="34" charset="0"/>
              </a:rPr>
              <a:t>Grandes </a:t>
            </a:r>
            <a:r>
              <a:rPr lang="en-US" sz="1450" b="1" dirty="0" err="1">
                <a:solidFill>
                  <a:srgbClr val="384653"/>
                </a:solidFill>
                <a:latin typeface="Montserrat" pitchFamily="34" charset="0"/>
              </a:rPr>
              <a:t>volúmenes</a:t>
            </a:r>
            <a:r>
              <a:rPr lang="en-US" sz="1450" b="1" dirty="0">
                <a:solidFill>
                  <a:srgbClr val="384653"/>
                </a:solidFill>
                <a:latin typeface="Montserrat" pitchFamily="34" charset="0"/>
              </a:rPr>
              <a:t> de </a:t>
            </a:r>
            <a:r>
              <a:rPr lang="en-US" sz="1450" b="1" dirty="0" err="1">
                <a:solidFill>
                  <a:srgbClr val="384653"/>
                </a:solidFill>
                <a:latin typeface="Montserrat" pitchFamily="34" charset="0"/>
              </a:rPr>
              <a:t>datos</a:t>
            </a:r>
            <a:endParaRPr lang="en-US" sz="1450" b="1" dirty="0">
              <a:solidFill>
                <a:srgbClr val="384653"/>
              </a:solidFill>
              <a:latin typeface="Montserrat" pitchFamily="34" charset="0"/>
            </a:endParaRPr>
          </a:p>
          <a:p>
            <a:pPr marL="285750" indent="-285750" algn="l">
              <a:lnSpc>
                <a:spcPts val="2350"/>
              </a:lnSpc>
              <a:buFont typeface="Arial" panose="020B0604020202020204" pitchFamily="34" charset="0"/>
              <a:buChar char="•"/>
            </a:pPr>
            <a:r>
              <a:rPr lang="en-US" sz="1450" b="1" dirty="0">
                <a:solidFill>
                  <a:srgbClr val="384653"/>
                </a:solidFill>
                <a:latin typeface="Montserrat" pitchFamily="34" charset="0"/>
              </a:rPr>
              <a:t>Información sensible</a:t>
            </a:r>
          </a:p>
          <a:p>
            <a:pPr marL="285750" indent="-285750" algn="l">
              <a:lnSpc>
                <a:spcPts val="2350"/>
              </a:lnSpc>
              <a:buFont typeface="Arial" panose="020B0604020202020204" pitchFamily="34" charset="0"/>
              <a:buChar char="•"/>
            </a:pPr>
            <a:r>
              <a:rPr lang="en-US" sz="1450" b="1" dirty="0">
                <a:solidFill>
                  <a:srgbClr val="384653"/>
                </a:solidFill>
                <a:latin typeface="Montserrat" pitchFamily="34" charset="0"/>
              </a:rPr>
              <a:t>En sistemas </a:t>
            </a:r>
            <a:r>
              <a:rPr lang="en-US" sz="1450" b="1" dirty="0" err="1">
                <a:solidFill>
                  <a:srgbClr val="384653"/>
                </a:solidFill>
                <a:latin typeface="Montserrat" pitchFamily="34" charset="0"/>
              </a:rPr>
              <a:t>críticos</a:t>
            </a:r>
            <a:endParaRPr lang="en-US" sz="1450" b="1" dirty="0">
              <a:solidFill>
                <a:srgbClr val="384653"/>
              </a:solidFill>
              <a:latin typeface="Montserrat" pitchFamily="34" charset="0"/>
            </a:endParaRPr>
          </a:p>
          <a:p>
            <a:pPr marL="285750" indent="-285750" algn="l">
              <a:lnSpc>
                <a:spcPts val="2350"/>
              </a:lnSpc>
              <a:buFont typeface="Arial" panose="020B0604020202020204" pitchFamily="34" charset="0"/>
              <a:buChar char="•"/>
            </a:pPr>
            <a:endParaRPr lang="en-US" sz="1450" b="1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8972" y="1760220"/>
            <a:ext cx="8371923" cy="529554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58972" y="7268051"/>
            <a:ext cx="7824192" cy="301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endParaRPr lang="en-US" sz="1450" dirty="0"/>
          </a:p>
        </p:txBody>
      </p:sp>
      <p:pic>
        <p:nvPicPr>
          <p:cNvPr id="8" name="Imagen 7" descr="Logotipo&#10;&#10;El contenido generado por IA puede ser incorrecto.">
            <a:extLst>
              <a:ext uri="{FF2B5EF4-FFF2-40B4-BE49-F238E27FC236}">
                <a16:creationId xmlns:a16="http://schemas.microsoft.com/office/drawing/2014/main" id="{B26EC01C-A3DC-A359-CF22-73941B3103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9283" y="7060835"/>
            <a:ext cx="4091117" cy="129978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0" y="0"/>
            <a:ext cx="768096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5693" y="2190750"/>
            <a:ext cx="4602480" cy="38481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58309" y="559594"/>
            <a:ext cx="5798582" cy="1247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El Sector Salud: El Más Costoso del Mundo</a:t>
            </a:r>
            <a:endParaRPr lang="en-US" sz="3900" dirty="0"/>
          </a:p>
        </p:txBody>
      </p:sp>
      <p:sp>
        <p:nvSpPr>
          <p:cNvPr id="5" name="Text 1"/>
          <p:cNvSpPr/>
          <p:nvPr/>
        </p:nvSpPr>
        <p:spPr>
          <a:xfrm>
            <a:off x="758309" y="2185749"/>
            <a:ext cx="2780824" cy="625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49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$9.77M</a:t>
            </a:r>
            <a:endParaRPr lang="en-US" sz="4900" dirty="0"/>
          </a:p>
        </p:txBody>
      </p:sp>
      <p:sp>
        <p:nvSpPr>
          <p:cNvPr id="6" name="Text 2"/>
          <p:cNvSpPr/>
          <p:nvPr/>
        </p:nvSpPr>
        <p:spPr>
          <a:xfrm>
            <a:off x="758309" y="3048238"/>
            <a:ext cx="2780824" cy="62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Costo Promedio por Brecha</a:t>
            </a:r>
            <a:endParaRPr lang="en-US" sz="1950" dirty="0"/>
          </a:p>
        </p:txBody>
      </p:sp>
      <p:sp>
        <p:nvSpPr>
          <p:cNvPr id="7" name="Text 3"/>
          <p:cNvSpPr/>
          <p:nvPr/>
        </p:nvSpPr>
        <p:spPr>
          <a:xfrm>
            <a:off x="758309" y="3785354"/>
            <a:ext cx="2780824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sector salud sigue siendo el más costoso, a pesar de una disminución del 10.6% respecto al año anterior</a:t>
            </a:r>
            <a:endParaRPr lang="en-US" sz="1450" dirty="0"/>
          </a:p>
        </p:txBody>
      </p:sp>
      <p:sp>
        <p:nvSpPr>
          <p:cNvPr id="8" name="Text 4"/>
          <p:cNvSpPr/>
          <p:nvPr/>
        </p:nvSpPr>
        <p:spPr>
          <a:xfrm>
            <a:off x="3776067" y="2185749"/>
            <a:ext cx="2780824" cy="625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49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292</a:t>
            </a:r>
            <a:endParaRPr lang="en-US" sz="4900" dirty="0"/>
          </a:p>
        </p:txBody>
      </p:sp>
      <p:sp>
        <p:nvSpPr>
          <p:cNvPr id="9" name="Text 5"/>
          <p:cNvSpPr/>
          <p:nvPr/>
        </p:nvSpPr>
        <p:spPr>
          <a:xfrm>
            <a:off x="3919299" y="3048238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Días de Identificación</a:t>
            </a:r>
            <a:endParaRPr lang="en-US" sz="1950" dirty="0"/>
          </a:p>
        </p:txBody>
      </p:sp>
      <p:sp>
        <p:nvSpPr>
          <p:cNvPr id="10" name="Text 6"/>
          <p:cNvSpPr/>
          <p:nvPr/>
        </p:nvSpPr>
        <p:spPr>
          <a:xfrm>
            <a:off x="3776067" y="3473648"/>
            <a:ext cx="2780824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Tiempo promedio para identificar y contener incidentes derivados de credenciales comprometidas</a:t>
            </a:r>
            <a:endParaRPr lang="en-US" sz="1450" dirty="0"/>
          </a:p>
        </p:txBody>
      </p:sp>
      <p:sp>
        <p:nvSpPr>
          <p:cNvPr id="11" name="Text 7"/>
          <p:cNvSpPr/>
          <p:nvPr/>
        </p:nvSpPr>
        <p:spPr>
          <a:xfrm>
            <a:off x="2267188" y="5472232"/>
            <a:ext cx="2780824" cy="625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49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31%</a:t>
            </a:r>
            <a:endParaRPr lang="en-US" sz="4900" dirty="0"/>
          </a:p>
        </p:txBody>
      </p:sp>
      <p:sp>
        <p:nvSpPr>
          <p:cNvPr id="12" name="Text 8"/>
          <p:cNvSpPr/>
          <p:nvPr/>
        </p:nvSpPr>
        <p:spPr>
          <a:xfrm>
            <a:off x="2410420" y="6334720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Ataques de Phishing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2267188" y="6760131"/>
            <a:ext cx="2780824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Principal vector de ataque a nivel global, seguido por credenciales robadas (16%)</a:t>
            </a:r>
            <a:endParaRPr lang="en-US" sz="1450" dirty="0"/>
          </a:p>
        </p:txBody>
      </p:sp>
      <p:pic>
        <p:nvPicPr>
          <p:cNvPr id="14" name="Imagen 13" descr="Logotipo&#10;&#10;El contenido generado por IA puede ser incorrecto.">
            <a:extLst>
              <a:ext uri="{FF2B5EF4-FFF2-40B4-BE49-F238E27FC236}">
                <a16:creationId xmlns:a16="http://schemas.microsoft.com/office/drawing/2014/main" id="{37E2F2F4-0B52-3530-0D32-FDF2EC22B2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9283" y="7060835"/>
            <a:ext cx="4091117" cy="129978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334214"/>
            <a:ext cx="11250573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Anatomía de los Costos: Cuatro Categorías Críticas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58309" y="2336840"/>
            <a:ext cx="6462117" cy="2184440"/>
          </a:xfrm>
          <a:prstGeom prst="roundRect">
            <a:avLst>
              <a:gd name="adj" fmla="val 1301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477" y="2534007"/>
            <a:ext cx="568643" cy="568643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1806" y="2690336"/>
            <a:ext cx="255865" cy="25586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55477" y="3292197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Detección y Escalada</a:t>
            </a:r>
            <a:endParaRPr lang="en-US" sz="1950" dirty="0"/>
          </a:p>
        </p:txBody>
      </p:sp>
      <p:sp>
        <p:nvSpPr>
          <p:cNvPr id="7" name="Text 3"/>
          <p:cNvSpPr/>
          <p:nvPr/>
        </p:nvSpPr>
        <p:spPr>
          <a:xfrm>
            <a:off x="955477" y="3717608"/>
            <a:ext cx="6067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Investigaciones forenses, auditorías y gestión de crisis para identificar el alcance del incidente</a:t>
            </a:r>
            <a:endParaRPr lang="en-US" sz="1450" dirty="0"/>
          </a:p>
        </p:txBody>
      </p:sp>
      <p:sp>
        <p:nvSpPr>
          <p:cNvPr id="8" name="Shape 4"/>
          <p:cNvSpPr/>
          <p:nvPr/>
        </p:nvSpPr>
        <p:spPr>
          <a:xfrm>
            <a:off x="7409974" y="2336840"/>
            <a:ext cx="6462117" cy="2184440"/>
          </a:xfrm>
          <a:prstGeom prst="roundRect">
            <a:avLst>
              <a:gd name="adj" fmla="val 1301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7141" y="2534007"/>
            <a:ext cx="568643" cy="568643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63470" y="2690336"/>
            <a:ext cx="255865" cy="25586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607141" y="3292197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Notificación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7607141" y="3717608"/>
            <a:ext cx="6067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Informar a pacientes afectados, reguladores y terceros según obligaciones legales</a:t>
            </a:r>
            <a:endParaRPr lang="en-US" sz="1450" dirty="0"/>
          </a:p>
        </p:txBody>
      </p:sp>
      <p:sp>
        <p:nvSpPr>
          <p:cNvPr id="13" name="Shape 7"/>
          <p:cNvSpPr/>
          <p:nvPr/>
        </p:nvSpPr>
        <p:spPr>
          <a:xfrm>
            <a:off x="758309" y="4710827"/>
            <a:ext cx="6462117" cy="2184440"/>
          </a:xfrm>
          <a:prstGeom prst="roundRect">
            <a:avLst>
              <a:gd name="adj" fmla="val 1301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5477" y="4907994"/>
            <a:ext cx="568643" cy="568643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11806" y="5064323"/>
            <a:ext cx="255865" cy="255865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955477" y="5666184"/>
            <a:ext cx="2609136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Respuesta Post-Brecha</a:t>
            </a:r>
            <a:endParaRPr lang="en-US" sz="1950" dirty="0"/>
          </a:p>
        </p:txBody>
      </p:sp>
      <p:sp>
        <p:nvSpPr>
          <p:cNvPr id="17" name="Text 9"/>
          <p:cNvSpPr/>
          <p:nvPr/>
        </p:nvSpPr>
        <p:spPr>
          <a:xfrm>
            <a:off x="955477" y="6091595"/>
            <a:ext cx="6067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Atención al cliente, monitoreo de crédito, gastos legales y multas regulatorias</a:t>
            </a:r>
            <a:endParaRPr lang="en-US" sz="1450" dirty="0"/>
          </a:p>
        </p:txBody>
      </p:sp>
      <p:sp>
        <p:nvSpPr>
          <p:cNvPr id="18" name="Shape 10"/>
          <p:cNvSpPr/>
          <p:nvPr/>
        </p:nvSpPr>
        <p:spPr>
          <a:xfrm>
            <a:off x="7409974" y="4710827"/>
            <a:ext cx="6462117" cy="2184440"/>
          </a:xfrm>
          <a:prstGeom prst="roundRect">
            <a:avLst>
              <a:gd name="adj" fmla="val 1301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07141" y="4907994"/>
            <a:ext cx="568643" cy="568643"/>
          </a:xfrm>
          <a:prstGeom prst="rect">
            <a:avLst/>
          </a:prstGeom>
        </p:spPr>
      </p:pic>
      <p:pic>
        <p:nvPicPr>
          <p:cNvPr id="20" name="Image 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763470" y="5064323"/>
            <a:ext cx="255865" cy="255865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7607141" y="5666184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Pérdida de Negocios</a:t>
            </a:r>
            <a:endParaRPr lang="en-US" sz="1950" dirty="0"/>
          </a:p>
        </p:txBody>
      </p:sp>
      <p:sp>
        <p:nvSpPr>
          <p:cNvPr id="22" name="Text 12"/>
          <p:cNvSpPr/>
          <p:nvPr/>
        </p:nvSpPr>
        <p:spPr>
          <a:xfrm>
            <a:off x="7607141" y="6091595"/>
            <a:ext cx="6067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Interrupciones operativas, pérdida de clientes y daño reputacional a largo plazo</a:t>
            </a:r>
            <a:endParaRPr lang="en-US" sz="1450" dirty="0"/>
          </a:p>
        </p:txBody>
      </p:sp>
      <p:pic>
        <p:nvPicPr>
          <p:cNvPr id="23" name="Imagen 22" descr="Logotipo&#10;&#10;El contenido generado por IA puede ser incorrecto.">
            <a:extLst>
              <a:ext uri="{FF2B5EF4-FFF2-40B4-BE49-F238E27FC236}">
                <a16:creationId xmlns:a16="http://schemas.microsoft.com/office/drawing/2014/main" id="{C4D9CF7E-B06C-748F-CFED-467572C7043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539283" y="7060835"/>
            <a:ext cx="4091117" cy="129978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158597"/>
            <a:ext cx="9579888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Argentina: Un Sector en Alta Vulnerabilidad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58309" y="2255996"/>
            <a:ext cx="5092779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Posición Crítica en el Ranking Nacional</a:t>
            </a:r>
            <a:endParaRPr lang="en-US" sz="2350" dirty="0"/>
          </a:p>
        </p:txBody>
      </p:sp>
      <p:sp>
        <p:nvSpPr>
          <p:cNvPr id="4" name="Text 2"/>
          <p:cNvSpPr/>
          <p:nvPr/>
        </p:nvSpPr>
        <p:spPr>
          <a:xfrm>
            <a:off x="758309" y="2819638"/>
            <a:ext cx="632567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Según el informe anual de gestión de incidentes de ciberseguridad 2024 del CERT.ar, el sector salud ocupa el </a:t>
            </a:r>
            <a:r>
              <a:rPr lang="en-US" sz="1450" b="1" dirty="0">
                <a:solidFill>
                  <a:srgbClr val="2589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4° lugar</a:t>
            </a: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en incidentes reportados, con </a:t>
            </a:r>
            <a:r>
              <a:rPr lang="en-US" sz="1450" b="1" dirty="0">
                <a:solidFill>
                  <a:srgbClr val="2589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31 casos</a:t>
            </a: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documentados.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758309" y="3900011"/>
            <a:ext cx="632567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</a:t>
            </a:r>
            <a:r>
              <a:rPr lang="en-US" sz="1450" b="1" dirty="0">
                <a:solidFill>
                  <a:srgbClr val="2589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79.9%</a:t>
            </a: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 los incidentes a nivel nacional fueron clasificados con severidad "alta" o "crítica", evidenciando la gravedad de las amenazas actuales.</a:t>
            </a:r>
            <a:endParaRPr lang="en-US" sz="14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4039" y="2279690"/>
            <a:ext cx="6325672" cy="410420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554039" y="6597134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endParaRPr lang="en-US" sz="1450" dirty="0"/>
          </a:p>
        </p:txBody>
      </p:sp>
      <p:pic>
        <p:nvPicPr>
          <p:cNvPr id="8" name="Imagen 7" descr="Logotipo&#10;&#10;El contenido generado por IA puede ser incorrecto.">
            <a:extLst>
              <a:ext uri="{FF2B5EF4-FFF2-40B4-BE49-F238E27FC236}">
                <a16:creationId xmlns:a16="http://schemas.microsoft.com/office/drawing/2014/main" id="{C567A72F-335E-A5AD-C635-7120F0DA8A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9283" y="7060835"/>
            <a:ext cx="4091117" cy="129978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737" y="518874"/>
            <a:ext cx="8361998" cy="620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Ransomware: La Amenaza Existencial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54737" y="1516856"/>
            <a:ext cx="13120926" cy="6038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ransomware no es solo un problema tecnológico: es un asalto directo a la capacidad de prestar atención médica, creando crisis de salud pública inmediatas.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2815352" y="3559493"/>
            <a:ext cx="2320885" cy="4717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00"/>
              </a:lnSpc>
              <a:buNone/>
            </a:pPr>
            <a:r>
              <a:rPr lang="en-US" sz="37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37%</a:t>
            </a:r>
            <a:endParaRPr lang="en-US" sz="37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677" y="2380178"/>
            <a:ext cx="2830473" cy="283047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562225" y="5446395"/>
            <a:ext cx="2827377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Recuperación Prolongada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754737" y="5869781"/>
            <a:ext cx="6442472" cy="6038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 las organizaciones tardaron más de un mes en restablecer operaciones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9493806" y="3559493"/>
            <a:ext cx="2320885" cy="4717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00"/>
              </a:lnSpc>
              <a:buNone/>
            </a:pPr>
            <a:r>
              <a:rPr lang="en-US" sz="37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63%</a:t>
            </a:r>
            <a:endParaRPr lang="en-US" sz="37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131" y="2380178"/>
            <a:ext cx="2830473" cy="283047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270325" y="5446395"/>
            <a:ext cx="2767965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Backups Comprometidos</a:t>
            </a:r>
            <a:endParaRPr lang="en-US" sz="1950" dirty="0"/>
          </a:p>
        </p:txBody>
      </p:sp>
      <p:sp>
        <p:nvSpPr>
          <p:cNvPr id="11" name="Text 7"/>
          <p:cNvSpPr/>
          <p:nvPr/>
        </p:nvSpPr>
        <p:spPr>
          <a:xfrm>
            <a:off x="7433072" y="5869781"/>
            <a:ext cx="6442591" cy="301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 las empresas atacadas vieron sus copias de seguridad afectadas</a:t>
            </a:r>
            <a:endParaRPr lang="en-US" sz="1450" dirty="0"/>
          </a:p>
        </p:txBody>
      </p:sp>
      <p:sp>
        <p:nvSpPr>
          <p:cNvPr id="12" name="Text 8"/>
          <p:cNvSpPr/>
          <p:nvPr/>
        </p:nvSpPr>
        <p:spPr>
          <a:xfrm>
            <a:off x="1037749" y="6898243"/>
            <a:ext cx="12837914" cy="6038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"El Grupo Rossi paralizó su funcionamiento por más de veinte días tras un ataque de ransomware, dejando sin atención a miles de pacientes."</a:t>
            </a:r>
            <a:endParaRPr lang="en-US" sz="1450" dirty="0"/>
          </a:p>
        </p:txBody>
      </p:sp>
      <p:sp>
        <p:nvSpPr>
          <p:cNvPr id="13" name="Shape 9"/>
          <p:cNvSpPr/>
          <p:nvPr/>
        </p:nvSpPr>
        <p:spPr>
          <a:xfrm>
            <a:off x="754737" y="6685955"/>
            <a:ext cx="22860" cy="1028462"/>
          </a:xfrm>
          <a:prstGeom prst="rect">
            <a:avLst/>
          </a:prstGeom>
          <a:solidFill>
            <a:srgbClr val="75BAE6"/>
          </a:solidFill>
          <a:ln/>
        </p:spPr>
        <p:txBody>
          <a:bodyPr/>
          <a:lstStyle/>
          <a:p>
            <a:endParaRPr lang="es-AR"/>
          </a:p>
        </p:txBody>
      </p:sp>
      <p:pic>
        <p:nvPicPr>
          <p:cNvPr id="14" name="Imagen 13" descr="Logotipo&#10;&#10;El contenido generado por IA puede ser incorrecto.">
            <a:extLst>
              <a:ext uri="{FF2B5EF4-FFF2-40B4-BE49-F238E27FC236}">
                <a16:creationId xmlns:a16="http://schemas.microsoft.com/office/drawing/2014/main" id="{CB9AF26C-0F6E-1A81-2D6D-5668764CF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9283" y="7060835"/>
            <a:ext cx="4091117" cy="129978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9123" y="523875"/>
            <a:ext cx="9359027" cy="4926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1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Casos Emblemáticos: Lecciones de Incidentes Reales</a:t>
            </a:r>
            <a:endParaRPr lang="en-US" sz="3100" dirty="0"/>
          </a:p>
        </p:txBody>
      </p:sp>
      <p:sp>
        <p:nvSpPr>
          <p:cNvPr id="3" name="Shape 1"/>
          <p:cNvSpPr/>
          <p:nvPr/>
        </p:nvSpPr>
        <p:spPr>
          <a:xfrm>
            <a:off x="7307580" y="1316117"/>
            <a:ext cx="15240" cy="6389608"/>
          </a:xfrm>
          <a:prstGeom prst="roundRect">
            <a:avLst>
              <a:gd name="adj" fmla="val 1474440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4" name="Shape 2"/>
          <p:cNvSpPr/>
          <p:nvPr/>
        </p:nvSpPr>
        <p:spPr>
          <a:xfrm>
            <a:off x="6712625" y="1476970"/>
            <a:ext cx="449342" cy="15240"/>
          </a:xfrm>
          <a:prstGeom prst="roundRect">
            <a:avLst>
              <a:gd name="adj" fmla="val 1474440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5" name="Shape 3"/>
          <p:cNvSpPr/>
          <p:nvPr/>
        </p:nvSpPr>
        <p:spPr>
          <a:xfrm>
            <a:off x="7146727" y="1316117"/>
            <a:ext cx="336947" cy="336947"/>
          </a:xfrm>
          <a:prstGeom prst="roundRect">
            <a:avLst>
              <a:gd name="adj" fmla="val 6668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" name="Text 4"/>
          <p:cNvSpPr/>
          <p:nvPr/>
        </p:nvSpPr>
        <p:spPr>
          <a:xfrm>
            <a:off x="7196971" y="1336774"/>
            <a:ext cx="236458" cy="29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2781776" y="1367552"/>
            <a:ext cx="3784521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Ministerio de Salud (Argentina) - 2021-2024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599123" y="1703784"/>
            <a:ext cx="5967174" cy="11977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85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Incidentes: filtración RENAPER (2021), violación de correo (2022), ransomware (2024). Evidencia de la vulnerabilidad del sistema  y la necesidad de una estrategia de ciberseguridad a largo plazo. </a:t>
            </a:r>
            <a:r>
              <a:rPr lang="en-US" sz="11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Ejecución del ataque:</a:t>
            </a: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Ataque vía correos de phishing, utilizando ransomware desconocido para doble extorsión y borrado de registros de seguridad.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7468433" y="2375654"/>
            <a:ext cx="449342" cy="15240"/>
          </a:xfrm>
          <a:prstGeom prst="roundRect">
            <a:avLst>
              <a:gd name="adj" fmla="val 1474440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0" name="Shape 8"/>
          <p:cNvSpPr/>
          <p:nvPr/>
        </p:nvSpPr>
        <p:spPr>
          <a:xfrm>
            <a:off x="7146727" y="2214801"/>
            <a:ext cx="336947" cy="336947"/>
          </a:xfrm>
          <a:prstGeom prst="roundRect">
            <a:avLst>
              <a:gd name="adj" fmla="val 6668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1" name="Text 9"/>
          <p:cNvSpPr/>
          <p:nvPr/>
        </p:nvSpPr>
        <p:spPr>
          <a:xfrm>
            <a:off x="7196971" y="2235458"/>
            <a:ext cx="236458" cy="29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8064103" y="2266236"/>
            <a:ext cx="3978712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Sanatorio Güemes (Argentina) - Octubre 2022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8064103" y="2602468"/>
            <a:ext cx="5967174" cy="1437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ataque de ransomware comprometió los sistemas del sanatorio, afectando la atención de pacientes y la gestión interna por varios días. La recuperación fue lenta y costosa, subrayando la importancia de planes de respuesta a incidentes y copias de seguridad aisladas. </a:t>
            </a:r>
            <a:r>
              <a:rPr lang="en-US" sz="11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Ejecución del ataque:</a:t>
            </a: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Explotación de vulnerabilidad en VPN con variantes Conti y LockBit; eliminaron copias de seguridad para dificultar la recuperación.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712625" y="3437930"/>
            <a:ext cx="449342" cy="15240"/>
          </a:xfrm>
          <a:prstGeom prst="roundRect">
            <a:avLst>
              <a:gd name="adj" fmla="val 1474440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5" name="Shape 13"/>
          <p:cNvSpPr/>
          <p:nvPr/>
        </p:nvSpPr>
        <p:spPr>
          <a:xfrm>
            <a:off x="7146727" y="3277076"/>
            <a:ext cx="336947" cy="336947"/>
          </a:xfrm>
          <a:prstGeom prst="roundRect">
            <a:avLst>
              <a:gd name="adj" fmla="val 6668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6" name="Text 14"/>
          <p:cNvSpPr/>
          <p:nvPr/>
        </p:nvSpPr>
        <p:spPr>
          <a:xfrm>
            <a:off x="7196971" y="3297734"/>
            <a:ext cx="236458" cy="29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3828693" y="3328511"/>
            <a:ext cx="2737604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PAMI (Argentina) - Agosto 2023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599123" y="3664744"/>
            <a:ext cx="5967174" cy="1676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85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Ataque del grupo "Rhysida" que interrumpió servicios a </a:t>
            </a:r>
            <a:r>
              <a:rPr lang="en-US" sz="11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 millones de afiliados</a:t>
            </a: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 Datos ofrecidos en la dark web por 25 Bitcoins. La falta de protocolos de respuesta dificultó el análisis forense, prolongando la inoperatividad y el impacto en los pacientes. </a:t>
            </a:r>
            <a:r>
              <a:rPr lang="en-US" sz="11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Ejecución del ataque:</a:t>
            </a: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Credenciales de proveedor externo comprometidas permitieron el despliegue de Rhysida ransomware y exfiltración masiva de datos.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7468433" y="4619982"/>
            <a:ext cx="449342" cy="15240"/>
          </a:xfrm>
          <a:prstGeom prst="roundRect">
            <a:avLst>
              <a:gd name="adj" fmla="val 1474440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20" name="Shape 18"/>
          <p:cNvSpPr/>
          <p:nvPr/>
        </p:nvSpPr>
        <p:spPr>
          <a:xfrm>
            <a:off x="7146727" y="4459129"/>
            <a:ext cx="336947" cy="336947"/>
          </a:xfrm>
          <a:prstGeom prst="roundRect">
            <a:avLst>
              <a:gd name="adj" fmla="val 6668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1" name="Text 19"/>
          <p:cNvSpPr/>
          <p:nvPr/>
        </p:nvSpPr>
        <p:spPr>
          <a:xfrm>
            <a:off x="7196971" y="4479786"/>
            <a:ext cx="236458" cy="29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4</a:t>
            </a:r>
            <a:endParaRPr lang="en-US" sz="1850" dirty="0"/>
          </a:p>
        </p:txBody>
      </p:sp>
      <p:sp>
        <p:nvSpPr>
          <p:cNvPr id="22" name="Text 20"/>
          <p:cNvSpPr/>
          <p:nvPr/>
        </p:nvSpPr>
        <p:spPr>
          <a:xfrm>
            <a:off x="8064103" y="4510564"/>
            <a:ext cx="4039791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Hospital Italiano (Argentina) - Noviembre 2023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8064103" y="4846796"/>
            <a:ext cx="5967174" cy="1676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incidente de seguridad llevó a la interrupción de servicios críticos, impactando la programación de turnos y el acceso a historias clínicas. Este caso destacó la importancia de la segmentación de redes y la concientización del personal para prevenir la propagación de ataques. </a:t>
            </a:r>
            <a:r>
              <a:rPr lang="en-US" sz="11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Ejecución del ataque:</a:t>
            </a: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phishing dirigido robó credenciales de acceso; LockBit 3.0 se propagó explotando vulnerabilidades de red y manipulando logs para encubrir la actividad.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712625" y="5802035"/>
            <a:ext cx="449342" cy="15240"/>
          </a:xfrm>
          <a:prstGeom prst="roundRect">
            <a:avLst>
              <a:gd name="adj" fmla="val 1474440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25" name="Shape 23"/>
          <p:cNvSpPr/>
          <p:nvPr/>
        </p:nvSpPr>
        <p:spPr>
          <a:xfrm>
            <a:off x="7146727" y="5641181"/>
            <a:ext cx="336947" cy="336947"/>
          </a:xfrm>
          <a:prstGeom prst="roundRect">
            <a:avLst>
              <a:gd name="adj" fmla="val 6668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6" name="Text 24"/>
          <p:cNvSpPr/>
          <p:nvPr/>
        </p:nvSpPr>
        <p:spPr>
          <a:xfrm>
            <a:off x="7196971" y="5661839"/>
            <a:ext cx="236458" cy="29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5</a:t>
            </a:r>
            <a:endParaRPr lang="en-US" sz="1850" dirty="0"/>
          </a:p>
        </p:txBody>
      </p:sp>
      <p:sp>
        <p:nvSpPr>
          <p:cNvPr id="27" name="Text 25"/>
          <p:cNvSpPr/>
          <p:nvPr/>
        </p:nvSpPr>
        <p:spPr>
          <a:xfrm>
            <a:off x="3106222" y="5692616"/>
            <a:ext cx="3460075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Informe Médico (Argentina) - Abril 2024</a:t>
            </a:r>
            <a:endParaRPr lang="en-US" sz="1550" dirty="0"/>
          </a:p>
        </p:txBody>
      </p:sp>
      <p:sp>
        <p:nvSpPr>
          <p:cNvPr id="28" name="Text 26"/>
          <p:cNvSpPr/>
          <p:nvPr/>
        </p:nvSpPr>
        <p:spPr>
          <a:xfrm>
            <a:off x="599123" y="6028849"/>
            <a:ext cx="5967174" cy="1676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85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Filtración masiva de </a:t>
            </a:r>
            <a:r>
              <a:rPr lang="en-US" sz="11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665.128 estudios médicos</a:t>
            </a: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 30 clínicas y hospitales. Un único proveedor externo comprometido expuso datos de cientos de miles de pacientes, demostrando el riesgo inherente a la cadena de suministro digital en salud. </a:t>
            </a:r>
            <a:r>
              <a:rPr lang="en-US" sz="11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Ejecución del ataque:</a:t>
            </a: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Ataque a la cadena de suministro vía proveedor de software comprometido; un troyano de acceso remoto exfiltró datos de pacientes aprovechando accesos preexistentes.</a:t>
            </a:r>
            <a:endParaRPr lang="en-US" sz="1150" dirty="0"/>
          </a:p>
        </p:txBody>
      </p:sp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8D7093ED-CAAD-F50E-0CDD-ECEDC7E60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9283" y="7060835"/>
            <a:ext cx="4091117" cy="129978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359337"/>
            <a:ext cx="10161032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Marco Legal: La Ley 25.326 y sus Obligaciones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58309" y="2361962"/>
            <a:ext cx="13113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Ley de Protección de Datos Personales establece un marco riguroso para el sector salud, clasificando la información de salud como </a:t>
            </a:r>
            <a:r>
              <a:rPr lang="en-US" sz="1450" dirty="0">
                <a:solidFill>
                  <a:srgbClr val="384653"/>
                </a:solidFill>
                <a:highlight>
                  <a:srgbClr val="E5F6FF"/>
                </a:highlight>
                <a:latin typeface="Montserrat" pitchFamily="34" charset="0"/>
                <a:ea typeface="Montserrat" pitchFamily="34" charset="-122"/>
                <a:cs typeface="Montserrat" pitchFamily="34" charset="-120"/>
              </a:rPr>
              <a:t>"dato sensible"</a:t>
            </a: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con estándares de protección superiores.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758309" y="3181707"/>
            <a:ext cx="4244816" cy="2366486"/>
          </a:xfrm>
          <a:prstGeom prst="roundRect">
            <a:avLst>
              <a:gd name="adj" fmla="val 4637"/>
            </a:avLst>
          </a:prstGeom>
          <a:solidFill>
            <a:srgbClr val="FFFFFF"/>
          </a:solidFill>
          <a:ln w="2286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449" y="3181707"/>
            <a:ext cx="91440" cy="236648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39297" y="3394115"/>
            <a:ext cx="284547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Artículo 8: Datos de Salud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1039297" y="3819525"/>
            <a:ext cx="3751421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Autoriza la recolección y tratamiento de datos de salud, pero bajo estricto respeto al secreto profesional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5192673" y="3181707"/>
            <a:ext cx="4244935" cy="2366486"/>
          </a:xfrm>
          <a:prstGeom prst="roundRect">
            <a:avLst>
              <a:gd name="adj" fmla="val 4637"/>
            </a:avLst>
          </a:prstGeom>
          <a:solidFill>
            <a:srgbClr val="FFFFFF"/>
          </a:solidFill>
          <a:ln w="2286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813" y="3181707"/>
            <a:ext cx="91440" cy="236648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473660" y="3394115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Artículo 9: Seguridad</a:t>
            </a:r>
            <a:endParaRPr lang="en-US" sz="1950" dirty="0"/>
          </a:p>
        </p:txBody>
      </p:sp>
      <p:sp>
        <p:nvSpPr>
          <p:cNvPr id="11" name="Text 7"/>
          <p:cNvSpPr/>
          <p:nvPr/>
        </p:nvSpPr>
        <p:spPr>
          <a:xfrm>
            <a:off x="5473660" y="3819525"/>
            <a:ext cx="3751540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Obliga a adoptar medidas técnicas y organizativas para garantizar seguridad y confidencialidad, evitando accesos no autorizados</a:t>
            </a:r>
            <a:endParaRPr lang="en-US" sz="1450" dirty="0"/>
          </a:p>
        </p:txBody>
      </p:sp>
      <p:sp>
        <p:nvSpPr>
          <p:cNvPr id="12" name="Shape 8"/>
          <p:cNvSpPr/>
          <p:nvPr/>
        </p:nvSpPr>
        <p:spPr>
          <a:xfrm>
            <a:off x="9627156" y="3181707"/>
            <a:ext cx="4244816" cy="2366486"/>
          </a:xfrm>
          <a:prstGeom prst="roundRect">
            <a:avLst>
              <a:gd name="adj" fmla="val 4637"/>
            </a:avLst>
          </a:prstGeom>
          <a:solidFill>
            <a:srgbClr val="FFFFFF"/>
          </a:solidFill>
          <a:ln w="2286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296" y="3181707"/>
            <a:ext cx="91440" cy="236648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9908143" y="3394115"/>
            <a:ext cx="3175397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Artículo 10: Confidencialidad</a:t>
            </a:r>
            <a:endParaRPr lang="en-US" sz="1950" dirty="0"/>
          </a:p>
        </p:txBody>
      </p:sp>
      <p:sp>
        <p:nvSpPr>
          <p:cNvPr id="15" name="Text 10"/>
          <p:cNvSpPr/>
          <p:nvPr/>
        </p:nvSpPr>
        <p:spPr>
          <a:xfrm>
            <a:off x="9908143" y="3819525"/>
            <a:ext cx="3751421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Establece el deber de secreto profesional para todos quienes intervienen en el tratamiento de datos, incluso tras finalizar la relación contractual</a:t>
            </a:r>
            <a:endParaRPr lang="en-US" sz="1450" dirty="0"/>
          </a:p>
        </p:txBody>
      </p:sp>
      <p:sp>
        <p:nvSpPr>
          <p:cNvPr id="16" name="Shape 11"/>
          <p:cNvSpPr/>
          <p:nvPr/>
        </p:nvSpPr>
        <p:spPr>
          <a:xfrm>
            <a:off x="758309" y="5761434"/>
            <a:ext cx="13113782" cy="1108829"/>
          </a:xfrm>
          <a:prstGeom prst="roundRect">
            <a:avLst>
              <a:gd name="adj" fmla="val 25646"/>
            </a:avLst>
          </a:prstGeom>
          <a:solidFill>
            <a:srgbClr val="BEDFF3"/>
          </a:solidFill>
          <a:ln/>
        </p:spPr>
        <p:txBody>
          <a:bodyPr/>
          <a:lstStyle/>
          <a:p>
            <a:endParaRPr lang="es-AR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857" y="6045875"/>
            <a:ext cx="236934" cy="18954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374338" y="5998369"/>
            <a:ext cx="12308205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incumplimiento genera riesgos legales, financieros y reputacionales. La sanción al Ministerio de Salud de San Juan por falta de "condiciones de seguridad" es un ejemplo claro de las consecuencias.</a:t>
            </a:r>
            <a:endParaRPr lang="en-US" sz="1450" dirty="0"/>
          </a:p>
        </p:txBody>
      </p:sp>
      <p:pic>
        <p:nvPicPr>
          <p:cNvPr id="19" name="Imagen 18" descr="Logotipo&#10;&#10;El contenido generado por IA puede ser incorrecto.">
            <a:extLst>
              <a:ext uri="{FF2B5EF4-FFF2-40B4-BE49-F238E27FC236}">
                <a16:creationId xmlns:a16="http://schemas.microsoft.com/office/drawing/2014/main" id="{D7AEE777-5217-3E52-13FC-E4B6B12A82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9283" y="7060835"/>
            <a:ext cx="4091117" cy="129978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">
            <a:extLst>
              <a:ext uri="{FF2B5EF4-FFF2-40B4-BE49-F238E27FC236}">
                <a16:creationId xmlns:a16="http://schemas.microsoft.com/office/drawing/2014/main" id="{0B0E077D-9F59-495E-156D-02181354A93F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7315200" y="3088954"/>
            <a:ext cx="7104339" cy="469573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07916" rIns="0" bIns="21424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altLang="es-AR" sz="1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Objetivos principales</a:t>
            </a:r>
            <a:endParaRPr kumimoji="0" lang="es-AR" altLang="es-A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AR" altLang="es-AR" sz="1400" b="1" dirty="0">
                <a:solidFill>
                  <a:srgbClr val="384653"/>
                </a:solidFill>
                <a:latin typeface="Montserrat" pitchFamily="34" charset="0"/>
              </a:rPr>
              <a:t>Confidencialidad</a:t>
            </a:r>
            <a:r>
              <a:rPr lang="es-AR" altLang="es-AR" sz="1400" dirty="0">
                <a:solidFill>
                  <a:srgbClr val="384653"/>
                </a:solidFill>
                <a:latin typeface="Montserrat" pitchFamily="34" charset="0"/>
              </a:rPr>
              <a:t>: Proteger la información sensible para que solo las personas autorizadas puedan acceder a ella.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AR" altLang="es-AR" sz="1400" b="1" dirty="0">
                <a:solidFill>
                  <a:srgbClr val="384653"/>
                </a:solidFill>
                <a:latin typeface="Montserrat" pitchFamily="34" charset="0"/>
              </a:rPr>
              <a:t>Integridad</a:t>
            </a:r>
            <a:r>
              <a:rPr lang="es-AR" altLang="es-AR" sz="1400" dirty="0">
                <a:solidFill>
                  <a:srgbClr val="384653"/>
                </a:solidFill>
                <a:latin typeface="Montserrat" pitchFamily="34" charset="0"/>
              </a:rPr>
              <a:t>: Asegurar que los datos sean precisos, completos y no sean alterados de forma no autorizada mientras están almacenados o en tránsito.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AR" altLang="es-AR" sz="1400" b="1" dirty="0">
                <a:solidFill>
                  <a:srgbClr val="384653"/>
                </a:solidFill>
                <a:latin typeface="Montserrat" pitchFamily="34" charset="0"/>
              </a:rPr>
              <a:t>Disponibilidad</a:t>
            </a:r>
            <a:r>
              <a:rPr lang="es-AR" altLang="es-AR" sz="1400" dirty="0">
                <a:solidFill>
                  <a:srgbClr val="384653"/>
                </a:solidFill>
                <a:latin typeface="Montserrat" pitchFamily="34" charset="0"/>
              </a:rPr>
              <a:t>: Garantizar que los sistemas y la información estén accesibles para los usuarios legítimos cuando los necesiten.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s-AR" altLang="es-AR" sz="1400" dirty="0">
              <a:solidFill>
                <a:srgbClr val="384653"/>
              </a:solidFill>
              <a:latin typeface="Montserrat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s-ES" altLang="es-AR" sz="1400" b="1" dirty="0">
                <a:solidFill>
                  <a:srgbClr val="384653"/>
                </a:solidFill>
                <a:latin typeface="Montserrat" pitchFamily="34" charset="0"/>
              </a:rPr>
              <a:t>Objetivos secundarios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ES" altLang="es-AR" sz="1400" dirty="0">
                <a:solidFill>
                  <a:srgbClr val="384653"/>
                </a:solidFill>
                <a:latin typeface="Montserrat" pitchFamily="34" charset="0"/>
              </a:rPr>
              <a:t>Cumplimiento normativo: Asegurar que la organización cumpla con las leyes, regulaciones y estándares aplicables, como la protección de datos.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ES" altLang="es-AR" sz="1400" dirty="0">
                <a:solidFill>
                  <a:srgbClr val="384653"/>
                </a:solidFill>
                <a:latin typeface="Montserrat" pitchFamily="34" charset="0"/>
              </a:rPr>
              <a:t>Gestión de riesgos: Identificar, evaluar y mitigar los riesgos de seguridad para minimizar el impacto de posibles incidentes.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ES" altLang="es-AR" sz="1400" dirty="0">
                <a:solidFill>
                  <a:srgbClr val="384653"/>
                </a:solidFill>
                <a:latin typeface="Montserrat" pitchFamily="34" charset="0"/>
              </a:rPr>
              <a:t>Prevención de acceso no autorizado: Evitar que individuos, tanto internos como externos, accedan a los sistemas o datos sin permiso.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ES" altLang="es-AR" sz="1400" dirty="0">
                <a:solidFill>
                  <a:srgbClr val="384653"/>
                </a:solidFill>
                <a:latin typeface="Montserrat" pitchFamily="34" charset="0"/>
              </a:rPr>
              <a:t>Continuidad del negocio: Reducir el impacto financiero y operativo de los incidentes de seguridad.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ES" altLang="es-AR" sz="1400" dirty="0">
                <a:solidFill>
                  <a:srgbClr val="384653"/>
                </a:solidFill>
                <a:latin typeface="Montserrat" pitchFamily="34" charset="0"/>
              </a:rPr>
              <a:t>No repudio: Asegurar que las acciones realizadas por los usuarios sean rastreables y no puedan ser negadas posteriormente</a:t>
            </a:r>
            <a:endParaRPr lang="es-AR" altLang="es-AR" sz="1400" dirty="0">
              <a:solidFill>
                <a:srgbClr val="384653"/>
              </a:solidFill>
              <a:latin typeface="Montserra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altLang="es-A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 0"/>
          <p:cNvSpPr/>
          <p:nvPr/>
        </p:nvSpPr>
        <p:spPr>
          <a:xfrm>
            <a:off x="583883" y="402312"/>
            <a:ext cx="11364278" cy="480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Vulnerabilidades y Soluciones: La Brecha en la Protección de Datos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83883" y="1247418"/>
            <a:ext cx="5479256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Vulnerabilidades Sistémicas: Los Tres Puntos de Fallo</a:t>
            </a:r>
            <a:endParaRPr lang="en-US" sz="18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9276" y="1699736"/>
            <a:ext cx="2162532" cy="4025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757851" y="1818323"/>
            <a:ext cx="205264" cy="256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</a:t>
            </a:r>
            <a:endParaRPr lang="en-US" sz="16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7950" y="2138720"/>
            <a:ext cx="4325183" cy="4025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757851" y="2211705"/>
            <a:ext cx="205264" cy="256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</a:t>
            </a:r>
            <a:endParaRPr lang="en-US" sz="16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25" y="2577703"/>
            <a:ext cx="6487716" cy="40255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3757732" y="2650688"/>
            <a:ext cx="205264" cy="256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Shape 5"/>
          <p:cNvSpPr/>
          <p:nvPr/>
        </p:nvSpPr>
        <p:spPr>
          <a:xfrm>
            <a:off x="583883" y="3126224"/>
            <a:ext cx="291941" cy="291941"/>
          </a:xfrm>
          <a:prstGeom prst="roundRect">
            <a:avLst>
              <a:gd name="adj" fmla="val 75005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1" name="Text 6"/>
          <p:cNvSpPr/>
          <p:nvPr/>
        </p:nvSpPr>
        <p:spPr>
          <a:xfrm>
            <a:off x="633829" y="3152180"/>
            <a:ext cx="192048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7"/>
          <p:cNvSpPr/>
          <p:nvPr/>
        </p:nvSpPr>
        <p:spPr>
          <a:xfrm>
            <a:off x="1021794" y="3158133"/>
            <a:ext cx="1920716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Gobernanza</a:t>
            </a:r>
            <a:endParaRPr lang="en-US" sz="1500" dirty="0"/>
          </a:p>
        </p:txBody>
      </p:sp>
      <p:sp>
        <p:nvSpPr>
          <p:cNvPr id="13" name="Text 8"/>
          <p:cNvSpPr/>
          <p:nvPr/>
        </p:nvSpPr>
        <p:spPr>
          <a:xfrm>
            <a:off x="1021794" y="3544133"/>
            <a:ext cx="6115407" cy="233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Falta de protocolos</a:t>
            </a:r>
            <a:endParaRPr lang="en-US" sz="1100" dirty="0"/>
          </a:p>
        </p:txBody>
      </p:sp>
      <p:sp>
        <p:nvSpPr>
          <p:cNvPr id="14" name="Shape 9"/>
          <p:cNvSpPr/>
          <p:nvPr/>
        </p:nvSpPr>
        <p:spPr>
          <a:xfrm>
            <a:off x="583883" y="3996571"/>
            <a:ext cx="291941" cy="291941"/>
          </a:xfrm>
          <a:prstGeom prst="roundRect">
            <a:avLst>
              <a:gd name="adj" fmla="val 75005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5" name="Text 10"/>
          <p:cNvSpPr/>
          <p:nvPr/>
        </p:nvSpPr>
        <p:spPr>
          <a:xfrm>
            <a:off x="633829" y="4022527"/>
            <a:ext cx="192048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1021794" y="4028480"/>
            <a:ext cx="1920716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Cadena de Suministro</a:t>
            </a: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1021794" y="4414480"/>
            <a:ext cx="6115407" cy="233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Proveedores vulnerables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583883" y="4866918"/>
            <a:ext cx="291941" cy="291941"/>
          </a:xfrm>
          <a:prstGeom prst="roundRect">
            <a:avLst>
              <a:gd name="adj" fmla="val 75005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9" name="Text 14"/>
          <p:cNvSpPr/>
          <p:nvPr/>
        </p:nvSpPr>
        <p:spPr>
          <a:xfrm>
            <a:off x="633829" y="4892873"/>
            <a:ext cx="192048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1021794" y="4898827"/>
            <a:ext cx="1920716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Factor Humano</a:t>
            </a:r>
            <a:endParaRPr lang="en-US" sz="1500" dirty="0"/>
          </a:p>
        </p:txBody>
      </p:sp>
      <p:sp>
        <p:nvSpPr>
          <p:cNvPr id="21" name="Text 16"/>
          <p:cNvSpPr/>
          <p:nvPr/>
        </p:nvSpPr>
        <p:spPr>
          <a:xfrm>
            <a:off x="1021794" y="5284827"/>
            <a:ext cx="6115407" cy="233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Personal sin formación</a:t>
            </a:r>
            <a:endParaRPr lang="en-US" sz="1100" dirty="0"/>
          </a:p>
        </p:txBody>
      </p:sp>
      <p:sp>
        <p:nvSpPr>
          <p:cNvPr id="22" name="Text 17"/>
          <p:cNvSpPr/>
          <p:nvPr/>
        </p:nvSpPr>
        <p:spPr>
          <a:xfrm>
            <a:off x="583883" y="5682496"/>
            <a:ext cx="6553319" cy="933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Existe una brecha peligrosa entre las obligaciones legales de protección de datos y la realidad </a:t>
            </a:r>
            <a:r>
              <a:rPr lang="en-US" sz="11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operativa</a:t>
            </a:r>
            <a:r>
              <a:rPr lang="en-US" sz="11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 clínicas y obras sociales. Los ataques recurrentes demuestran que las medidas técnicas y organizativas exigidas por la Ley 25.326 no se implementan eficazmente.</a:t>
            </a:r>
            <a:endParaRPr lang="en-US" sz="1100" dirty="0"/>
          </a:p>
        </p:txBody>
      </p:sp>
      <p:sp>
        <p:nvSpPr>
          <p:cNvPr id="23" name="Text 18"/>
          <p:cNvSpPr/>
          <p:nvPr/>
        </p:nvSpPr>
        <p:spPr>
          <a:xfrm>
            <a:off x="7500818" y="1247418"/>
            <a:ext cx="6553319" cy="57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La Política de Seguridad de la Información (PSI): Un Pilar Fundamental</a:t>
            </a:r>
            <a:endParaRPr lang="en-US" sz="1800" dirty="0"/>
          </a:p>
        </p:txBody>
      </p:sp>
      <p:sp>
        <p:nvSpPr>
          <p:cNvPr id="24" name="Text 19"/>
          <p:cNvSpPr/>
          <p:nvPr/>
        </p:nvSpPr>
        <p:spPr>
          <a:xfrm>
            <a:off x="7500818" y="1969651"/>
            <a:ext cx="6553319" cy="7004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Política de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Seguridad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 la Información (PSI) es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esencial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para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establecer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un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marco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claro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que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guíe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las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acciones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 la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organización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la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protección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 sus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activos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información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600" dirty="0"/>
          </a:p>
        </p:txBody>
      </p:sp>
      <p:sp>
        <p:nvSpPr>
          <p:cNvPr id="29" name="Text 24"/>
          <p:cNvSpPr/>
          <p:nvPr/>
        </p:nvSpPr>
        <p:spPr>
          <a:xfrm>
            <a:off x="7500818" y="3158134"/>
            <a:ext cx="6553319" cy="2065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endParaRPr lang="en-US" sz="1100" dirty="0"/>
          </a:p>
        </p:txBody>
      </p:sp>
      <p:pic>
        <p:nvPicPr>
          <p:cNvPr id="35" name="Imagen 34" descr="Logotipo&#10;&#10;El contenido generado por IA puede ser incorrecto.">
            <a:extLst>
              <a:ext uri="{FF2B5EF4-FFF2-40B4-BE49-F238E27FC236}">
                <a16:creationId xmlns:a16="http://schemas.microsoft.com/office/drawing/2014/main" id="{82C41C23-8557-804D-7BBB-B127BC06E7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9283" y="7060835"/>
            <a:ext cx="4091117" cy="129978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495782"/>
            <a:ext cx="10682883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Llamado a la Acción: Construir Resiliencia Ahora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58309" y="2498408"/>
            <a:ext cx="1311378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seguridad informática en el sector salud debe ser un compromiso de toda la organización que requiere acción inmediata.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09" y="3014901"/>
            <a:ext cx="4371261" cy="75830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7857" y="3962757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Gobernanza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947857" y="4388168"/>
            <a:ext cx="3992166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Implementar marcos de gestión de riesgos y protocolos de respuesta a incidentes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9570" y="3014901"/>
            <a:ext cx="4371261" cy="75830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319117" y="3962757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Infraestructura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5319117" y="4388168"/>
            <a:ext cx="3992166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Fortalecer backups, segmentar redes y mantener sistemas actualizados</a:t>
            </a:r>
            <a:endParaRPr lang="en-US" sz="14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0830" y="3014901"/>
            <a:ext cx="4371261" cy="75830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90378" y="3962757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Capital Humano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9690378" y="4388168"/>
            <a:ext cx="3992166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Capacitar continuamente al personal y establecer políticas claras de acceso</a:t>
            </a:r>
            <a:endParaRPr lang="en-US" sz="1450" dirty="0"/>
          </a:p>
        </p:txBody>
      </p:sp>
      <p:sp>
        <p:nvSpPr>
          <p:cNvPr id="13" name="Text 8"/>
          <p:cNvSpPr/>
          <p:nvPr/>
        </p:nvSpPr>
        <p:spPr>
          <a:xfrm>
            <a:off x="1042630" y="5913953"/>
            <a:ext cx="12829461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"La seguridad de una organización es tan fuerte como la de su proveedor más vulnerable y su empleado menos consciente. El momento de actuar es ahora."</a:t>
            </a:r>
            <a:endParaRPr lang="en-US" sz="1450" dirty="0"/>
          </a:p>
        </p:txBody>
      </p:sp>
      <p:sp>
        <p:nvSpPr>
          <p:cNvPr id="14" name="Shape 9"/>
          <p:cNvSpPr/>
          <p:nvPr/>
        </p:nvSpPr>
        <p:spPr>
          <a:xfrm>
            <a:off x="758309" y="5700712"/>
            <a:ext cx="22860" cy="1032986"/>
          </a:xfrm>
          <a:prstGeom prst="rect">
            <a:avLst/>
          </a:prstGeom>
          <a:solidFill>
            <a:srgbClr val="75BAE6"/>
          </a:solidFill>
          <a:ln/>
        </p:spPr>
        <p:txBody>
          <a:bodyPr/>
          <a:lstStyle/>
          <a:p>
            <a:endParaRPr lang="es-AR"/>
          </a:p>
        </p:txBody>
      </p:sp>
      <p:pic>
        <p:nvPicPr>
          <p:cNvPr id="15" name="Imagen 14" descr="Logotipo&#10;&#10;El contenido generado por IA puede ser incorrecto.">
            <a:extLst>
              <a:ext uri="{FF2B5EF4-FFF2-40B4-BE49-F238E27FC236}">
                <a16:creationId xmlns:a16="http://schemas.microsoft.com/office/drawing/2014/main" id="{9322BF04-1E20-8BB9-F24F-D7804CA42E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9283" y="7060835"/>
            <a:ext cx="4091117" cy="129978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D4F62C45-A015-D8A7-DB4D-EB1C0E9FC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9283" y="7060835"/>
            <a:ext cx="4091117" cy="1299782"/>
          </a:xfrm>
          <a:prstGeom prst="rect">
            <a:avLst/>
          </a:prstGeom>
        </p:spPr>
      </p:pic>
      <p:pic>
        <p:nvPicPr>
          <p:cNvPr id="1052" name="Picture 28" descr="Gráfico de respuestas de formularios. Título de la pregunta: ¿Cuál es su rol en el organismo?. Número de respuestas: 40 respuestas.">
            <a:extLst>
              <a:ext uri="{FF2B5EF4-FFF2-40B4-BE49-F238E27FC236}">
                <a16:creationId xmlns:a16="http://schemas.microsoft.com/office/drawing/2014/main" id="{648E96A0-99F5-99A3-4CB5-48684C9DD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6638"/>
            <a:ext cx="14630400" cy="615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04492AA-03E7-8E43-8302-A3B3F57F5329}"/>
              </a:ext>
            </a:extLst>
          </p:cNvPr>
          <p:cNvSpPr txBox="1"/>
          <p:nvPr/>
        </p:nvSpPr>
        <p:spPr>
          <a:xfrm>
            <a:off x="448888" y="524732"/>
            <a:ext cx="8650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419" sz="3600" b="1" dirty="0"/>
              <a:t>Y en el ámbito de la COSSPRA que pasa?</a:t>
            </a:r>
            <a:endParaRPr lang="es-AR" sz="3600" b="1" dirty="0"/>
          </a:p>
        </p:txBody>
      </p:sp>
    </p:spTree>
    <p:extLst>
      <p:ext uri="{BB962C8B-B14F-4D97-AF65-F5344CB8AC3E}">
        <p14:creationId xmlns:p14="http://schemas.microsoft.com/office/powerpoint/2010/main" val="2108050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94BB8-ADE1-1B06-FEFB-DE6570713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D544F76B-58D4-4669-C568-32BE1233B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9283" y="7060835"/>
            <a:ext cx="4091117" cy="1299782"/>
          </a:xfrm>
          <a:prstGeom prst="rect">
            <a:avLst/>
          </a:prstGeom>
        </p:spPr>
      </p:pic>
      <p:pic>
        <p:nvPicPr>
          <p:cNvPr id="2050" name="Picture 2" descr="Gráfico de respuestas de formularios. Título de la pregunta: ¿Existe en su provincia una Política de Seguridad Informática?. Número de respuestas: 40 respuestas.">
            <a:extLst>
              <a:ext uri="{FF2B5EF4-FFF2-40B4-BE49-F238E27FC236}">
                <a16:creationId xmlns:a16="http://schemas.microsoft.com/office/drawing/2014/main" id="{563BB6A9-3685-AA1F-3070-1E78AB6AE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6638"/>
            <a:ext cx="14630400" cy="615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7E0FFD0-4933-447B-7800-0910903E68F9}"/>
              </a:ext>
            </a:extLst>
          </p:cNvPr>
          <p:cNvSpPr txBox="1"/>
          <p:nvPr/>
        </p:nvSpPr>
        <p:spPr>
          <a:xfrm>
            <a:off x="448888" y="524732"/>
            <a:ext cx="8650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419" sz="3600" b="1" dirty="0"/>
              <a:t>Y en el ámbito de la COSSPRA que pasa?</a:t>
            </a:r>
            <a:endParaRPr lang="es-AR" sz="3600" b="1" dirty="0"/>
          </a:p>
        </p:txBody>
      </p:sp>
    </p:spTree>
    <p:extLst>
      <p:ext uri="{BB962C8B-B14F-4D97-AF65-F5344CB8AC3E}">
        <p14:creationId xmlns:p14="http://schemas.microsoft.com/office/powerpoint/2010/main" val="3912581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F3703-5572-37BD-2F8D-9AC9EF6D3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1712ECD8-3836-6496-3C44-DC9E0FE8C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9283" y="7060835"/>
            <a:ext cx="4091117" cy="1299782"/>
          </a:xfrm>
          <a:prstGeom prst="rect">
            <a:avLst/>
          </a:prstGeom>
        </p:spPr>
      </p:pic>
      <p:pic>
        <p:nvPicPr>
          <p:cNvPr id="3074" name="Picture 2" descr="Gráfico de respuestas de formularios. Título de la pregunta: ¿Su Organismo tiene una Política de Seguridad Informática propia?. Número de respuestas: 40 respuestas.">
            <a:extLst>
              <a:ext uri="{FF2B5EF4-FFF2-40B4-BE49-F238E27FC236}">
                <a16:creationId xmlns:a16="http://schemas.microsoft.com/office/drawing/2014/main" id="{A295744D-3316-F9B4-4E3F-2AB3B0EA6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6638"/>
            <a:ext cx="14630400" cy="615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3EBED2F-A03A-D974-1868-DC0BF9EE15FA}"/>
              </a:ext>
            </a:extLst>
          </p:cNvPr>
          <p:cNvSpPr txBox="1"/>
          <p:nvPr/>
        </p:nvSpPr>
        <p:spPr>
          <a:xfrm>
            <a:off x="448888" y="524732"/>
            <a:ext cx="8650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419" sz="3600" b="1" dirty="0"/>
              <a:t>Y en el ámbito de la COSSPRA que pasa?</a:t>
            </a:r>
            <a:endParaRPr lang="es-AR" sz="3600" b="1" dirty="0"/>
          </a:p>
        </p:txBody>
      </p:sp>
    </p:spTree>
    <p:extLst>
      <p:ext uri="{BB962C8B-B14F-4D97-AF65-F5344CB8AC3E}">
        <p14:creationId xmlns:p14="http://schemas.microsoft.com/office/powerpoint/2010/main" val="1023807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24D58-2830-5FC4-3A08-D87CE6E98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B99363EC-086F-CCBD-6F41-C1EC3552D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9283" y="7060835"/>
            <a:ext cx="4091117" cy="1299782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EC9D56E2-53B9-F9E0-90C5-9141C856B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6925"/>
            <a:ext cx="14630400" cy="663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A8ECB76-7985-2965-3442-312434317DE2}"/>
              </a:ext>
            </a:extLst>
          </p:cNvPr>
          <p:cNvSpPr txBox="1"/>
          <p:nvPr/>
        </p:nvSpPr>
        <p:spPr>
          <a:xfrm>
            <a:off x="448888" y="524732"/>
            <a:ext cx="8650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419" sz="3600" b="1" dirty="0"/>
              <a:t>Y en el ámbito de la COSSPRA que pasa?</a:t>
            </a:r>
            <a:endParaRPr lang="es-AR" sz="3600" b="1" dirty="0"/>
          </a:p>
        </p:txBody>
      </p:sp>
    </p:spTree>
    <p:extLst>
      <p:ext uri="{BB962C8B-B14F-4D97-AF65-F5344CB8AC3E}">
        <p14:creationId xmlns:p14="http://schemas.microsoft.com/office/powerpoint/2010/main" val="4187730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E6353-D232-2744-86BB-598853DC2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E338AC9F-3723-99A7-E8D8-BAECF42C1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9283" y="7060835"/>
            <a:ext cx="4091117" cy="1299782"/>
          </a:xfrm>
          <a:prstGeom prst="rect">
            <a:avLst/>
          </a:prstGeom>
        </p:spPr>
      </p:pic>
      <p:pic>
        <p:nvPicPr>
          <p:cNvPr id="5122" name="Picture 2" descr="Gráfico de respuestas de formularios. Título de la pregunta: ¿Trabaja de forma remota algún personal de su Organismo?. Número de respuestas: 40 respuestas.">
            <a:extLst>
              <a:ext uri="{FF2B5EF4-FFF2-40B4-BE49-F238E27FC236}">
                <a16:creationId xmlns:a16="http://schemas.microsoft.com/office/drawing/2014/main" id="{DB64498E-D8B7-8433-8A62-873E8DB79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4926"/>
            <a:ext cx="14630400" cy="615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723A2BB-9690-2A0C-7B4A-2352B33EB822}"/>
              </a:ext>
            </a:extLst>
          </p:cNvPr>
          <p:cNvSpPr txBox="1"/>
          <p:nvPr/>
        </p:nvSpPr>
        <p:spPr>
          <a:xfrm>
            <a:off x="448888" y="524732"/>
            <a:ext cx="8650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419" sz="3600" b="1" dirty="0"/>
              <a:t>Y en el ámbito de la COSSPRA que pasa?</a:t>
            </a:r>
            <a:endParaRPr lang="es-AR" sz="3600" b="1" dirty="0"/>
          </a:p>
        </p:txBody>
      </p:sp>
    </p:spTree>
    <p:extLst>
      <p:ext uri="{BB962C8B-B14F-4D97-AF65-F5344CB8AC3E}">
        <p14:creationId xmlns:p14="http://schemas.microsoft.com/office/powerpoint/2010/main" val="13654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43022-4123-19F0-26F3-5629C810E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B30E6BBF-D83F-5431-4662-DD728E7A8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9283" y="7060835"/>
            <a:ext cx="4091117" cy="129978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F188306-A5E7-254D-6ABD-882175362611}"/>
              </a:ext>
            </a:extLst>
          </p:cNvPr>
          <p:cNvSpPr txBox="1"/>
          <p:nvPr/>
        </p:nvSpPr>
        <p:spPr>
          <a:xfrm>
            <a:off x="448888" y="524732"/>
            <a:ext cx="8650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419" sz="3600" b="1" dirty="0"/>
              <a:t>Y en el ámbito de la COSSPRA que pasa?</a:t>
            </a:r>
            <a:endParaRPr lang="es-AR" sz="3600" b="1" dirty="0"/>
          </a:p>
        </p:txBody>
      </p:sp>
      <p:pic>
        <p:nvPicPr>
          <p:cNvPr id="2050" name="Picture 2" descr="Gráfico de respuestas de formularios. Título de la pregunta: Si trabaja remoto, ¿utilizan equipos del Organismo o propios?. Número de respuestas: 40 respuestas.">
            <a:extLst>
              <a:ext uri="{FF2B5EF4-FFF2-40B4-BE49-F238E27FC236}">
                <a16:creationId xmlns:a16="http://schemas.microsoft.com/office/drawing/2014/main" id="{4763C25E-696A-3849-832B-BBB794505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6638"/>
            <a:ext cx="14630400" cy="615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98037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02C01-A705-7466-B80B-BC8540376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1A36C88A-57AA-C526-2C41-13169727E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9283" y="7060835"/>
            <a:ext cx="4091117" cy="1299782"/>
          </a:xfrm>
          <a:prstGeom prst="rect">
            <a:avLst/>
          </a:prstGeom>
        </p:spPr>
      </p:pic>
      <p:pic>
        <p:nvPicPr>
          <p:cNvPr id="7170" name="Picture 2" descr="Gráfico de respuestas de formularios. Título de la pregunta: ¿Su organismo tiene un antivirus o solución de seguridad instalada?. Número de respuestas: 40 respuestas.">
            <a:extLst>
              <a:ext uri="{FF2B5EF4-FFF2-40B4-BE49-F238E27FC236}">
                <a16:creationId xmlns:a16="http://schemas.microsoft.com/office/drawing/2014/main" id="{584FFFC2-8A25-0C0D-3CF8-92B2B83D6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6638"/>
            <a:ext cx="14630400" cy="615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E572033-545B-70FC-8F46-72845480B5DF}"/>
              </a:ext>
            </a:extLst>
          </p:cNvPr>
          <p:cNvSpPr txBox="1"/>
          <p:nvPr/>
        </p:nvSpPr>
        <p:spPr>
          <a:xfrm>
            <a:off x="448888" y="524732"/>
            <a:ext cx="8650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419" sz="3600" b="1" dirty="0"/>
              <a:t>Y en el ámbito de la COSSPRA que pasa?</a:t>
            </a:r>
            <a:endParaRPr lang="es-AR" sz="3600" b="1" dirty="0"/>
          </a:p>
        </p:txBody>
      </p:sp>
    </p:spTree>
    <p:extLst>
      <p:ext uri="{BB962C8B-B14F-4D97-AF65-F5344CB8AC3E}">
        <p14:creationId xmlns:p14="http://schemas.microsoft.com/office/powerpoint/2010/main" val="2860316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069B1-DA14-3DF7-3075-B0577A468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A0AB5722-3DE7-292E-0BE6-675C7F965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9283" y="7060835"/>
            <a:ext cx="4091117" cy="1299782"/>
          </a:xfrm>
          <a:prstGeom prst="rect">
            <a:avLst/>
          </a:prstGeom>
        </p:spPr>
      </p:pic>
      <p:pic>
        <p:nvPicPr>
          <p:cNvPr id="8194" name="Picture 2" descr="Gráfico de respuestas de formularios. Título de la pregunta: En su opinión, ¿la seguridad informática es responsabilidad de toda la organización o solo del área de informática?. Número de respuestas: 40 respuestas.">
            <a:extLst>
              <a:ext uri="{FF2B5EF4-FFF2-40B4-BE49-F238E27FC236}">
                <a16:creationId xmlns:a16="http://schemas.microsoft.com/office/drawing/2014/main" id="{08D3CA8D-C47E-9638-0446-EEED5B270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6925"/>
            <a:ext cx="14630400" cy="663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333110E-34EE-A87F-31F0-E5884DE01FFF}"/>
              </a:ext>
            </a:extLst>
          </p:cNvPr>
          <p:cNvSpPr txBox="1"/>
          <p:nvPr/>
        </p:nvSpPr>
        <p:spPr>
          <a:xfrm>
            <a:off x="448888" y="524732"/>
            <a:ext cx="8650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419" sz="3600" b="1" dirty="0"/>
              <a:t>Y en el ámbito de la COSSPRA que pasa?</a:t>
            </a:r>
            <a:endParaRPr lang="es-AR" sz="3600" b="1" dirty="0"/>
          </a:p>
        </p:txBody>
      </p:sp>
    </p:spTree>
    <p:extLst>
      <p:ext uri="{BB962C8B-B14F-4D97-AF65-F5344CB8AC3E}">
        <p14:creationId xmlns:p14="http://schemas.microsoft.com/office/powerpoint/2010/main" val="3083997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523E1-3C95-C29F-5ECE-A722FACDD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040899A5-2335-1AB8-1FB8-A4FAF98CF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9283" y="7060835"/>
            <a:ext cx="4091117" cy="1299782"/>
          </a:xfrm>
          <a:prstGeom prst="rect">
            <a:avLst/>
          </a:prstGeom>
        </p:spPr>
      </p:pic>
      <p:pic>
        <p:nvPicPr>
          <p:cNvPr id="9220" name="Picture 4" descr="Gráfico de respuestas de formularios. Título de la pregunta: ¿Su organismo tiene antivirus?. Número de respuestas: 40 respuestas.">
            <a:extLst>
              <a:ext uri="{FF2B5EF4-FFF2-40B4-BE49-F238E27FC236}">
                <a16:creationId xmlns:a16="http://schemas.microsoft.com/office/drawing/2014/main" id="{05859486-534A-E078-687B-7AB4C1E4C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6638"/>
            <a:ext cx="14630400" cy="615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E8B47FC-8767-0655-4776-C1D5ECC87D16}"/>
              </a:ext>
            </a:extLst>
          </p:cNvPr>
          <p:cNvSpPr txBox="1"/>
          <p:nvPr/>
        </p:nvSpPr>
        <p:spPr>
          <a:xfrm>
            <a:off x="448888" y="524732"/>
            <a:ext cx="8650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419" sz="3600" b="1" dirty="0"/>
              <a:t>Y en el ámbito de la COSSPRA que pasa?</a:t>
            </a:r>
            <a:endParaRPr lang="es-AR" sz="3600" b="1" dirty="0"/>
          </a:p>
        </p:txBody>
      </p:sp>
    </p:spTree>
    <p:extLst>
      <p:ext uri="{BB962C8B-B14F-4D97-AF65-F5344CB8AC3E}">
        <p14:creationId xmlns:p14="http://schemas.microsoft.com/office/powerpoint/2010/main" val="1278452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496F3-3B6A-B1FC-F8BC-DF4D8A442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 descr="Logotipo&#10;&#10;El contenido generado por IA puede ser incorrecto.">
            <a:extLst>
              <a:ext uri="{FF2B5EF4-FFF2-40B4-BE49-F238E27FC236}">
                <a16:creationId xmlns:a16="http://schemas.microsoft.com/office/drawing/2014/main" id="{0ADF6B93-6857-487F-A163-F65250BB2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9283" y="7060835"/>
            <a:ext cx="4091117" cy="129978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24F898A7-6773-AE4D-5364-555734A4A3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41" y="231482"/>
            <a:ext cx="7123439" cy="7083717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83885C28-1663-A18A-C33B-572AA4D52661}"/>
              </a:ext>
            </a:extLst>
          </p:cNvPr>
          <p:cNvSpPr txBox="1"/>
          <p:nvPr/>
        </p:nvSpPr>
        <p:spPr>
          <a:xfrm>
            <a:off x="7498080" y="552812"/>
            <a:ext cx="6749936" cy="621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/>
              <a:t>El informe 2025, se centra en el impacto de la </a:t>
            </a:r>
            <a:r>
              <a:rPr lang="es-ES" sz="2000" b="1" dirty="0"/>
              <a:t>inteligencia artificial (IA)</a:t>
            </a:r>
            <a:r>
              <a:rPr lang="es-ES" sz="2000" dirty="0"/>
              <a:t> como nuevo factor de riesgo y como herramienta defensiva</a:t>
            </a:r>
          </a:p>
          <a:p>
            <a:endParaRPr lang="es-ES" sz="2000" dirty="0"/>
          </a:p>
          <a:p>
            <a:r>
              <a:rPr lang="es-ES" sz="2000" b="1" dirty="0"/>
              <a:t>Uso de IA en seguridad:</a:t>
            </a:r>
            <a:r>
              <a:rPr lang="es-ES" sz="2000" dirty="0"/>
              <a:t> organizaciones con defensas aceleraron la detección </a:t>
            </a:r>
            <a:r>
              <a:rPr lang="es-ES" sz="2000" b="1" dirty="0"/>
              <a:t>80 días</a:t>
            </a:r>
          </a:p>
          <a:p>
            <a:endParaRPr lang="es-ES" sz="2000" b="1" dirty="0"/>
          </a:p>
          <a:p>
            <a:r>
              <a:rPr lang="es-ES" sz="2000" b="1" dirty="0"/>
              <a:t>La nueva amenaza: IA sin supervisión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La rápida adopción de la IA generó un </a:t>
            </a:r>
            <a:r>
              <a:rPr lang="es-ES" sz="2000" b="1" dirty="0"/>
              <a:t>vacío de gobernanza</a:t>
            </a:r>
            <a:r>
              <a:rPr lang="es-ES" sz="2000" dirty="0"/>
              <a:t> (“AI </a:t>
            </a:r>
            <a:r>
              <a:rPr lang="es-ES" sz="2000" dirty="0" err="1"/>
              <a:t>Oversight</a:t>
            </a:r>
            <a:r>
              <a:rPr lang="es-ES" sz="2000" dirty="0"/>
              <a:t> Gap”):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/>
              <a:t>13 %</a:t>
            </a:r>
            <a:r>
              <a:rPr lang="es-ES" sz="2000" dirty="0"/>
              <a:t> de las organizaciones sufrió incidentes en modelos o aplicaciones de 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/>
              <a:t>97 %</a:t>
            </a:r>
            <a:r>
              <a:rPr lang="es-ES" sz="2000" dirty="0"/>
              <a:t> carecían de controles de acceso adecuados.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/>
              <a:t>20 %</a:t>
            </a:r>
            <a:r>
              <a:rPr lang="es-ES" sz="2000" dirty="0"/>
              <a:t> enfrentó brechas por </a:t>
            </a:r>
            <a:r>
              <a:rPr lang="es-ES" sz="2000" b="1" dirty="0"/>
              <a:t>Shadow AI</a:t>
            </a:r>
            <a:r>
              <a:rPr lang="es-ES" sz="2000" dirty="0"/>
              <a:t> (uso no autorizado de IA).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/>
              <a:t>1 de cada 6 brechas</a:t>
            </a:r>
            <a:r>
              <a:rPr lang="es-ES" sz="2000" dirty="0"/>
              <a:t> involucró </a:t>
            </a:r>
            <a:r>
              <a:rPr lang="es-ES" sz="2000" b="1" dirty="0"/>
              <a:t>ataques impulsados por IA</a:t>
            </a:r>
            <a:r>
              <a:rPr lang="es-ES" sz="2000" dirty="0"/>
              <a:t>, principalmente </a:t>
            </a:r>
            <a:r>
              <a:rPr lang="es-ES" sz="2000" i="1" dirty="0"/>
              <a:t>phishing</a:t>
            </a:r>
            <a:r>
              <a:rPr lang="es-ES" sz="2000" dirty="0"/>
              <a:t> generado por IA (37 %)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/>
              <a:t>63 %</a:t>
            </a:r>
            <a:r>
              <a:rPr lang="es-ES" sz="2000" dirty="0"/>
              <a:t> de las organizaciones </a:t>
            </a:r>
            <a:r>
              <a:rPr lang="es-ES" sz="2000" b="1" dirty="0"/>
              <a:t>no poseen políticas de gobernanza de IA</a:t>
            </a:r>
            <a:endParaRPr lang="es-ES" sz="2000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5617202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D61D2-4C95-71A1-0611-89F17D2AC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34731A10-BECA-59BA-0F32-392078AE7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9283" y="7060835"/>
            <a:ext cx="4091117" cy="1299782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AAC9FB0D-77FA-1803-026B-DA70620C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2218" y="447151"/>
            <a:ext cx="12618720" cy="1590676"/>
          </a:xfrm>
        </p:spPr>
        <p:txBody>
          <a:bodyPr/>
          <a:lstStyle/>
          <a:p>
            <a:r>
              <a:rPr lang="es-419" dirty="0"/>
              <a:t>RESUMEN EN INVERTIR PARA:</a:t>
            </a:r>
            <a:endParaRPr lang="es-AR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171C318-4F05-E94D-B669-D5A37D7CD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1862051"/>
            <a:ext cx="12618720" cy="555030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s-ES" b="1" dirty="0"/>
              <a:t>1. Anticipar (Prevención y preparación)</a:t>
            </a:r>
          </a:p>
          <a:p>
            <a:r>
              <a:rPr lang="es-ES" dirty="0"/>
              <a:t>Evaluar riesgos continuamente.</a:t>
            </a:r>
          </a:p>
          <a:p>
            <a:r>
              <a:rPr lang="es-ES" dirty="0"/>
              <a:t>Tener políticas claras (PSI, gestión de incidentes, acceso, </a:t>
            </a:r>
            <a:r>
              <a:rPr lang="es-ES" dirty="0" err="1"/>
              <a:t>backup</a:t>
            </a:r>
            <a:r>
              <a:rPr lang="es-ES" dirty="0"/>
              <a:t>).</a:t>
            </a:r>
          </a:p>
          <a:p>
            <a:r>
              <a:rPr lang="es-ES" dirty="0"/>
              <a:t>Capacitar al personal: todos son parte de la defensa.</a:t>
            </a:r>
          </a:p>
          <a:p>
            <a:r>
              <a:rPr lang="es-ES" dirty="0"/>
              <a:t>Supervisar a los proveedores (cadena de suministro).</a:t>
            </a:r>
          </a:p>
          <a:p>
            <a:endParaRPr lang="es-ES" dirty="0"/>
          </a:p>
          <a:p>
            <a:pPr marL="0" indent="0">
              <a:buNone/>
            </a:pPr>
            <a:r>
              <a:rPr lang="es-ES" b="1" dirty="0"/>
              <a:t>2. Resistir (Defensa activa)</a:t>
            </a:r>
          </a:p>
          <a:p>
            <a:r>
              <a:rPr lang="es-ES" dirty="0"/>
              <a:t>Mantener infraestructura actualizada y segmentada.</a:t>
            </a:r>
          </a:p>
          <a:p>
            <a:r>
              <a:rPr lang="es-ES" dirty="0"/>
              <a:t>Aplicar controles de detección temprana (EDR, SIEM, alertas).</a:t>
            </a:r>
          </a:p>
          <a:p>
            <a:r>
              <a:rPr lang="es-ES" dirty="0"/>
              <a:t>Proteger datos sensibles conforme a la Ley 25.326.</a:t>
            </a:r>
          </a:p>
          <a:p>
            <a:endParaRPr lang="es-ES" dirty="0"/>
          </a:p>
          <a:p>
            <a:pPr marL="0" indent="0">
              <a:buNone/>
            </a:pPr>
            <a:r>
              <a:rPr lang="es-ES" b="1" dirty="0"/>
              <a:t>3. Recuperar (Continuidad operativa)</a:t>
            </a:r>
          </a:p>
          <a:p>
            <a:r>
              <a:rPr lang="es-ES" dirty="0"/>
              <a:t>Tener </a:t>
            </a:r>
            <a:r>
              <a:rPr lang="es-ES" b="1" dirty="0"/>
              <a:t>planes de contingencia y recuperación</a:t>
            </a:r>
            <a:r>
              <a:rPr lang="es-ES" dirty="0"/>
              <a:t> ante incidentes.</a:t>
            </a:r>
          </a:p>
          <a:p>
            <a:r>
              <a:rPr lang="es-ES" dirty="0"/>
              <a:t>Asegurar </a:t>
            </a:r>
            <a:r>
              <a:rPr lang="es-ES" b="1" dirty="0"/>
              <a:t>copias de seguridad aisladas</a:t>
            </a:r>
            <a:r>
              <a:rPr lang="es-ES" dirty="0"/>
              <a:t> y probadas.</a:t>
            </a:r>
          </a:p>
          <a:p>
            <a:r>
              <a:rPr lang="es-ES" dirty="0"/>
              <a:t>Comunicar con transparencia y rapidez ante brechas.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544601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</TotalTime>
  <Words>1689</Words>
  <Application>Microsoft Office PowerPoint</Application>
  <PresentationFormat>Personalizado</PresentationFormat>
  <Paragraphs>152</Paragraphs>
  <Slides>21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8" baseType="lpstr">
      <vt:lpstr>Aptos Display</vt:lpstr>
      <vt:lpstr>Aptos</vt:lpstr>
      <vt:lpstr>Barlow Bold</vt:lpstr>
      <vt:lpstr>Google Sans</vt:lpstr>
      <vt:lpstr>Montserrat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RESUMEN EN INVERTIR PARA: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Fernando Ugarte</cp:lastModifiedBy>
  <cp:revision>1</cp:revision>
  <dcterms:created xsi:type="dcterms:W3CDTF">2025-11-05T03:47:17Z</dcterms:created>
  <dcterms:modified xsi:type="dcterms:W3CDTF">2025-11-06T11:49:19Z</dcterms:modified>
</cp:coreProperties>
</file>