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61" r:id="rId3"/>
    <p:sldId id="257" r:id="rId4"/>
    <p:sldId id="260" r:id="rId5"/>
    <p:sldId id="270" r:id="rId6"/>
    <p:sldId id="294" r:id="rId7"/>
    <p:sldId id="276" r:id="rId8"/>
    <p:sldId id="284" r:id="rId9"/>
    <p:sldId id="275" r:id="rId10"/>
    <p:sldId id="285" r:id="rId11"/>
    <p:sldId id="269" r:id="rId12"/>
    <p:sldId id="286" r:id="rId13"/>
    <p:sldId id="271" r:id="rId14"/>
    <p:sldId id="287" r:id="rId15"/>
    <p:sldId id="292" r:id="rId16"/>
    <p:sldId id="288" r:id="rId17"/>
    <p:sldId id="278" r:id="rId18"/>
    <p:sldId id="289" r:id="rId19"/>
    <p:sldId id="279" r:id="rId20"/>
    <p:sldId id="291" r:id="rId21"/>
    <p:sldId id="277" r:id="rId22"/>
    <p:sldId id="290" r:id="rId23"/>
    <p:sldId id="280" r:id="rId24"/>
    <p:sldId id="28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971740C5-6184-4BB5-89F4-5EFD58ACEA77}">
          <p14:sldIdLst>
            <p14:sldId id="256"/>
            <p14:sldId id="261"/>
            <p14:sldId id="257"/>
            <p14:sldId id="260"/>
          </p14:sldIdLst>
        </p14:section>
        <p14:section name="Sección sin título" id="{1F180DEA-80C3-417E-80A0-172CE53F81BF}">
          <p14:sldIdLst>
            <p14:sldId id="270"/>
            <p14:sldId id="294"/>
            <p14:sldId id="276"/>
            <p14:sldId id="284"/>
            <p14:sldId id="275"/>
            <p14:sldId id="285"/>
            <p14:sldId id="269"/>
            <p14:sldId id="286"/>
            <p14:sldId id="271"/>
            <p14:sldId id="287"/>
            <p14:sldId id="292"/>
            <p14:sldId id="288"/>
            <p14:sldId id="278"/>
            <p14:sldId id="289"/>
            <p14:sldId id="279"/>
            <p14:sldId id="291"/>
            <p14:sldId id="277"/>
            <p14:sldId id="290"/>
            <p14:sldId id="280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E8F8"/>
    <a:srgbClr val="8C7654"/>
    <a:srgbClr val="026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30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32EF9-E119-46FC-A384-F7AE3564039E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8445A-2B2E-4A22-AABA-D10BC958F15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990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Agregar</a:t>
            </a:r>
            <a:r>
              <a:rPr lang="en-US" dirty="0"/>
              <a:t> bullets de </a:t>
            </a:r>
            <a:r>
              <a:rPr lang="en-US" dirty="0" err="1"/>
              <a:t>datos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8445A-2B2E-4A22-AABA-D10BC958F1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66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Plantear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entretiempo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pausa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permita</a:t>
            </a:r>
            <a:r>
              <a:rPr lang="en-US" dirty="0"/>
              <a:t> </a:t>
            </a:r>
            <a:r>
              <a:rPr lang="en-US" dirty="0" err="1"/>
              <a:t>revisar</a:t>
            </a:r>
            <a:r>
              <a:rPr lang="en-US" dirty="0"/>
              <a:t>, </a:t>
            </a:r>
            <a:r>
              <a:rPr lang="en-US" dirty="0" err="1"/>
              <a:t>analizar</a:t>
            </a:r>
            <a:r>
              <a:rPr lang="en-US" dirty="0"/>
              <a:t> y </a:t>
            </a:r>
            <a:r>
              <a:rPr lang="en-US" dirty="0" err="1"/>
              <a:t>tomar</a:t>
            </a:r>
            <a:r>
              <a:rPr lang="en-US" dirty="0"/>
              <a:t> decisions.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8445A-2B2E-4A22-AABA-D10BC958F1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51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Agregar</a:t>
            </a:r>
            <a:r>
              <a:rPr lang="en-US" dirty="0"/>
              <a:t> luego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frase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resuma</a:t>
            </a:r>
            <a:r>
              <a:rPr lang="en-US" dirty="0"/>
              <a:t> lo </a:t>
            </a:r>
            <a:r>
              <a:rPr lang="en-US" dirty="0" err="1"/>
              <a:t>hablado</a:t>
            </a:r>
            <a:r>
              <a:rPr lang="en-US" dirty="0"/>
              <a:t> para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aparezca</a:t>
            </a:r>
            <a:r>
              <a:rPr lang="en-US" dirty="0"/>
              <a:t> </a:t>
            </a:r>
            <a:r>
              <a:rPr lang="en-US" dirty="0" err="1"/>
              <a:t>animada</a:t>
            </a:r>
            <a:r>
              <a:rPr lang="en-US" dirty="0"/>
              <a:t> post intro. </a:t>
            </a:r>
            <a:r>
              <a:rPr lang="en-US" dirty="0" err="1"/>
              <a:t>Evitar</a:t>
            </a:r>
            <a:r>
              <a:rPr lang="en-US" dirty="0"/>
              <a:t> </a:t>
            </a:r>
            <a:r>
              <a:rPr lang="en-US" dirty="0" err="1"/>
              <a:t>justificar</a:t>
            </a:r>
            <a:r>
              <a:rPr lang="en-US" dirty="0"/>
              <a:t> la </a:t>
            </a:r>
            <a:r>
              <a:rPr lang="en-US" dirty="0" err="1"/>
              <a:t>metafora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8445A-2B2E-4A22-AABA-D10BC958F1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53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cerrar</a:t>
            </a:r>
            <a:r>
              <a:rPr lang="en-US" dirty="0"/>
              <a:t> con </a:t>
            </a:r>
            <a:r>
              <a:rPr lang="en-US" dirty="0" err="1"/>
              <a:t>conclusiones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no </a:t>
            </a:r>
            <a:r>
              <a:rPr lang="en-US" dirty="0" err="1"/>
              <a:t>suenen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redundantes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8445A-2B2E-4A22-AABA-D10BC958F15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862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CCA214-430C-C8D3-9492-352D6B96E9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C209A4-5E7C-4AF0-1F04-FD3296664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D8B472-41F2-F247-CF59-4F6A8B45A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9C733E-3968-79B8-9B5E-1E85343B7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9C0594-BD75-C0F3-491F-0EAAE0F6E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78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50E91-508D-A8BE-B879-A2F462120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915BF1-88F1-1DDE-3D6F-533E95319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EE4E2A-8BBC-2C56-B6E8-739D0036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DF8216-C77E-F89C-8C4F-038272AC9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149E18-9598-922B-665E-E14A71E0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93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F22658-22A2-BB7C-7826-380B6015C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8F6520-41EF-4383-7502-644A2BC0C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BEEB61-D40E-DA41-8EF0-0B204936C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98FB03-61F5-C715-6212-A538B2DC7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493494-7A91-48AB-C34B-60790A84B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5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28F116-421E-31B5-4299-FC27262F4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D866FD-BBAD-33B2-0119-715B77A49B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AC5C245-C71B-831C-0551-B52EEF420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62D461-CF04-42B5-9EC7-73C0D8977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72A99D-FA77-0F9E-3573-F92A9A4F6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8A50D2-471C-8F9E-04A1-5E7F80BF9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4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06C67-6112-5F28-F4ED-7090DD51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E98E7B-52B7-284A-B716-22EEF6D30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F6B9C3B-AA03-ADB2-0F2E-24A988B13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4E2AA13-E59B-4105-4647-0A3DBDB38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2A27A93-6879-2BF6-5190-12EFBFF9E7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216209C-0027-9F4B-1471-295F81209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EF889F8-7D07-49D1-4D17-635D2D135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631D79B-3129-8CAF-9770-8FF2B2799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8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03386-9215-C60C-758B-E5961F37B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2AEB9E-6DF7-F869-93BA-F8FFD720C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4C808F2-7315-370C-5EA7-12272D0F2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DF0926-D0D5-B6EF-FC36-5B072DE5A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6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9451B2A-A84F-38A5-B370-2979032B9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3BC0A6-B5B9-EB47-AEE6-37AC212E0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5CDEA02-092D-07B2-3ACA-E4D9D5835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9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3A8A03-6082-21DB-F67E-92AD12DBE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815B36-6014-9DEE-E1DA-DFFF45087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DFAC07-FA0A-783A-4E8D-F9D043FB8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49CFB4-C45E-9E0B-1E6F-BD2D0DD4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26EB743-D5AB-D43D-709F-2AB9A83C7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C3EDB05-12E0-21CA-3FD8-9AAE7E846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0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88802-B096-638D-C266-15238615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9A84961-1031-5C34-3F06-0D43E0274F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416B93-271E-0A3C-BB3D-5CD305824C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3296B1-E287-4E09-204E-2141F9AA0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407F8E-11F3-A34D-2996-4E7073475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7F2FD3-9257-6DB5-0807-4B9D6D67F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7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4E560B-56C0-D354-7A12-19A203277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6F9A93-58F0-B145-E30C-D5A535D87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78536C-77A7-18DF-C82A-9CDAE73EE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9CC4B4-5312-F009-3F41-FBC3901A1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025E6F-4E20-C983-E843-190A537C6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8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4C47DD-4EB5-15D3-94F4-B932BB3E45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8D9F81-F8C1-EF60-6C99-687E6DA3D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80CE2D-1A79-C15A-5898-7EBD4FCA9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7AF89-159F-3E60-5E2D-C4357F7E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0649C7-4EFF-0262-E1F6-452189803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06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D969EF4-0534-3946-8F55-FA361738A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29ADD8-A4B3-4E89-A12E-D7203C3EF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C02AB6-7E62-50F9-6811-19ADDA8B4B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009A-9B62-48CE-A745-CA8387111E4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239ABC-7815-BC69-B499-0BAC623B0F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17D974-AA5D-E87E-1A54-91A852512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03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8.jpeg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Gráfico&#10;&#10;El contenido generado por IA puede ser incorrecto.">
            <a:extLst>
              <a:ext uri="{FF2B5EF4-FFF2-40B4-BE49-F238E27FC236}">
                <a16:creationId xmlns:a16="http://schemas.microsoft.com/office/drawing/2014/main" id="{AFABEED9-F6F1-0483-BA74-016BF74C53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234BE9-7F81-61E2-E59C-8A47674BC798}"/>
              </a:ext>
            </a:extLst>
          </p:cNvPr>
          <p:cNvSpPr txBox="1"/>
          <p:nvPr/>
        </p:nvSpPr>
        <p:spPr>
          <a:xfrm>
            <a:off x="1097280" y="325550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 entretiempo del sistema de salud argentino</a:t>
            </a:r>
          </a:p>
        </p:txBody>
      </p:sp>
    </p:spTree>
    <p:extLst>
      <p:ext uri="{BB962C8B-B14F-4D97-AF65-F5344CB8AC3E}">
        <p14:creationId xmlns:p14="http://schemas.microsoft.com/office/powerpoint/2010/main" val="181317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84DF39-43BB-E95B-05EB-BBEA3731C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score board in a stadium">
            <a:extLst>
              <a:ext uri="{FF2B5EF4-FFF2-40B4-BE49-F238E27FC236}">
                <a16:creationId xmlns:a16="http://schemas.microsoft.com/office/drawing/2014/main" id="{ACEA84E5-A5E4-9973-10A0-DFEB4B0C2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65" b="2079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3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14CE6-CF25-1230-38E3-FD1BBDDE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group of football players walking into a building">
            <a:extLst>
              <a:ext uri="{FF2B5EF4-FFF2-40B4-BE49-F238E27FC236}">
                <a16:creationId xmlns:a16="http://schemas.microsoft.com/office/drawing/2014/main" id="{386AC34D-5E72-3548-E9E6-F306329D4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25" b="23035"/>
          <a:stretch>
            <a:fillRect/>
          </a:stretch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64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F013A5-1739-5D75-7839-179D208D9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A football ball on a field&#10;&#10;AI-generated content may be incorrect.">
            <a:extLst>
              <a:ext uri="{FF2B5EF4-FFF2-40B4-BE49-F238E27FC236}">
                <a16:creationId xmlns:a16="http://schemas.microsoft.com/office/drawing/2014/main" id="{4B8B13AA-613D-7959-0E52-0EDC2ACEF3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3" r="1830"/>
          <a:stretch>
            <a:fillRect/>
          </a:stretch>
        </p:blipFill>
        <p:spPr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132B1A-5801-D8C8-D5C2-B7D03F417B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418" r="27037" b="1"/>
          <a:stretch>
            <a:fillRect/>
          </a:stretch>
        </p:blipFill>
        <p:spPr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0719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7E672E-16AD-F3D8-55BB-4905C8A4B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Marcador de contenido 6" descr="A person pointing at a green board with a group of men sitting in a room&#10;&#10;AI-generated content may be incorrect.">
            <a:extLst>
              <a:ext uri="{FF2B5EF4-FFF2-40B4-BE49-F238E27FC236}">
                <a16:creationId xmlns:a16="http://schemas.microsoft.com/office/drawing/2014/main" id="{5EA4EB61-8B1C-ABFE-9FF2-CB0E47B45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4" b="472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6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A5A92F-B6EF-D831-7F65-8ADA71429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A876BE4D-6F5E-6A0D-551F-0A8CB47EE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football field and a football ball">
            <a:extLst>
              <a:ext uri="{FF2B5EF4-FFF2-40B4-BE49-F238E27FC236}">
                <a16:creationId xmlns:a16="http://schemas.microsoft.com/office/drawing/2014/main" id="{842E8966-495D-7866-01AD-485B7BDA8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" r="36441" b="-2"/>
          <a:stretch>
            <a:fillRect/>
          </a:stretch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B9EE78A-D31B-055D-BEDD-4117AFB4B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9CB5378-AEE7-095A-F484-439B97C0C3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8B60D51-D091-46C5-907D-08C3A19B0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B24B4DA-C3E6-E89E-BB5C-C22F7FCD6024}"/>
              </a:ext>
            </a:extLst>
          </p:cNvPr>
          <p:cNvSpPr txBox="1"/>
          <p:nvPr/>
        </p:nvSpPr>
        <p:spPr>
          <a:xfrm>
            <a:off x="6952457" y="2087728"/>
            <a:ext cx="4391024" cy="268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D3F27D-AFD4-76A2-9177-B55FF6B34DFC}"/>
              </a:ext>
            </a:extLst>
          </p:cNvPr>
          <p:cNvSpPr txBox="1"/>
          <p:nvPr/>
        </p:nvSpPr>
        <p:spPr>
          <a:xfrm>
            <a:off x="6187012" y="2087728"/>
            <a:ext cx="6346174" cy="2064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 </a:t>
            </a: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DIRECCION TECNICA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TACTICA FINANCIERA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PLAN DE JUEGO</a:t>
            </a:r>
          </a:p>
        </p:txBody>
      </p:sp>
    </p:spTree>
    <p:extLst>
      <p:ext uri="{BB962C8B-B14F-4D97-AF65-F5344CB8AC3E}">
        <p14:creationId xmlns:p14="http://schemas.microsoft.com/office/powerpoint/2010/main" val="389716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9323E4-CE83-DBD5-C517-3760CBCB7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020F73-759F-CD97-C7B4-1F3B70642E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4" b="954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5F16912-34EF-609A-3799-970766429613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Sin liderazgo, se pierde hasta el vestuario.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85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football field and a football ball">
            <a:extLst>
              <a:ext uri="{FF2B5EF4-FFF2-40B4-BE49-F238E27FC236}">
                <a16:creationId xmlns:a16="http://schemas.microsoft.com/office/drawing/2014/main" id="{ABAA2107-B519-320B-681E-9B07DBFFE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" r="36441" b="-2"/>
          <a:stretch>
            <a:fillRect/>
          </a:stretch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707106-B147-030A-9B72-51033977EE24}"/>
              </a:ext>
            </a:extLst>
          </p:cNvPr>
          <p:cNvSpPr txBox="1"/>
          <p:nvPr/>
        </p:nvSpPr>
        <p:spPr>
          <a:xfrm>
            <a:off x="6952457" y="2087728"/>
            <a:ext cx="4391024" cy="268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B5B071-5B42-5FD4-3CE4-EDFE0B154A3E}"/>
              </a:ext>
            </a:extLst>
          </p:cNvPr>
          <p:cNvSpPr txBox="1"/>
          <p:nvPr/>
        </p:nvSpPr>
        <p:spPr>
          <a:xfrm>
            <a:off x="6187012" y="2087728"/>
            <a:ext cx="6346174" cy="836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GOBERNANZA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301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D7106D-2042-589E-272F-6FEDEC835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77726BF-ED18-8DDD-67A2-4F03F87D89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" b="1536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9A53042-1256-A322-B97E-6F91F49A91AA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El VAR no anula goles, evita injusticias. 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98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E41EB2-03D3-D974-827E-B5DD7CFFA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football field and a football ball&#10;&#10;AI-generated content may be incorrect.">
            <a:extLst>
              <a:ext uri="{FF2B5EF4-FFF2-40B4-BE49-F238E27FC236}">
                <a16:creationId xmlns:a16="http://schemas.microsoft.com/office/drawing/2014/main" id="{218F6800-C0C7-E9B6-BC2B-F1F632497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" r="36441" b="-2"/>
          <a:stretch>
            <a:fillRect/>
          </a:stretch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21F1A30-E876-46B9-D7F1-C3604E412BC2}"/>
              </a:ext>
            </a:extLst>
          </p:cNvPr>
          <p:cNvSpPr txBox="1"/>
          <p:nvPr/>
        </p:nvSpPr>
        <p:spPr>
          <a:xfrm>
            <a:off x="6187012" y="2087728"/>
            <a:ext cx="6346174" cy="124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GOBERNANZA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AGENCIA DE EVALUACION</a:t>
            </a:r>
          </a:p>
        </p:txBody>
      </p:sp>
    </p:spTree>
    <p:extLst>
      <p:ext uri="{BB962C8B-B14F-4D97-AF65-F5344CB8AC3E}">
        <p14:creationId xmlns:p14="http://schemas.microsoft.com/office/powerpoint/2010/main" val="164586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102BEE-AF3E-F257-D95D-F2653FDC8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BB9CD87A-B48E-05FD-0AF7-8706349AB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33A37A2-D1E8-5726-0C1B-B4AC5237B6A0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Sin reglas, no hay partido.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79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BA9EEA-F79F-4BAD-7188-734E4254F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football field and a football ball">
            <a:extLst>
              <a:ext uri="{FF2B5EF4-FFF2-40B4-BE49-F238E27FC236}">
                <a16:creationId xmlns:a16="http://schemas.microsoft.com/office/drawing/2014/main" id="{93B87267-75AD-1F7A-8AFD-1AA8F4E48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" r="36441" b="-2"/>
          <a:stretch>
            <a:fillRect/>
          </a:stretch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E0B2739-4733-9721-BAAE-8C9EA90C4A08}"/>
              </a:ext>
            </a:extLst>
          </p:cNvPr>
          <p:cNvSpPr txBox="1"/>
          <p:nvPr/>
        </p:nvSpPr>
        <p:spPr>
          <a:xfrm>
            <a:off x="6187012" y="2087728"/>
            <a:ext cx="6346174" cy="2064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GOBERNANZA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AGENCIA DE EVALUACION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PLAN DE BENEFICIOS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83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73FFF7-2E2C-DF11-EDF5-6D2A3A292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00EA7FBD-690B-7534-45A7-6B0E7FB86F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8" b="1145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3C0E550-6566-27DB-15CC-F8EAE072370E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El arquero que salva partidos imposibles</a:t>
            </a:r>
            <a:endParaRPr lang="en-US" sz="3600" b="1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31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11C318-16D3-AD59-1EE7-3B32A8DEE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football field and a football ball&#10;&#10;AI-generated content may be incorrect.">
            <a:extLst>
              <a:ext uri="{FF2B5EF4-FFF2-40B4-BE49-F238E27FC236}">
                <a16:creationId xmlns:a16="http://schemas.microsoft.com/office/drawing/2014/main" id="{073FE73F-D50E-93A1-83C4-2B9E50736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" r="36441" b="-2"/>
          <a:stretch>
            <a:fillRect/>
          </a:stretch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499A28B-78A3-91D8-04D2-DDA4397F32FD}"/>
              </a:ext>
            </a:extLst>
          </p:cNvPr>
          <p:cNvSpPr txBox="1"/>
          <p:nvPr/>
        </p:nvSpPr>
        <p:spPr>
          <a:xfrm>
            <a:off x="6187012" y="2087728"/>
            <a:ext cx="6346174" cy="2473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GOBERNANZA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AGENCIA DE EVALUACION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PLAN DE BENEFICIOS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FONDO DE ALTO PRECIO</a:t>
            </a:r>
          </a:p>
        </p:txBody>
      </p:sp>
    </p:spTree>
    <p:extLst>
      <p:ext uri="{BB962C8B-B14F-4D97-AF65-F5344CB8AC3E}">
        <p14:creationId xmlns:p14="http://schemas.microsoft.com/office/powerpoint/2010/main" val="310038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ign with a football ball on the wall&#10;&#10;AI-generated content may be incorrect.">
            <a:extLst>
              <a:ext uri="{FF2B5EF4-FFF2-40B4-BE49-F238E27FC236}">
                <a16:creationId xmlns:a16="http://schemas.microsoft.com/office/drawing/2014/main" id="{9B5811B8-FBF0-554A-5281-7E65162B4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8" b="3964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883D99-E5DB-2BCE-7236-712226C3351D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Premiar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los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goles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, no las 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veces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que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un 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jugador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patea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24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225A02-B8CB-BEF2-9D45-0C9B8D534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football field and a football ball">
            <a:extLst>
              <a:ext uri="{FF2B5EF4-FFF2-40B4-BE49-F238E27FC236}">
                <a16:creationId xmlns:a16="http://schemas.microsoft.com/office/drawing/2014/main" id="{28EBCF87-AB6D-60BB-E11D-CCF4504BB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" r="36441" b="-2"/>
          <a:stretch>
            <a:fillRect/>
          </a:stretch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1679954-0114-B2F6-D685-B388E31721A2}"/>
              </a:ext>
            </a:extLst>
          </p:cNvPr>
          <p:cNvSpPr txBox="1"/>
          <p:nvPr/>
        </p:nvSpPr>
        <p:spPr>
          <a:xfrm>
            <a:off x="6187012" y="2087728"/>
            <a:ext cx="6346174" cy="2882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GOBERNANZA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AGENCIA DE EVALUACION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PLAN DE BENEFICIOS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FONDO DE ALTO PRECIO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PAGO POR DESEMPEÑO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23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00F7E4-4745-45D6-7629-34156DA09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 descr="A computer graphics of a football game">
            <a:extLst>
              <a:ext uri="{FF2B5EF4-FFF2-40B4-BE49-F238E27FC236}">
                <a16:creationId xmlns:a16="http://schemas.microsoft.com/office/drawing/2014/main" id="{9EB1D427-B76D-B4BA-8381-A4A581E37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44" r="1" b="16255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0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35B6EA-7B1C-52D0-589A-749B0FFD3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football field and a football ball&#10;&#10;AI-generated content may be incorrect.">
            <a:extLst>
              <a:ext uri="{FF2B5EF4-FFF2-40B4-BE49-F238E27FC236}">
                <a16:creationId xmlns:a16="http://schemas.microsoft.com/office/drawing/2014/main" id="{A04E0496-1CF2-4F4A-6C64-DBC7FE8DF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" r="36441" b="-2"/>
          <a:stretch>
            <a:fillRect/>
          </a:stretch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E699EAB-9E53-6C62-F099-E4B44EF452F7}"/>
              </a:ext>
            </a:extLst>
          </p:cNvPr>
          <p:cNvSpPr txBox="1"/>
          <p:nvPr/>
        </p:nvSpPr>
        <p:spPr>
          <a:xfrm>
            <a:off x="6270084" y="1401928"/>
            <a:ext cx="6346174" cy="3701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GOBERNANZA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AGENCIA DE EVALUACION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PLAN DE BENEFICIOS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FONDO DE ALTO PRECIO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PAGO POR DESEMPEÑO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REDES INTEGRADAS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06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74D781-DB2E-E48F-AE95-ABD402EA7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38B2B44-18D3-9EDE-0966-66BC3451EA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BAE8F8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adroTexto 1">
            <a:extLst>
              <a:ext uri="{FF2B5EF4-FFF2-40B4-BE49-F238E27FC236}">
                <a16:creationId xmlns:a16="http://schemas.microsoft.com/office/drawing/2014/main" id="{936F9A4B-7875-D9D8-2371-EA6453BA82C5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Ningún equipo serio juega sin datos.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34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0E799-02F8-E648-5C2A-9D32A6910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football field and a football ball">
            <a:extLst>
              <a:ext uri="{FF2B5EF4-FFF2-40B4-BE49-F238E27FC236}">
                <a16:creationId xmlns:a16="http://schemas.microsoft.com/office/drawing/2014/main" id="{AAF773D4-ADB0-06C0-2F33-D3B53089B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" r="36441" b="-2"/>
          <a:stretch>
            <a:fillRect/>
          </a:stretch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DC97FE7-7452-47C0-C910-D66B5891D963}"/>
              </a:ext>
            </a:extLst>
          </p:cNvPr>
          <p:cNvSpPr txBox="1"/>
          <p:nvPr/>
        </p:nvSpPr>
        <p:spPr>
          <a:xfrm>
            <a:off x="6270084" y="1305342"/>
            <a:ext cx="6346174" cy="4110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GOBERNANZA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AGENCIA DE EVALUACION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PLAN DE BENEFICIOS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FONDO DE ALTO PRECIO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PAGO POR DESEMPEÑO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REDES INTEGRADAS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DIGITALIZACION Y AUDITORIA</a:t>
            </a:r>
          </a:p>
        </p:txBody>
      </p:sp>
    </p:spTree>
    <p:extLst>
      <p:ext uri="{BB962C8B-B14F-4D97-AF65-F5344CB8AC3E}">
        <p14:creationId xmlns:p14="http://schemas.microsoft.com/office/powerpoint/2010/main" val="86183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4FF489-E141-33C8-7C36-5258EE7B7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de pie sobre pasto&#10;&#10;El contenido generado por IA puede ser incorrecto.">
            <a:extLst>
              <a:ext uri="{FF2B5EF4-FFF2-40B4-BE49-F238E27FC236}">
                <a16:creationId xmlns:a16="http://schemas.microsoft.com/office/drawing/2014/main" id="{11CF838A-462C-3E0E-D798-B1026759A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B51F3F-5D38-210F-4BA3-C90BF87F5970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No hay táctica que sirva si los jugadores están agotados. 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0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326EB6-7473-3FE7-C29C-F2F31932C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football field and a football ball&#10;&#10;AI-generated content may be incorrect.">
            <a:extLst>
              <a:ext uri="{FF2B5EF4-FFF2-40B4-BE49-F238E27FC236}">
                <a16:creationId xmlns:a16="http://schemas.microsoft.com/office/drawing/2014/main" id="{979CC192-EA41-86B4-F0F3-D9750B501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" r="36441" b="-2"/>
          <a:stretch>
            <a:fillRect/>
          </a:stretch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D0F96D0-8B29-1D89-6065-EDDE5DB7CD63}"/>
              </a:ext>
            </a:extLst>
          </p:cNvPr>
          <p:cNvSpPr txBox="1"/>
          <p:nvPr/>
        </p:nvSpPr>
        <p:spPr>
          <a:xfrm>
            <a:off x="6208696" y="1305342"/>
            <a:ext cx="6346174" cy="4520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GOBERNANZA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AGENCIA DE EVALUACION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PLAN DE BENEFICIOS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FONDO DE ALTO PRECIO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PAGO POR DESEMPEÑO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NIVEL 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>
                    <a:alpha val="80000"/>
                  </a:prstClr>
                </a:solidFill>
                <a:latin typeface="Aptos" panose="02110004020202020204"/>
              </a:rPr>
              <a:t>REDES INTEGRADAS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DIGITALIZACION Y AUDITORIA</a:t>
            </a:r>
          </a:p>
          <a:p>
            <a:pPr lvl="4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LOS PROFESIONALES</a:t>
            </a:r>
          </a:p>
        </p:txBody>
      </p:sp>
    </p:spTree>
    <p:extLst>
      <p:ext uri="{BB962C8B-B14F-4D97-AF65-F5344CB8AC3E}">
        <p14:creationId xmlns:p14="http://schemas.microsoft.com/office/powerpoint/2010/main" val="395660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4DF8B1-A4D2-157A-40E9-C21BD4B14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tadium with a map of argentina">
            <a:extLst>
              <a:ext uri="{FF2B5EF4-FFF2-40B4-BE49-F238E27FC236}">
                <a16:creationId xmlns:a16="http://schemas.microsoft.com/office/drawing/2014/main" id="{E37565D1-490A-DFAD-5AB7-F73533843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96" b="9654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38C793-608E-3490-0AC7-2DDCCB6AB0CF}"/>
              </a:ext>
            </a:extLst>
          </p:cNvPr>
          <p:cNvSpPr txBox="1"/>
          <p:nvPr/>
        </p:nvSpPr>
        <p:spPr>
          <a:xfrm>
            <a:off x="1402079" y="1032011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i="0" u="none" strike="noStrike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Tenemos</a:t>
            </a:r>
            <a:r>
              <a:rPr lang="en-US" sz="5200" b="1" i="0" u="none" strike="noStrike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la </a:t>
            </a:r>
            <a:r>
              <a:rPr lang="en-US" sz="5200" b="1" i="0" u="none" strike="noStrike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posibilidad</a:t>
            </a:r>
            <a:r>
              <a:rPr lang="en-US" sz="5200" b="1" i="0" u="none" strike="noStrike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de </a:t>
            </a:r>
            <a:r>
              <a:rPr lang="en-US" sz="5200" b="1" i="0" u="none" strike="noStrike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cambiar</a:t>
            </a:r>
            <a:r>
              <a:rPr lang="en-US" sz="5200" b="1" i="0" u="none" strike="noStrike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la </a:t>
            </a:r>
            <a:r>
              <a:rPr lang="en-US" sz="5200" b="1" i="0" u="none" strike="noStrike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historia</a:t>
            </a:r>
            <a:r>
              <a:rPr lang="en-US" sz="5200" b="1" i="0" u="none" strike="noStrike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. </a:t>
            </a:r>
            <a:endParaRPr lang="en-US" sz="5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5036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71DF71-0FCA-6BF5-CE28-93DF90CC0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7DE433E-92EA-674D-B459-DABDD37E3B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5" b="5025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7C6A2BC-9E98-B942-E08B-33319E21065C}"/>
              </a:ext>
            </a:extLst>
          </p:cNvPr>
          <p:cNvSpPr txBox="1"/>
          <p:nvPr/>
        </p:nvSpPr>
        <p:spPr>
          <a:xfrm>
            <a:off x="1249680" y="2207602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 segundo tiempo empieza ahora </a:t>
            </a:r>
            <a:endParaRPr lang="en-US" sz="5200" b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0174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3845</TotalTime>
  <Words>297</Words>
  <Application>Microsoft Office PowerPoint</Application>
  <PresentationFormat>Panorámica</PresentationFormat>
  <Paragraphs>76</Paragraphs>
  <Slides>24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Julieta Horvath</dc:creator>
  <cp:lastModifiedBy>Martín Baccaro</cp:lastModifiedBy>
  <cp:revision>11</cp:revision>
  <dcterms:created xsi:type="dcterms:W3CDTF">2025-09-01T14:27:57Z</dcterms:created>
  <dcterms:modified xsi:type="dcterms:W3CDTF">2025-11-06T12:35:08Z</dcterms:modified>
</cp:coreProperties>
</file>