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4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5.xml" ContentType="application/vnd.openxmlformats-officedocument.theme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8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  <p:sldMasterId id="2147483853" r:id="rId2"/>
    <p:sldMasterId id="2147483885" r:id="rId3"/>
    <p:sldMasterId id="2147483899" r:id="rId4"/>
    <p:sldMasterId id="2147483945" r:id="rId5"/>
  </p:sldMasterIdLst>
  <p:notesMasterIdLst>
    <p:notesMasterId r:id="rId38"/>
  </p:notesMasterIdLst>
  <p:sldIdLst>
    <p:sldId id="3214" r:id="rId6"/>
    <p:sldId id="3345" r:id="rId7"/>
    <p:sldId id="397" r:id="rId8"/>
    <p:sldId id="3348" r:id="rId9"/>
    <p:sldId id="3349" r:id="rId10"/>
    <p:sldId id="3350" r:id="rId11"/>
    <p:sldId id="3351" r:id="rId12"/>
    <p:sldId id="3352" r:id="rId13"/>
    <p:sldId id="27753" r:id="rId14"/>
    <p:sldId id="27759" r:id="rId15"/>
    <p:sldId id="27757" r:id="rId16"/>
    <p:sldId id="3023" r:id="rId17"/>
    <p:sldId id="3347" r:id="rId18"/>
    <p:sldId id="333" r:id="rId19"/>
    <p:sldId id="3282" r:id="rId20"/>
    <p:sldId id="3268" r:id="rId21"/>
    <p:sldId id="3296" r:id="rId22"/>
    <p:sldId id="3341" r:id="rId23"/>
    <p:sldId id="2144446378" r:id="rId24"/>
    <p:sldId id="3346" r:id="rId25"/>
    <p:sldId id="3205" r:id="rId26"/>
    <p:sldId id="3215" r:id="rId27"/>
    <p:sldId id="3209" r:id="rId28"/>
    <p:sldId id="2144446372" r:id="rId29"/>
    <p:sldId id="3336" r:id="rId30"/>
    <p:sldId id="3342" r:id="rId31"/>
    <p:sldId id="2144446377" r:id="rId32"/>
    <p:sldId id="3337" r:id="rId33"/>
    <p:sldId id="3338" r:id="rId34"/>
    <p:sldId id="3339" r:id="rId35"/>
    <p:sldId id="3340" r:id="rId36"/>
    <p:sldId id="27745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6EB4D9"/>
    <a:srgbClr val="7BC9F3"/>
    <a:srgbClr val="00B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84"/>
    <p:restoredTop sz="86568"/>
  </p:normalViewPr>
  <p:slideViewPr>
    <p:cSldViewPr snapToGrid="0" snapToObjects="1">
      <p:cViewPr varScale="1">
        <p:scale>
          <a:sx n="95" d="100"/>
          <a:sy n="95" d="100"/>
        </p:scale>
        <p:origin x="1072" y="1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44808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presProps" Target="presProps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>
        <c:manualLayout>
          <c:layoutTarget val="inner"/>
          <c:xMode val="edge"/>
          <c:yMode val="edge"/>
          <c:x val="1.0043999380121597E-2"/>
          <c:y val="1.0498295980821502E-2"/>
          <c:w val="0.9845495307674591"/>
          <c:h val="0.7275683363062237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63500">
              <a:solidFill>
                <a:schemeClr val="bg2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F8D-4E8F-81F3-F366A3F33D12}"/>
              </c:ext>
            </c:extLst>
          </c:dPt>
          <c:dPt>
            <c:idx val="1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F8D-4E8F-81F3-F366A3F33D12}"/>
              </c:ext>
            </c:extLst>
          </c:dPt>
          <c:dPt>
            <c:idx val="2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F8D-4E8F-81F3-F366A3F33D12}"/>
              </c:ext>
            </c:extLst>
          </c:dPt>
          <c:dPt>
            <c:idx val="3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F8D-4E8F-81F3-F366A3F33D12}"/>
              </c:ext>
            </c:extLst>
          </c:dPt>
          <c:dPt>
            <c:idx val="4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F8D-4E8F-81F3-F366A3F33D12}"/>
              </c:ext>
            </c:extLst>
          </c:dPt>
          <c:dPt>
            <c:idx val="5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1F8D-4E8F-81F3-F366A3F33D12}"/>
              </c:ext>
            </c:extLst>
          </c:dPt>
          <c:dPt>
            <c:idx val="6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1F8D-4E8F-81F3-F366A3F33D12}"/>
              </c:ext>
            </c:extLst>
          </c:dPt>
          <c:dPt>
            <c:idx val="7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1F8D-4E8F-81F3-F366A3F33D12}"/>
              </c:ext>
            </c:extLst>
          </c:dPt>
          <c:dPt>
            <c:idx val="8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1F8D-4E8F-81F3-F366A3F33D12}"/>
              </c:ext>
            </c:extLst>
          </c:dPt>
          <c:dPt>
            <c:idx val="9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1F8D-4E8F-81F3-F366A3F33D12}"/>
              </c:ext>
            </c:extLst>
          </c:dPt>
          <c:dPt>
            <c:idx val="10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1F8D-4E8F-81F3-F366A3F33D12}"/>
              </c:ext>
            </c:extLst>
          </c:dPt>
          <c:dPt>
            <c:idx val="11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1F8D-4E8F-81F3-F366A3F33D12}"/>
              </c:ext>
            </c:extLst>
          </c:dPt>
          <c:dPt>
            <c:idx val="12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1F8D-4E8F-81F3-F366A3F33D12}"/>
              </c:ext>
            </c:extLst>
          </c:dPt>
          <c:dPt>
            <c:idx val="13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B-1F8D-4E8F-81F3-F366A3F33D12}"/>
              </c:ext>
            </c:extLst>
          </c:dPt>
          <c:dPt>
            <c:idx val="14"/>
            <c:invertIfNegative val="0"/>
            <c:bubble3D val="0"/>
            <c:spPr>
              <a:solidFill>
                <a:schemeClr val="tx2"/>
              </a:solidFill>
              <a:ln w="63500"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5A-D3DC-4364-8521-D4C0985C0A45}"/>
              </c:ext>
            </c:extLst>
          </c:dPt>
          <c:dPt>
            <c:idx val="15"/>
            <c:invertIfNegative val="0"/>
            <c:bubble3D val="0"/>
            <c:spPr>
              <a:solidFill>
                <a:schemeClr val="accent1"/>
              </a:solidFill>
              <a:ln w="63500">
                <a:solidFill>
                  <a:schemeClr val="bg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F-1F8D-4E8F-81F3-F366A3F33D12}"/>
              </c:ext>
            </c:extLst>
          </c:dPt>
          <c:dPt>
            <c:idx val="16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1-1F8D-4E8F-81F3-F366A3F33D12}"/>
              </c:ext>
            </c:extLst>
          </c:dPt>
          <c:dPt>
            <c:idx val="17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3-1F8D-4E8F-81F3-F366A3F33D12}"/>
              </c:ext>
            </c:extLst>
          </c:dPt>
          <c:dPt>
            <c:idx val="18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5-1F8D-4E8F-81F3-F366A3F33D12}"/>
              </c:ext>
            </c:extLst>
          </c:dPt>
          <c:dPt>
            <c:idx val="19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7-1F8D-4E8F-81F3-F366A3F33D12}"/>
              </c:ext>
            </c:extLst>
          </c:dPt>
          <c:dPt>
            <c:idx val="20"/>
            <c:invertIfNegative val="0"/>
            <c:bubble3D val="0"/>
            <c:spPr>
              <a:solidFill>
                <a:schemeClr val="accent1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9-1F8D-4E8F-81F3-F366A3F33D12}"/>
              </c:ext>
            </c:extLst>
          </c:dPt>
          <c:dPt>
            <c:idx val="21"/>
            <c:invertIfNegative val="0"/>
            <c:bubble3D val="0"/>
            <c:spPr>
              <a:solidFill>
                <a:schemeClr val="accent1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B-1F8D-4E8F-81F3-F366A3F33D12}"/>
              </c:ext>
            </c:extLst>
          </c:dPt>
          <c:dPt>
            <c:idx val="22"/>
            <c:invertIfNegative val="0"/>
            <c:bubble3D val="0"/>
            <c:spPr>
              <a:solidFill>
                <a:schemeClr val="accent1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D-1F8D-4E8F-81F3-F366A3F33D12}"/>
              </c:ext>
            </c:extLst>
          </c:dPt>
          <c:dPt>
            <c:idx val="23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F-1F8D-4E8F-81F3-F366A3F33D12}"/>
              </c:ext>
            </c:extLst>
          </c:dPt>
          <c:dPt>
            <c:idx val="24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1-1F8D-4E8F-81F3-F366A3F33D12}"/>
              </c:ext>
            </c:extLst>
          </c:dPt>
          <c:dPt>
            <c:idx val="25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3-1F8D-4E8F-81F3-F366A3F33D12}"/>
              </c:ext>
            </c:extLst>
          </c:dPt>
          <c:dPt>
            <c:idx val="26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5-1F8D-4E8F-81F3-F366A3F33D12}"/>
              </c:ext>
            </c:extLst>
          </c:dPt>
          <c:dPt>
            <c:idx val="27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7-1F8D-4E8F-81F3-F366A3F33D12}"/>
              </c:ext>
            </c:extLst>
          </c:dPt>
          <c:dPt>
            <c:idx val="28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9-1F8D-4E8F-81F3-F366A3F33D12}"/>
              </c:ext>
            </c:extLst>
          </c:dPt>
          <c:dPt>
            <c:idx val="29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B-1F8D-4E8F-81F3-F366A3F33D12}"/>
              </c:ext>
            </c:extLst>
          </c:dPt>
          <c:dPt>
            <c:idx val="30"/>
            <c:invertIfNegative val="0"/>
            <c:bubble3D val="0"/>
            <c:spPr>
              <a:solidFill>
                <a:schemeClr val="tx2"/>
              </a:solidFill>
              <a:ln w="63500"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57-30FD-4658-9816-C1D3DE715A81}"/>
              </c:ext>
            </c:extLst>
          </c:dPt>
          <c:dPt>
            <c:idx val="31"/>
            <c:invertIfNegative val="0"/>
            <c:bubble3D val="0"/>
            <c:spPr>
              <a:solidFill>
                <a:schemeClr val="accent1"/>
              </a:solidFill>
              <a:ln w="63500">
                <a:solidFill>
                  <a:schemeClr val="bg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F-1F8D-4E8F-81F3-F366A3F33D12}"/>
              </c:ext>
            </c:extLst>
          </c:dPt>
          <c:dPt>
            <c:idx val="32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1-1F8D-4E8F-81F3-F366A3F33D12}"/>
              </c:ext>
            </c:extLst>
          </c:dPt>
          <c:dPt>
            <c:idx val="33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3-1F8D-4E8F-81F3-F366A3F33D12}"/>
              </c:ext>
            </c:extLst>
          </c:dPt>
          <c:dPt>
            <c:idx val="34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5-1F8D-4E8F-81F3-F366A3F33D12}"/>
              </c:ext>
            </c:extLst>
          </c:dPt>
          <c:dPt>
            <c:idx val="35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7-1F8D-4E8F-81F3-F366A3F33D12}"/>
              </c:ext>
            </c:extLst>
          </c:dPt>
          <c:dPt>
            <c:idx val="36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9-1F8D-4E8F-81F3-F366A3F33D12}"/>
              </c:ext>
            </c:extLst>
          </c:dPt>
          <c:dPt>
            <c:idx val="37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B-1F8D-4E8F-81F3-F366A3F33D12}"/>
              </c:ext>
            </c:extLst>
          </c:dPt>
          <c:dPt>
            <c:idx val="38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D-1F8D-4E8F-81F3-F366A3F33D12}"/>
              </c:ext>
            </c:extLst>
          </c:dPt>
          <c:dPt>
            <c:idx val="39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F-1F8D-4E8F-81F3-F366A3F33D12}"/>
              </c:ext>
            </c:extLst>
          </c:dPt>
          <c:dPt>
            <c:idx val="40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51-1F8D-4E8F-81F3-F366A3F33D12}"/>
              </c:ext>
            </c:extLst>
          </c:dPt>
          <c:dPt>
            <c:idx val="41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53-0B1D-493A-A8C8-6EBD4CED7834}"/>
              </c:ext>
            </c:extLst>
          </c:dPt>
          <c:dPt>
            <c:idx val="42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55-0B1D-493A-A8C8-6EBD4CED7834}"/>
              </c:ext>
            </c:extLst>
          </c:dPt>
          <c:dPt>
            <c:idx val="43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53-F624-4CE4-AE33-46A25D5F21D4}"/>
              </c:ext>
            </c:extLst>
          </c:dPt>
          <c:dPt>
            <c:idx val="44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55-F624-4CE4-AE33-46A25D5F21D4}"/>
              </c:ext>
            </c:extLst>
          </c:dPt>
          <c:dPt>
            <c:idx val="45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5C-E3EB-40A2-9A95-CB654E991989}"/>
              </c:ext>
            </c:extLst>
          </c:dPt>
          <c:dPt>
            <c:idx val="46"/>
            <c:invertIfNegative val="0"/>
            <c:bubble3D val="0"/>
            <c:spPr>
              <a:solidFill>
                <a:schemeClr val="tx2"/>
              </a:solidFill>
              <a:ln w="63500"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58-30FD-4658-9816-C1D3DE715A8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rgbClr val="7F7F7F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Hoja1!$A$1:$B$47</c:f>
              <c:multiLvlStrCache>
                <c:ptCount val="47"/>
                <c:lvl>
                  <c:pt idx="0">
                    <c:v>2010</c:v>
                  </c:pt>
                  <c:pt idx="1">
                    <c:v>2011</c:v>
                  </c:pt>
                  <c:pt idx="2">
                    <c:v>2012</c:v>
                  </c:pt>
                  <c:pt idx="3">
                    <c:v>2013</c:v>
                  </c:pt>
                  <c:pt idx="4">
                    <c:v>2014</c:v>
                  </c:pt>
                  <c:pt idx="5">
                    <c:v>2015</c:v>
                  </c:pt>
                  <c:pt idx="6">
                    <c:v>2016</c:v>
                  </c:pt>
                  <c:pt idx="7">
                    <c:v>2017</c:v>
                  </c:pt>
                  <c:pt idx="8">
                    <c:v>2018</c:v>
                  </c:pt>
                  <c:pt idx="9">
                    <c:v>2019</c:v>
                  </c:pt>
                  <c:pt idx="10">
                    <c:v>2020</c:v>
                  </c:pt>
                  <c:pt idx="11">
                    <c:v>2021</c:v>
                  </c:pt>
                  <c:pt idx="12">
                    <c:v>2022</c:v>
                  </c:pt>
                  <c:pt idx="13">
                    <c:v>2023</c:v>
                  </c:pt>
                  <c:pt idx="14">
                    <c:v>2024</c:v>
                  </c:pt>
                  <c:pt idx="16">
                    <c:v>2010</c:v>
                  </c:pt>
                  <c:pt idx="17">
                    <c:v>2011</c:v>
                  </c:pt>
                  <c:pt idx="18">
                    <c:v>2012</c:v>
                  </c:pt>
                  <c:pt idx="19">
                    <c:v>2013</c:v>
                  </c:pt>
                  <c:pt idx="20">
                    <c:v>2014</c:v>
                  </c:pt>
                  <c:pt idx="21">
                    <c:v>2015</c:v>
                  </c:pt>
                  <c:pt idx="22">
                    <c:v>2016</c:v>
                  </c:pt>
                  <c:pt idx="23">
                    <c:v>2017</c:v>
                  </c:pt>
                  <c:pt idx="24">
                    <c:v>2018</c:v>
                  </c:pt>
                  <c:pt idx="25">
                    <c:v>2019</c:v>
                  </c:pt>
                  <c:pt idx="26">
                    <c:v>2020</c:v>
                  </c:pt>
                  <c:pt idx="27">
                    <c:v>2021</c:v>
                  </c:pt>
                  <c:pt idx="28">
                    <c:v>2022</c:v>
                  </c:pt>
                  <c:pt idx="29">
                    <c:v>2023</c:v>
                  </c:pt>
                  <c:pt idx="30">
                    <c:v>2024</c:v>
                  </c:pt>
                  <c:pt idx="32">
                    <c:v>2010</c:v>
                  </c:pt>
                  <c:pt idx="33">
                    <c:v>2011</c:v>
                  </c:pt>
                  <c:pt idx="34">
                    <c:v>2012</c:v>
                  </c:pt>
                  <c:pt idx="35">
                    <c:v>2013</c:v>
                  </c:pt>
                  <c:pt idx="36">
                    <c:v>2014</c:v>
                  </c:pt>
                  <c:pt idx="37">
                    <c:v>2015</c:v>
                  </c:pt>
                  <c:pt idx="38">
                    <c:v>2016</c:v>
                  </c:pt>
                  <c:pt idx="39">
                    <c:v>2017</c:v>
                  </c:pt>
                  <c:pt idx="40">
                    <c:v>2018</c:v>
                  </c:pt>
                  <c:pt idx="41">
                    <c:v>2019</c:v>
                  </c:pt>
                  <c:pt idx="42">
                    <c:v>2020</c:v>
                  </c:pt>
                  <c:pt idx="43">
                    <c:v>2021</c:v>
                  </c:pt>
                  <c:pt idx="44">
                    <c:v>2022</c:v>
                  </c:pt>
                  <c:pt idx="45">
                    <c:v>2023</c:v>
                  </c:pt>
                  <c:pt idx="46">
                    <c:v>2024</c:v>
                  </c:pt>
                </c:lvl>
                <c:lvl>
                  <c:pt idx="0">
                    <c:v>Total</c:v>
                  </c:pt>
                  <c:pt idx="16">
                    <c:v>Fonasa</c:v>
                  </c:pt>
                  <c:pt idx="32">
                    <c:v>Isapre</c:v>
                  </c:pt>
                </c:lvl>
              </c:multiLvlStrCache>
            </c:multiLvlStrRef>
          </c:cat>
          <c:val>
            <c:numRef>
              <c:f>Hoja1!$C$1:$C$47</c:f>
              <c:numCache>
                <c:formatCode>0</c:formatCode>
                <c:ptCount val="47"/>
                <c:pt idx="0">
                  <c:v>51</c:v>
                </c:pt>
                <c:pt idx="1">
                  <c:v>49</c:v>
                </c:pt>
                <c:pt idx="2">
                  <c:v>50</c:v>
                </c:pt>
                <c:pt idx="3">
                  <c:v>47</c:v>
                </c:pt>
                <c:pt idx="4">
                  <c:v>51</c:v>
                </c:pt>
                <c:pt idx="5">
                  <c:v>43</c:v>
                </c:pt>
                <c:pt idx="6">
                  <c:v>49</c:v>
                </c:pt>
                <c:pt idx="7">
                  <c:v>45</c:v>
                </c:pt>
                <c:pt idx="8">
                  <c:v>44</c:v>
                </c:pt>
                <c:pt idx="9">
                  <c:v>43.892352339659766</c:v>
                </c:pt>
                <c:pt idx="10">
                  <c:v>33.787369225444117</c:v>
                </c:pt>
                <c:pt idx="11">
                  <c:v>36.993398773144115</c:v>
                </c:pt>
                <c:pt idx="12">
                  <c:v>45.110226681758817</c:v>
                </c:pt>
                <c:pt idx="13">
                  <c:v>47.680691918597532</c:v>
                </c:pt>
                <c:pt idx="14">
                  <c:v>47.866716760151668</c:v>
                </c:pt>
                <c:pt idx="16">
                  <c:v>44</c:v>
                </c:pt>
                <c:pt idx="17">
                  <c:v>43</c:v>
                </c:pt>
                <c:pt idx="18">
                  <c:v>44</c:v>
                </c:pt>
                <c:pt idx="19">
                  <c:v>40</c:v>
                </c:pt>
                <c:pt idx="20">
                  <c:v>46</c:v>
                </c:pt>
                <c:pt idx="21">
                  <c:v>38</c:v>
                </c:pt>
                <c:pt idx="22">
                  <c:v>43</c:v>
                </c:pt>
                <c:pt idx="23">
                  <c:v>40</c:v>
                </c:pt>
                <c:pt idx="24">
                  <c:v>39</c:v>
                </c:pt>
                <c:pt idx="25">
                  <c:v>39.954531517171041</c:v>
                </c:pt>
                <c:pt idx="26">
                  <c:v>30.485003885085295</c:v>
                </c:pt>
                <c:pt idx="27">
                  <c:v>32.481431754808824</c:v>
                </c:pt>
                <c:pt idx="28">
                  <c:v>42.188254035885294</c:v>
                </c:pt>
                <c:pt idx="29">
                  <c:v>44.938850858785628</c:v>
                </c:pt>
                <c:pt idx="30">
                  <c:v>45.718403307711142</c:v>
                </c:pt>
                <c:pt idx="32">
                  <c:v>67</c:v>
                </c:pt>
                <c:pt idx="33">
                  <c:v>68</c:v>
                </c:pt>
                <c:pt idx="34">
                  <c:v>69</c:v>
                </c:pt>
                <c:pt idx="35">
                  <c:v>61</c:v>
                </c:pt>
                <c:pt idx="36">
                  <c:v>71</c:v>
                </c:pt>
                <c:pt idx="37">
                  <c:v>63</c:v>
                </c:pt>
                <c:pt idx="38">
                  <c:v>66</c:v>
                </c:pt>
                <c:pt idx="39">
                  <c:v>67</c:v>
                </c:pt>
                <c:pt idx="40">
                  <c:v>63</c:v>
                </c:pt>
                <c:pt idx="41">
                  <c:v>56.267997076423718</c:v>
                </c:pt>
                <c:pt idx="42">
                  <c:v>45.115178649558821</c:v>
                </c:pt>
                <c:pt idx="43">
                  <c:v>51</c:v>
                </c:pt>
                <c:pt idx="44">
                  <c:v>57.544457961573528</c:v>
                </c:pt>
                <c:pt idx="45">
                  <c:v>62.800584251483919</c:v>
                </c:pt>
                <c:pt idx="46">
                  <c:v>59.6222450237617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50-1F8D-4E8F-81F3-F366A3F33D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103757944"/>
        <c:axId val="2103754456"/>
      </c:barChart>
      <c:catAx>
        <c:axId val="21037579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2103754456"/>
        <c:crosses val="autoZero"/>
        <c:auto val="1"/>
        <c:lblAlgn val="ctr"/>
        <c:lblOffset val="100"/>
        <c:noMultiLvlLbl val="0"/>
      </c:catAx>
      <c:valAx>
        <c:axId val="2103754456"/>
        <c:scaling>
          <c:orientation val="minMax"/>
        </c:scaling>
        <c:delete val="1"/>
        <c:axPos val="l"/>
        <c:numFmt formatCode="0" sourceLinked="1"/>
        <c:majorTickMark val="out"/>
        <c:minorTickMark val="none"/>
        <c:tickLblPos val="nextTo"/>
        <c:crossAx val="21037579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</a:ln>
    <a:effectLst/>
  </c:spPr>
  <c:txPr>
    <a:bodyPr/>
    <a:lstStyle/>
    <a:p>
      <a:pPr>
        <a:defRPr sz="1100"/>
      </a:pPr>
      <a:endParaRPr lang="es-C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>
        <c:manualLayout>
          <c:layoutTarget val="inner"/>
          <c:xMode val="edge"/>
          <c:yMode val="edge"/>
          <c:x val="1.0043999380121594E-2"/>
          <c:y val="5.9478860338427413E-2"/>
          <c:w val="0.9845495307674591"/>
          <c:h val="0.7275683363062237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2554"/>
            </a:solidFill>
            <a:ln w="63500">
              <a:solidFill>
                <a:srgbClr val="002554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E87-4A18-A439-3C6C5CA09F2E}"/>
              </c:ext>
            </c:extLst>
          </c:dPt>
          <c:dPt>
            <c:idx val="1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E87-4A18-A439-3C6C5CA09F2E}"/>
              </c:ext>
            </c:extLst>
          </c:dPt>
          <c:dPt>
            <c:idx val="2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E87-4A18-A439-3C6C5CA09F2E}"/>
              </c:ext>
            </c:extLst>
          </c:dPt>
          <c:dPt>
            <c:idx val="3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E87-4A18-A439-3C6C5CA09F2E}"/>
              </c:ext>
            </c:extLst>
          </c:dPt>
          <c:dPt>
            <c:idx val="4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3E87-4A18-A439-3C6C5CA09F2E}"/>
              </c:ext>
            </c:extLst>
          </c:dPt>
          <c:dPt>
            <c:idx val="5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3E87-4A18-A439-3C6C5CA09F2E}"/>
              </c:ext>
            </c:extLst>
          </c:dPt>
          <c:dPt>
            <c:idx val="6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3E87-4A18-A439-3C6C5CA09F2E}"/>
              </c:ext>
            </c:extLst>
          </c:dPt>
          <c:dPt>
            <c:idx val="7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3E87-4A18-A439-3C6C5CA09F2E}"/>
              </c:ext>
            </c:extLst>
          </c:dPt>
          <c:dPt>
            <c:idx val="8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3E87-4A18-A439-3C6C5CA09F2E}"/>
              </c:ext>
            </c:extLst>
          </c:dPt>
          <c:dPt>
            <c:idx val="9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3E87-4A18-A439-3C6C5CA09F2E}"/>
              </c:ext>
            </c:extLst>
          </c:dPt>
          <c:dPt>
            <c:idx val="10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3E87-4A18-A439-3C6C5CA09F2E}"/>
              </c:ext>
            </c:extLst>
          </c:dPt>
          <c:dPt>
            <c:idx val="11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3E87-4A18-A439-3C6C5CA09F2E}"/>
              </c:ext>
            </c:extLst>
          </c:dPt>
          <c:dPt>
            <c:idx val="12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3E87-4A18-A439-3C6C5CA09F2E}"/>
              </c:ext>
            </c:extLst>
          </c:dPt>
          <c:dPt>
            <c:idx val="13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B-3E87-4A18-A439-3C6C5CA09F2E}"/>
              </c:ext>
            </c:extLst>
          </c:dPt>
          <c:dPt>
            <c:idx val="14"/>
            <c:invertIfNegative val="0"/>
            <c:bubble3D val="0"/>
            <c:spPr>
              <a:solidFill>
                <a:schemeClr val="tx2"/>
              </a:solidFill>
              <a:ln w="63500"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5A-5953-4E8E-A309-C42B4EB0E358}"/>
              </c:ext>
            </c:extLst>
          </c:dPt>
          <c:dPt>
            <c:idx val="15"/>
            <c:invertIfNegative val="0"/>
            <c:bubble3D val="0"/>
            <c:spPr>
              <a:solidFill>
                <a:srgbClr val="002554"/>
              </a:solidFill>
              <a:ln w="63500">
                <a:solidFill>
                  <a:srgbClr val="00255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F-3E87-4A18-A439-3C6C5CA09F2E}"/>
              </c:ext>
            </c:extLst>
          </c:dPt>
          <c:dPt>
            <c:idx val="16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1-3E87-4A18-A439-3C6C5CA09F2E}"/>
              </c:ext>
            </c:extLst>
          </c:dPt>
          <c:dPt>
            <c:idx val="17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3-3E87-4A18-A439-3C6C5CA09F2E}"/>
              </c:ext>
            </c:extLst>
          </c:dPt>
          <c:dPt>
            <c:idx val="18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5-3E87-4A18-A439-3C6C5CA09F2E}"/>
              </c:ext>
            </c:extLst>
          </c:dPt>
          <c:dPt>
            <c:idx val="19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7-3E87-4A18-A439-3C6C5CA09F2E}"/>
              </c:ext>
            </c:extLst>
          </c:dPt>
          <c:dPt>
            <c:idx val="20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9-3E87-4A18-A439-3C6C5CA09F2E}"/>
              </c:ext>
            </c:extLst>
          </c:dPt>
          <c:dPt>
            <c:idx val="21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B-3E87-4A18-A439-3C6C5CA09F2E}"/>
              </c:ext>
            </c:extLst>
          </c:dPt>
          <c:dPt>
            <c:idx val="22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D-3E87-4A18-A439-3C6C5CA09F2E}"/>
              </c:ext>
            </c:extLst>
          </c:dPt>
          <c:dPt>
            <c:idx val="23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F-3E87-4A18-A439-3C6C5CA09F2E}"/>
              </c:ext>
            </c:extLst>
          </c:dPt>
          <c:dPt>
            <c:idx val="24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1-3E87-4A18-A439-3C6C5CA09F2E}"/>
              </c:ext>
            </c:extLst>
          </c:dPt>
          <c:dPt>
            <c:idx val="25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3-3E87-4A18-A439-3C6C5CA09F2E}"/>
              </c:ext>
            </c:extLst>
          </c:dPt>
          <c:dPt>
            <c:idx val="26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5-3E87-4A18-A439-3C6C5CA09F2E}"/>
              </c:ext>
            </c:extLst>
          </c:dPt>
          <c:dPt>
            <c:idx val="27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7-3E87-4A18-A439-3C6C5CA09F2E}"/>
              </c:ext>
            </c:extLst>
          </c:dPt>
          <c:dPt>
            <c:idx val="28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9-3E87-4A18-A439-3C6C5CA09F2E}"/>
              </c:ext>
            </c:extLst>
          </c:dPt>
          <c:dPt>
            <c:idx val="29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B-3E87-4A18-A439-3C6C5CA09F2E}"/>
              </c:ext>
            </c:extLst>
          </c:dPt>
          <c:dPt>
            <c:idx val="30"/>
            <c:invertIfNegative val="0"/>
            <c:bubble3D val="0"/>
            <c:spPr>
              <a:solidFill>
                <a:schemeClr val="tx2"/>
              </a:solidFill>
              <a:ln w="63500"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59-5953-4E8E-A309-C42B4EB0E358}"/>
              </c:ext>
            </c:extLst>
          </c:dPt>
          <c:dPt>
            <c:idx val="31"/>
            <c:invertIfNegative val="0"/>
            <c:bubble3D val="0"/>
            <c:spPr>
              <a:solidFill>
                <a:srgbClr val="002554"/>
              </a:solidFill>
              <a:ln w="63500">
                <a:solidFill>
                  <a:srgbClr val="00255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F-3E87-4A18-A439-3C6C5CA09F2E}"/>
              </c:ext>
            </c:extLst>
          </c:dPt>
          <c:dPt>
            <c:idx val="32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1-3E87-4A18-A439-3C6C5CA09F2E}"/>
              </c:ext>
            </c:extLst>
          </c:dPt>
          <c:dPt>
            <c:idx val="33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3-3E87-4A18-A439-3C6C5CA09F2E}"/>
              </c:ext>
            </c:extLst>
          </c:dPt>
          <c:dPt>
            <c:idx val="34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5-3E87-4A18-A439-3C6C5CA09F2E}"/>
              </c:ext>
            </c:extLst>
          </c:dPt>
          <c:dPt>
            <c:idx val="35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7-3E87-4A18-A439-3C6C5CA09F2E}"/>
              </c:ext>
            </c:extLst>
          </c:dPt>
          <c:dPt>
            <c:idx val="36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9-3E87-4A18-A439-3C6C5CA09F2E}"/>
              </c:ext>
            </c:extLst>
          </c:dPt>
          <c:dPt>
            <c:idx val="37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B-3E87-4A18-A439-3C6C5CA09F2E}"/>
              </c:ext>
            </c:extLst>
          </c:dPt>
          <c:dPt>
            <c:idx val="38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D-3E87-4A18-A439-3C6C5CA09F2E}"/>
              </c:ext>
            </c:extLst>
          </c:dPt>
          <c:dPt>
            <c:idx val="39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F-3E87-4A18-A439-3C6C5CA09F2E}"/>
              </c:ext>
            </c:extLst>
          </c:dPt>
          <c:dPt>
            <c:idx val="40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51-3E87-4A18-A439-3C6C5CA09F2E}"/>
              </c:ext>
            </c:extLst>
          </c:dPt>
          <c:dPt>
            <c:idx val="41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53-A4DF-478E-8925-AE037584E98A}"/>
              </c:ext>
            </c:extLst>
          </c:dPt>
          <c:dPt>
            <c:idx val="42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55-A4DF-478E-8925-AE037584E98A}"/>
              </c:ext>
            </c:extLst>
          </c:dPt>
          <c:dPt>
            <c:idx val="43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52-C7AA-4B17-8605-EA80328D761F}"/>
              </c:ext>
            </c:extLst>
          </c:dPt>
          <c:dPt>
            <c:idx val="44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rgbClr val="00255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55-8497-4AA8-8EEE-A898FB70AC9A}"/>
              </c:ext>
            </c:extLst>
          </c:dPt>
          <c:dPt>
            <c:idx val="45"/>
            <c:invertIfNegative val="0"/>
            <c:bubble3D val="0"/>
            <c:spPr>
              <a:solidFill>
                <a:srgbClr val="002060"/>
              </a:solidFill>
              <a:ln w="635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57-8497-4AA8-8EEE-A898FB70AC9A}"/>
              </c:ext>
            </c:extLst>
          </c:dPt>
          <c:dPt>
            <c:idx val="46"/>
            <c:invertIfNegative val="0"/>
            <c:bubble3D val="0"/>
            <c:spPr>
              <a:solidFill>
                <a:schemeClr val="tx2"/>
              </a:solidFill>
              <a:ln w="63500"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58-5953-4E8E-A309-C42B4EB0E35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rgbClr val="7F7F7F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Hoja1!$A$1:$B$47</c:f>
              <c:multiLvlStrCache>
                <c:ptCount val="47"/>
                <c:lvl>
                  <c:pt idx="0">
                    <c:v>2010</c:v>
                  </c:pt>
                  <c:pt idx="1">
                    <c:v>2011</c:v>
                  </c:pt>
                  <c:pt idx="2">
                    <c:v>2012</c:v>
                  </c:pt>
                  <c:pt idx="3">
                    <c:v>2013</c:v>
                  </c:pt>
                  <c:pt idx="4">
                    <c:v>2014</c:v>
                  </c:pt>
                  <c:pt idx="5">
                    <c:v>2015</c:v>
                  </c:pt>
                  <c:pt idx="6">
                    <c:v>2016</c:v>
                  </c:pt>
                  <c:pt idx="7">
                    <c:v>2017</c:v>
                  </c:pt>
                  <c:pt idx="8">
                    <c:v>2018</c:v>
                  </c:pt>
                  <c:pt idx="9">
                    <c:v>2019</c:v>
                  </c:pt>
                  <c:pt idx="10">
                    <c:v>2020</c:v>
                  </c:pt>
                  <c:pt idx="11">
                    <c:v>2021</c:v>
                  </c:pt>
                  <c:pt idx="12">
                    <c:v>2022</c:v>
                  </c:pt>
                  <c:pt idx="13">
                    <c:v>2023</c:v>
                  </c:pt>
                  <c:pt idx="14">
                    <c:v>2024</c:v>
                  </c:pt>
                  <c:pt idx="16">
                    <c:v>2010</c:v>
                  </c:pt>
                  <c:pt idx="17">
                    <c:v>2011</c:v>
                  </c:pt>
                  <c:pt idx="18">
                    <c:v>2012</c:v>
                  </c:pt>
                  <c:pt idx="19">
                    <c:v>2013</c:v>
                  </c:pt>
                  <c:pt idx="20">
                    <c:v>2014</c:v>
                  </c:pt>
                  <c:pt idx="21">
                    <c:v>2015</c:v>
                  </c:pt>
                  <c:pt idx="22">
                    <c:v>2016</c:v>
                  </c:pt>
                  <c:pt idx="23">
                    <c:v>2017</c:v>
                  </c:pt>
                  <c:pt idx="24">
                    <c:v>2018</c:v>
                  </c:pt>
                  <c:pt idx="25">
                    <c:v>2019</c:v>
                  </c:pt>
                  <c:pt idx="26">
                    <c:v>2020</c:v>
                  </c:pt>
                  <c:pt idx="27">
                    <c:v>2021</c:v>
                  </c:pt>
                  <c:pt idx="28">
                    <c:v>2022</c:v>
                  </c:pt>
                  <c:pt idx="29">
                    <c:v>2023</c:v>
                  </c:pt>
                  <c:pt idx="30">
                    <c:v>2024</c:v>
                  </c:pt>
                  <c:pt idx="32">
                    <c:v>2010</c:v>
                  </c:pt>
                  <c:pt idx="33">
                    <c:v>2011</c:v>
                  </c:pt>
                  <c:pt idx="34">
                    <c:v>2012</c:v>
                  </c:pt>
                  <c:pt idx="35">
                    <c:v>2013</c:v>
                  </c:pt>
                  <c:pt idx="36">
                    <c:v>2014</c:v>
                  </c:pt>
                  <c:pt idx="37">
                    <c:v>2015</c:v>
                  </c:pt>
                  <c:pt idx="38">
                    <c:v>2016</c:v>
                  </c:pt>
                  <c:pt idx="39">
                    <c:v>2017</c:v>
                  </c:pt>
                  <c:pt idx="40">
                    <c:v>2018</c:v>
                  </c:pt>
                  <c:pt idx="41">
                    <c:v>2019</c:v>
                  </c:pt>
                  <c:pt idx="42">
                    <c:v>2020</c:v>
                  </c:pt>
                  <c:pt idx="43">
                    <c:v>2021</c:v>
                  </c:pt>
                  <c:pt idx="44">
                    <c:v>2022</c:v>
                  </c:pt>
                  <c:pt idx="45">
                    <c:v>2023</c:v>
                  </c:pt>
                  <c:pt idx="46">
                    <c:v>2024</c:v>
                  </c:pt>
                </c:lvl>
                <c:lvl>
                  <c:pt idx="0">
                    <c:v>Total</c:v>
                  </c:pt>
                  <c:pt idx="16">
                    <c:v>Fonasa</c:v>
                  </c:pt>
                  <c:pt idx="32">
                    <c:v>Isapre</c:v>
                  </c:pt>
                </c:lvl>
              </c:multiLvlStrCache>
            </c:multiLvlStrRef>
          </c:cat>
          <c:val>
            <c:numRef>
              <c:f>Hoja1!$C$1:$C$47</c:f>
              <c:numCache>
                <c:formatCode>0</c:formatCode>
                <c:ptCount val="47"/>
                <c:pt idx="0">
                  <c:v>23</c:v>
                </c:pt>
                <c:pt idx="1">
                  <c:v>30</c:v>
                </c:pt>
                <c:pt idx="2">
                  <c:v>28</c:v>
                </c:pt>
                <c:pt idx="3">
                  <c:v>27</c:v>
                </c:pt>
                <c:pt idx="4">
                  <c:v>29</c:v>
                </c:pt>
                <c:pt idx="5">
                  <c:v>27</c:v>
                </c:pt>
                <c:pt idx="6">
                  <c:v>22</c:v>
                </c:pt>
                <c:pt idx="7">
                  <c:v>24</c:v>
                </c:pt>
                <c:pt idx="8">
                  <c:v>26</c:v>
                </c:pt>
                <c:pt idx="9">
                  <c:v>25.503966488991107</c:v>
                </c:pt>
                <c:pt idx="10">
                  <c:v>21.083738229106253</c:v>
                </c:pt>
                <c:pt idx="11">
                  <c:v>25</c:v>
                </c:pt>
                <c:pt idx="12">
                  <c:v>23.795397702437501</c:v>
                </c:pt>
                <c:pt idx="13">
                  <c:v>29.943157762524297</c:v>
                </c:pt>
                <c:pt idx="14">
                  <c:v>27.566388881242023</c:v>
                </c:pt>
                <c:pt idx="16">
                  <c:v>23</c:v>
                </c:pt>
                <c:pt idx="17">
                  <c:v>30</c:v>
                </c:pt>
                <c:pt idx="18">
                  <c:v>27</c:v>
                </c:pt>
                <c:pt idx="19">
                  <c:v>27</c:v>
                </c:pt>
                <c:pt idx="20">
                  <c:v>30</c:v>
                </c:pt>
                <c:pt idx="21">
                  <c:v>25</c:v>
                </c:pt>
                <c:pt idx="22">
                  <c:v>23</c:v>
                </c:pt>
                <c:pt idx="23">
                  <c:v>23</c:v>
                </c:pt>
                <c:pt idx="24">
                  <c:v>25</c:v>
                </c:pt>
                <c:pt idx="25">
                  <c:v>24.686031186569341</c:v>
                </c:pt>
                <c:pt idx="26">
                  <c:v>18.5697856327625</c:v>
                </c:pt>
                <c:pt idx="27">
                  <c:v>21</c:v>
                </c:pt>
                <c:pt idx="28">
                  <c:v>23.641176508768751</c:v>
                </c:pt>
                <c:pt idx="29">
                  <c:v>29.20652304771243</c:v>
                </c:pt>
                <c:pt idx="30">
                  <c:v>27.504166893239113</c:v>
                </c:pt>
                <c:pt idx="32">
                  <c:v>24</c:v>
                </c:pt>
                <c:pt idx="33">
                  <c:v>31</c:v>
                </c:pt>
                <c:pt idx="34">
                  <c:v>30</c:v>
                </c:pt>
                <c:pt idx="35">
                  <c:v>26</c:v>
                </c:pt>
                <c:pt idx="36">
                  <c:v>27</c:v>
                </c:pt>
                <c:pt idx="37">
                  <c:v>36</c:v>
                </c:pt>
                <c:pt idx="38">
                  <c:v>16</c:v>
                </c:pt>
                <c:pt idx="39">
                  <c:v>27</c:v>
                </c:pt>
                <c:pt idx="40">
                  <c:v>30</c:v>
                </c:pt>
                <c:pt idx="41">
                  <c:v>27.543625646957093</c:v>
                </c:pt>
                <c:pt idx="42">
                  <c:v>29.85318660895625</c:v>
                </c:pt>
                <c:pt idx="43">
                  <c:v>37</c:v>
                </c:pt>
                <c:pt idx="44">
                  <c:v>25.229217828837502</c:v>
                </c:pt>
                <c:pt idx="45">
                  <c:v>34.311584286400965</c:v>
                </c:pt>
                <c:pt idx="46">
                  <c:v>27.863040778691033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50-3E87-4A18-A439-3C6C5CA09F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103757944"/>
        <c:axId val="2103754456"/>
      </c:barChart>
      <c:catAx>
        <c:axId val="21037579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2103754456"/>
        <c:crosses val="autoZero"/>
        <c:auto val="1"/>
        <c:lblAlgn val="ctr"/>
        <c:lblOffset val="100"/>
        <c:noMultiLvlLbl val="0"/>
      </c:catAx>
      <c:valAx>
        <c:axId val="2103754456"/>
        <c:scaling>
          <c:orientation val="minMax"/>
        </c:scaling>
        <c:delete val="1"/>
        <c:axPos val="l"/>
        <c:numFmt formatCode="0" sourceLinked="1"/>
        <c:majorTickMark val="out"/>
        <c:minorTickMark val="none"/>
        <c:tickLblPos val="nextTo"/>
        <c:crossAx val="21037579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6350" cap="flat" cmpd="sng" algn="ctr">
      <a:noFill/>
      <a:prstDash val="solid"/>
    </a:ln>
    <a:effectLst/>
  </c:spPr>
  <c:txPr>
    <a:bodyPr/>
    <a:lstStyle/>
    <a:p>
      <a:pPr>
        <a:defRPr sz="1100"/>
      </a:pPr>
      <a:endParaRPr lang="es-C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4536129952076118"/>
          <c:y val="2.9079124193268524E-2"/>
          <c:w val="0.42359986730941601"/>
          <c:h val="0.9355274313011783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tx2"/>
            </a:solidFill>
            <a:ln w="63500">
              <a:solidFill>
                <a:schemeClr val="tx2"/>
              </a:solidFill>
            </a:ln>
            <a:effectLst/>
          </c:spPr>
          <c:invertIfNegative val="0"/>
          <c:dPt>
            <c:idx val="13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63500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0-F074-4AB9-B3C0-E43AF7CFD11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7F7F7F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Hoja1!$A$2:$A$15</c:f>
              <c:strCache>
                <c:ptCount val="14"/>
                <c:pt idx="0">
                  <c:v>Tiempos de espera mayores de atención por parte de especialistas (listas de espera)</c:v>
                </c:pt>
                <c:pt idx="1">
                  <c:v>Disminución en la calidad de la atención</c:v>
                </c:pt>
                <c:pt idx="2">
                  <c:v>Tiempos de espera mayores para una cirugía (listas de espera)</c:v>
                </c:pt>
                <c:pt idx="3">
                  <c:v>Imposibilidad de elegir al médico y de atenderme donde quiera</c:v>
                </c:pt>
                <c:pt idx="4">
                  <c:v>Aumento del costo de la atención en los lugares que frecuenta, el copago será mayor</c:v>
                </c:pt>
                <c:pt idx="5">
                  <c:v>No encontrar en Fonasa un plan de salud y precio similar al que tiene en Isapre</c:v>
                </c:pt>
                <c:pt idx="6">
                  <c:v>Perjudicaría a la gente de menores ingresos por aumento de colas y tiempos de espera</c:v>
                </c:pt>
                <c:pt idx="7">
                  <c:v>Tener que acceder a prestadores de menor costo, pero no de mejor calidad</c:v>
                </c:pt>
                <c:pt idx="8">
                  <c:v>Perdería coberturas que hoy tengo para mis problemas de salud (CAEC)</c:v>
                </c:pt>
                <c:pt idx="9">
                  <c:v>Imposibilidad de continuar con tratamientos que recibía</c:v>
                </c:pt>
                <c:pt idx="10">
                  <c:v>Perdería facilidad de las transacciones (compra de bonos, reembolsos)</c:v>
                </c:pt>
                <c:pt idx="11">
                  <c:v>Perdería la privacidad y la personalización de la atención</c:v>
                </c:pt>
                <c:pt idx="12">
                  <c:v>No habrá consecuencias, todo seguirá igual</c:v>
                </c:pt>
                <c:pt idx="13">
                  <c:v>NS - NR</c:v>
                </c:pt>
              </c:strCache>
            </c:strRef>
          </c:cat>
          <c:val>
            <c:numRef>
              <c:f>Hoja1!$B$2:$B$15</c:f>
              <c:numCache>
                <c:formatCode>0</c:formatCode>
                <c:ptCount val="14"/>
                <c:pt idx="0">
                  <c:v>48.236608548341252</c:v>
                </c:pt>
                <c:pt idx="1">
                  <c:v>42.589569397112257</c:v>
                </c:pt>
                <c:pt idx="2">
                  <c:v>31.840237742001293</c:v>
                </c:pt>
                <c:pt idx="3">
                  <c:v>27.377981396418942</c:v>
                </c:pt>
                <c:pt idx="4">
                  <c:v>22.06135202931975</c:v>
                </c:pt>
                <c:pt idx="5">
                  <c:v>20.43243083047939</c:v>
                </c:pt>
                <c:pt idx="6">
                  <c:v>20.376246000870527</c:v>
                </c:pt>
                <c:pt idx="7">
                  <c:v>18.474385538653479</c:v>
                </c:pt>
                <c:pt idx="8">
                  <c:v>15.49465800629544</c:v>
                </c:pt>
                <c:pt idx="9">
                  <c:v>11.961723997736909</c:v>
                </c:pt>
                <c:pt idx="10">
                  <c:v>9.3597463303449349</c:v>
                </c:pt>
                <c:pt idx="11">
                  <c:v>7.8190615840994262</c:v>
                </c:pt>
                <c:pt idx="12">
                  <c:v>5.7662333164726114</c:v>
                </c:pt>
                <c:pt idx="13">
                  <c:v>1.5701467536045126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6D-4614-8BD2-A303891EAE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7"/>
        <c:axId val="185373424"/>
        <c:axId val="217143888"/>
      </c:barChart>
      <c:catAx>
        <c:axId val="18537342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217143888"/>
        <c:crosses val="autoZero"/>
        <c:auto val="1"/>
        <c:lblAlgn val="ctr"/>
        <c:lblOffset val="100"/>
        <c:noMultiLvlLbl val="0"/>
      </c:catAx>
      <c:valAx>
        <c:axId val="217143888"/>
        <c:scaling>
          <c:orientation val="minMax"/>
        </c:scaling>
        <c:delete val="1"/>
        <c:axPos val="t"/>
        <c:numFmt formatCode="0" sourceLinked="1"/>
        <c:majorTickMark val="none"/>
        <c:minorTickMark val="none"/>
        <c:tickLblPos val="nextTo"/>
        <c:crossAx val="1853734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>
      <a:noFill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2148962321745204"/>
          <c:y val="2.9079124193268524E-2"/>
          <c:w val="0.52861226786247284"/>
          <c:h val="0.9355274313011783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tx2"/>
            </a:solidFill>
            <a:ln w="63500">
              <a:solidFill>
                <a:schemeClr val="tx2"/>
              </a:solidFill>
            </a:ln>
            <a:effectLst/>
          </c:spPr>
          <c:invertIfNegative val="0"/>
          <c:dPt>
            <c:idx val="6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63500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1B2-42FB-837B-9A878DC5C27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7F7F7F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Hoja1!$A$2:$A$8</c:f>
              <c:strCache>
                <c:ptCount val="7"/>
                <c:pt idx="0">
                  <c:v>Tendría que enfrentar tiempos de espera mayores para la atención por parte de médicos especialistas (listas de espera)</c:v>
                </c:pt>
                <c:pt idx="1">
                  <c:v>Disminución en la calidad de la atención</c:v>
                </c:pt>
                <c:pt idx="2">
                  <c:v>Fonasa no será capaz de recibir mayor cantidad de población a la que actualmente tiene</c:v>
                </c:pt>
                <c:pt idx="3">
                  <c:v>Tendría que enfrentar tiempos de espera mayores para una cirugía (listas de espera).</c:v>
                </c:pt>
                <c:pt idx="4">
                  <c:v>Perderíamos la capacidad de utilizar la modalidad de libre elección porque FONASA trataría que todos nos atendamos en</c:v>
                </c:pt>
                <c:pt idx="5">
                  <c:v>No creo que haya consecuencias, todo seguiría igual RU</c:v>
                </c:pt>
                <c:pt idx="6">
                  <c:v>NS - NR</c:v>
                </c:pt>
              </c:strCache>
            </c:strRef>
          </c:cat>
          <c:val>
            <c:numRef>
              <c:f>Hoja1!$B$2:$B$8</c:f>
              <c:numCache>
                <c:formatCode>0</c:formatCode>
                <c:ptCount val="7"/>
                <c:pt idx="0">
                  <c:v>43.165104526356643</c:v>
                </c:pt>
                <c:pt idx="1">
                  <c:v>35.505564180780866</c:v>
                </c:pt>
                <c:pt idx="2">
                  <c:v>34.490019002216144</c:v>
                </c:pt>
                <c:pt idx="3">
                  <c:v>34.176225648748691</c:v>
                </c:pt>
                <c:pt idx="4">
                  <c:v>24.476274259076654</c:v>
                </c:pt>
                <c:pt idx="5">
                  <c:v>14.986633965177631</c:v>
                </c:pt>
                <c:pt idx="6">
                  <c:v>1.0148602770417157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1B2-42FB-837B-9A878DC5C2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7"/>
        <c:axId val="185373424"/>
        <c:axId val="217143888"/>
      </c:barChart>
      <c:catAx>
        <c:axId val="18537342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217143888"/>
        <c:crosses val="autoZero"/>
        <c:auto val="1"/>
        <c:lblAlgn val="ctr"/>
        <c:lblOffset val="100"/>
        <c:noMultiLvlLbl val="0"/>
      </c:catAx>
      <c:valAx>
        <c:axId val="217143888"/>
        <c:scaling>
          <c:orientation val="minMax"/>
        </c:scaling>
        <c:delete val="1"/>
        <c:axPos val="t"/>
        <c:numFmt formatCode="0" sourceLinked="1"/>
        <c:majorTickMark val="none"/>
        <c:minorTickMark val="none"/>
        <c:tickLblPos val="nextTo"/>
        <c:crossAx val="1853734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>
      <a:noFill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7806309935824553E-2"/>
          <c:y val="3.1454927783845517E-2"/>
          <c:w val="0.98219369006417534"/>
          <c:h val="0.8560199767059283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Mantención de las Isapres (1 a 5)</c:v>
                </c:pt>
              </c:strCache>
            </c:strRef>
          </c:tx>
          <c:spPr>
            <a:solidFill>
              <a:schemeClr val="tx2"/>
            </a:solidFill>
            <a:ln w="9527">
              <a:noFill/>
              <a:prstDash val="solid"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1" i="0" u="none" strike="noStrike" kern="1200" baseline="0">
                    <a:solidFill>
                      <a:prstClr val="white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Sheet1!$A$2:$A$14</c:f>
              <c:strCache>
                <c:ptCount val="13"/>
                <c:pt idx="0">
                  <c:v>Total (B:1400)</c:v>
                </c:pt>
                <c:pt idx="1">
                  <c:v>Isapre
(B:509)</c:v>
                </c:pt>
                <c:pt idx="2">
                  <c:v>Fonasa
(B:853)</c:v>
                </c:pt>
                <c:pt idx="3">
                  <c:v>Hombre (B:698)</c:v>
                </c:pt>
                <c:pt idx="4">
                  <c:v>Mujer (B:702)</c:v>
                </c:pt>
                <c:pt idx="5">
                  <c:v>18-29 (B:280)</c:v>
                </c:pt>
                <c:pt idx="6">
                  <c:v>30-45 (B:417)</c:v>
                </c:pt>
                <c:pt idx="7">
                  <c:v>46-60  (B:346)</c:v>
                </c:pt>
                <c:pt idx="8">
                  <c:v>61++ 
(B:357)</c:v>
                </c:pt>
                <c:pt idx="9">
                  <c:v>ABC1 (B:405)</c:v>
                </c:pt>
                <c:pt idx="10">
                  <c:v>C2 
(B:376)</c:v>
                </c:pt>
                <c:pt idx="11">
                  <c:v>C3 
(B:317)</c:v>
                </c:pt>
                <c:pt idx="12">
                  <c:v>D
(B:302)</c:v>
                </c:pt>
              </c:strCache>
            </c:strRef>
          </c:cat>
          <c:val>
            <c:numRef>
              <c:f>Sheet1!$B$2:$B$14</c:f>
              <c:numCache>
                <c:formatCode>0</c:formatCode>
                <c:ptCount val="13"/>
                <c:pt idx="0">
                  <c:v>62.46545879837128</c:v>
                </c:pt>
                <c:pt idx="1">
                  <c:v>75.78081967274268</c:v>
                </c:pt>
                <c:pt idx="2">
                  <c:v>59.975678223914258</c:v>
                </c:pt>
                <c:pt idx="3">
                  <c:v>59.604668810480227</c:v>
                </c:pt>
                <c:pt idx="4">
                  <c:v>65.193664897032832</c:v>
                </c:pt>
                <c:pt idx="5">
                  <c:v>68.237441077353338</c:v>
                </c:pt>
                <c:pt idx="6">
                  <c:v>63.988581095173004</c:v>
                </c:pt>
                <c:pt idx="7">
                  <c:v>58.416512252763965</c:v>
                </c:pt>
                <c:pt idx="8">
                  <c:v>58.928022620033317</c:v>
                </c:pt>
                <c:pt idx="9">
                  <c:v>68.189061273667548</c:v>
                </c:pt>
                <c:pt idx="10">
                  <c:v>71.845144486024878</c:v>
                </c:pt>
                <c:pt idx="11">
                  <c:v>57.552647790847686</c:v>
                </c:pt>
                <c:pt idx="12">
                  <c:v>53.627101771393484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59-4C50-81E7-34BF8BE28D24}"/>
            </c:ext>
          </c:extLst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Extinción de las Isapres (6 a 10)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</c:spPr>
          <c:invertIfNegative val="0"/>
          <c:dLbls>
            <c:numFmt formatCode="0;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1" i="0" u="none" strike="noStrike" kern="1200" baseline="0">
                    <a:solidFill>
                      <a:prstClr val="white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Sheet1!$A$2:$A$14</c:f>
              <c:strCache>
                <c:ptCount val="13"/>
                <c:pt idx="0">
                  <c:v>Total (B:1400)</c:v>
                </c:pt>
                <c:pt idx="1">
                  <c:v>Isapre
(B:509)</c:v>
                </c:pt>
                <c:pt idx="2">
                  <c:v>Fonasa
(B:853)</c:v>
                </c:pt>
                <c:pt idx="3">
                  <c:v>Hombre (B:698)</c:v>
                </c:pt>
                <c:pt idx="4">
                  <c:v>Mujer (B:702)</c:v>
                </c:pt>
                <c:pt idx="5">
                  <c:v>18-29 (B:280)</c:v>
                </c:pt>
                <c:pt idx="6">
                  <c:v>30-45 (B:417)</c:v>
                </c:pt>
                <c:pt idx="7">
                  <c:v>46-60  (B:346)</c:v>
                </c:pt>
                <c:pt idx="8">
                  <c:v>61++ 
(B:357)</c:v>
                </c:pt>
                <c:pt idx="9">
                  <c:v>ABC1 (B:405)</c:v>
                </c:pt>
                <c:pt idx="10">
                  <c:v>C2 
(B:376)</c:v>
                </c:pt>
                <c:pt idx="11">
                  <c:v>C3 
(B:317)</c:v>
                </c:pt>
                <c:pt idx="12">
                  <c:v>D
(B:302)</c:v>
                </c:pt>
              </c:strCache>
            </c:strRef>
          </c:cat>
          <c:val>
            <c:numRef>
              <c:f>Sheet1!$C$2:$C$14</c:f>
              <c:numCache>
                <c:formatCode>0</c:formatCode>
                <c:ptCount val="13"/>
                <c:pt idx="0">
                  <c:v>-34.408783608092101</c:v>
                </c:pt>
                <c:pt idx="1">
                  <c:v>-23.763067065999259</c:v>
                </c:pt>
                <c:pt idx="2">
                  <c:v>-36.457316952656271</c:v>
                </c:pt>
                <c:pt idx="3">
                  <c:v>-38.100056384242279</c:v>
                </c:pt>
                <c:pt idx="4">
                  <c:v>-30.888583613565995</c:v>
                </c:pt>
                <c:pt idx="5">
                  <c:v>-29.978836919355885</c:v>
                </c:pt>
                <c:pt idx="6">
                  <c:v>-34.113084119932694</c:v>
                </c:pt>
                <c:pt idx="7">
                  <c:v>-37.777608194377592</c:v>
                </c:pt>
                <c:pt idx="8">
                  <c:v>-35.517251184317018</c:v>
                </c:pt>
                <c:pt idx="9">
                  <c:v>-30.938481610777075</c:v>
                </c:pt>
                <c:pt idx="10">
                  <c:v>-27.728686168889993</c:v>
                </c:pt>
                <c:pt idx="11">
                  <c:v>-39.146178269740759</c:v>
                </c:pt>
                <c:pt idx="12">
                  <c:v>-38.94953144660019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CA-48FC-A00F-C4F5EFC7668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06"/>
        <c:overlap val="100"/>
        <c:axId val="2124842312"/>
        <c:axId val="2124851320"/>
      </c:barChart>
      <c:catAx>
        <c:axId val="2124842312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low"/>
        <c:spPr>
          <a:ln w="9527">
            <a:solidFill>
              <a:srgbClr val="C0C0C0"/>
            </a:solidFill>
            <a:prstDash val="solid"/>
          </a:ln>
        </c:spPr>
        <c:txPr>
          <a:bodyPr rot="0" vert="horz"/>
          <a:lstStyle/>
          <a:p>
            <a:pPr>
              <a:defRPr sz="1050">
                <a:solidFill>
                  <a:srgbClr val="7F7F7F"/>
                </a:solidFill>
              </a:defRPr>
            </a:pPr>
            <a:endParaRPr lang="es-CL"/>
          </a:p>
        </c:txPr>
        <c:crossAx val="2124851320"/>
        <c:crosses val="autoZero"/>
        <c:auto val="0"/>
        <c:lblAlgn val="ctr"/>
        <c:lblOffset val="100"/>
        <c:noMultiLvlLbl val="0"/>
      </c:catAx>
      <c:valAx>
        <c:axId val="2124851320"/>
        <c:scaling>
          <c:orientation val="minMax"/>
          <c:max val="100"/>
          <c:min val="-80"/>
        </c:scaling>
        <c:delete val="1"/>
        <c:axPos val="l"/>
        <c:numFmt formatCode="0" sourceLinked="1"/>
        <c:majorTickMark val="out"/>
        <c:minorTickMark val="none"/>
        <c:tickLblPos val="nextTo"/>
        <c:crossAx val="2124842312"/>
        <c:crosses val="autoZero"/>
        <c:crossBetween val="between"/>
        <c:majorUnit val="10"/>
        <c:minorUnit val="10"/>
      </c:valAx>
      <c:spPr>
        <a:noFill/>
        <a:ln w="19054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800" b="0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s-CL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4092051383270958E-2"/>
          <c:y val="0.1144697592104169"/>
          <c:w val="0.81383193915657448"/>
          <c:h val="0.86036662248229923"/>
        </c:manualLayout>
      </c:layout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Columna1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tx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5AE-467C-BAA1-D9AB52B02722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5AE-467C-BAA1-D9AB52B0272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Feuil1!$A$2:$A$3</c:f>
              <c:strCache>
                <c:ptCount val="2"/>
                <c:pt idx="0">
                  <c:v>Sí</c:v>
                </c:pt>
                <c:pt idx="1">
                  <c:v>No</c:v>
                </c:pt>
              </c:strCache>
            </c:strRef>
          </c:cat>
          <c:val>
            <c:numRef>
              <c:f>Feuil1!$B$2:$B$3</c:f>
              <c:numCache>
                <c:formatCode>0</c:formatCode>
                <c:ptCount val="2"/>
                <c:pt idx="0">
                  <c:v>20.47448370205699</c:v>
                </c:pt>
                <c:pt idx="1">
                  <c:v>79.525516297942985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5AE-467C-BAA1-D9AB52B0272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60"/>
        <c:holeSize val="4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499075516100655"/>
          <c:y val="2.9079124193268524E-2"/>
          <c:w val="0.54265475328020596"/>
          <c:h val="0.9355274313011783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tx2"/>
            </a:solidFill>
            <a:ln w="63500">
              <a:solidFill>
                <a:schemeClr val="tx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7F7F7F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Hoja1!$A$2:$A$8</c:f>
              <c:strCache>
                <c:ptCount val="7"/>
                <c:pt idx="0">
                  <c:v>Por los altos costos</c:v>
                </c:pt>
                <c:pt idx="1">
                  <c:v>Que el sistema sea igualitario</c:v>
                </c:pt>
                <c:pt idx="2">
                  <c:v>Las isapres son un negocio/lucran</c:v>
                </c:pt>
                <c:pt idx="3">
                  <c:v>Para tener un sistema universal</c:v>
                </c:pt>
                <c:pt idx="4">
                  <c:v>Sistema más justo</c:v>
                </c:pt>
                <c:pt idx="5">
                  <c:v>Calidad del sistema/ Calidad de la atención</c:v>
                </c:pt>
                <c:pt idx="6">
                  <c:v>Costos más bajos</c:v>
                </c:pt>
              </c:strCache>
            </c:strRef>
          </c:cat>
          <c:val>
            <c:numRef>
              <c:f>Hoja1!$B$2:$B$8</c:f>
              <c:numCache>
                <c:formatCode>0</c:formatCode>
                <c:ptCount val="7"/>
                <c:pt idx="0">
                  <c:v>24.682050122610967</c:v>
                </c:pt>
                <c:pt idx="1">
                  <c:v>24.216129163644389</c:v>
                </c:pt>
                <c:pt idx="2">
                  <c:v>15.462347945897612</c:v>
                </c:pt>
                <c:pt idx="3">
                  <c:v>13.848737746955027</c:v>
                </c:pt>
                <c:pt idx="4">
                  <c:v>10.884678102278832</c:v>
                </c:pt>
                <c:pt idx="5">
                  <c:v>7.6184234715917096</c:v>
                </c:pt>
                <c:pt idx="6">
                  <c:v>4.9973983122981487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36-4970-B126-403A80E2B9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7"/>
        <c:axId val="185373424"/>
        <c:axId val="217143888"/>
      </c:barChart>
      <c:catAx>
        <c:axId val="18537342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217143888"/>
        <c:crosses val="autoZero"/>
        <c:auto val="1"/>
        <c:lblAlgn val="ctr"/>
        <c:lblOffset val="100"/>
        <c:noMultiLvlLbl val="0"/>
      </c:catAx>
      <c:valAx>
        <c:axId val="217143888"/>
        <c:scaling>
          <c:orientation val="minMax"/>
        </c:scaling>
        <c:delete val="1"/>
        <c:axPos val="t"/>
        <c:numFmt formatCode="0" sourceLinked="1"/>
        <c:majorTickMark val="none"/>
        <c:minorTickMark val="none"/>
        <c:tickLblPos val="nextTo"/>
        <c:crossAx val="1853734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>
      <a:noFill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.12408703778524877"/>
          <c:w val="1"/>
          <c:h val="0.722182181978353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 Muy de acuerdo + De acuerdo</c:v>
                </c:pt>
              </c:strCache>
            </c:strRef>
          </c:tx>
          <c:spPr>
            <a:solidFill>
              <a:schemeClr val="tx2"/>
            </a:solidFill>
            <a:ln w="63500">
              <a:solidFill>
                <a:schemeClr val="tx2"/>
              </a:solidFill>
              <a:prstDash val="solid"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0">
                    <a:solidFill>
                      <a:schemeClr val="tx2"/>
                    </a:solidFill>
                    <a:latin typeface="+mn-lt"/>
                  </a:defRPr>
                </a:pPr>
                <a:endParaRPr lang="es-C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Sheet1!$B$2:$B$5</c:f>
              <c:numCache>
                <c:formatCode>#,##0</c:formatCode>
                <c:ptCount val="4"/>
                <c:pt idx="0">
                  <c:v>83</c:v>
                </c:pt>
                <c:pt idx="1">
                  <c:v>79</c:v>
                </c:pt>
                <c:pt idx="2">
                  <c:v>94</c:v>
                </c:pt>
                <c:pt idx="3">
                  <c:v>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B0-4980-AB54-F4D80096DDA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% Muy en desacuerdo + Deascuerdo</c:v>
                </c:pt>
              </c:strCache>
            </c:strRef>
          </c:tx>
          <c:spPr>
            <a:solidFill>
              <a:schemeClr val="accent1"/>
            </a:solidFill>
            <a:ln w="63500">
              <a:solidFill>
                <a:schemeClr val="accent1"/>
              </a:solidFill>
              <a:prstDash val="solid"/>
            </a:ln>
          </c:spPr>
          <c:invertIfNegative val="0"/>
          <c:dLbls>
            <c:numFmt formatCode="0;0" sourceLinked="0"/>
            <c:spPr>
              <a:noFill/>
              <a:ln w="19054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s-CL" sz="1200" b="0" i="0" u="none" strike="noStrike" kern="1200" baseline="0">
                    <a:solidFill>
                      <a:schemeClr val="bg2"/>
                    </a:solidFill>
                    <a:latin typeface="+mn-lt"/>
                    <a:ea typeface="Arial"/>
                    <a:cs typeface="Arial"/>
                  </a:defRPr>
                </a:pPr>
                <a:endParaRPr lang="es-C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Sheet1!$C$2:$C$5</c:f>
              <c:numCache>
                <c:formatCode>#,##0</c:formatCode>
                <c:ptCount val="4"/>
                <c:pt idx="0">
                  <c:v>-16</c:v>
                </c:pt>
                <c:pt idx="1">
                  <c:v>-16</c:v>
                </c:pt>
                <c:pt idx="2">
                  <c:v>-6</c:v>
                </c:pt>
                <c:pt idx="3">
                  <c:v>-5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0B0-4980-AB54-F4D80096DDA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2124842312"/>
        <c:axId val="2124851320"/>
      </c:barChart>
      <c:lineChart>
        <c:grouping val="standard"/>
        <c:varyColors val="0"/>
        <c:ser>
          <c:idx val="5"/>
          <c:order val="2"/>
          <c:tx>
            <c:strRef>
              <c:f>Sheet1!$D$1</c:f>
              <c:strCache>
                <c:ptCount val="1"/>
                <c:pt idx="0">
                  <c:v>% Neto</c:v>
                </c:pt>
              </c:strCache>
            </c:strRef>
          </c:tx>
          <c:spPr>
            <a:ln w="21436">
              <a:noFill/>
            </a:ln>
          </c:spPr>
          <c:marker>
            <c:symbol val="circle"/>
            <c:size val="19"/>
            <c:spPr>
              <a:solidFill>
                <a:srgbClr val="FFFFFF"/>
              </a:solidFill>
              <a:ln>
                <a:noFill/>
                <a:prstDash val="solid"/>
              </a:ln>
            </c:spPr>
          </c:marker>
          <c:dLbls>
            <c:numFmt formatCode="0" sourceLinked="0"/>
            <c:spPr>
              <a:noFill/>
              <a:ln w="19054">
                <a:noFill/>
              </a:ln>
            </c:spPr>
            <c:txPr>
              <a:bodyPr vertOverflow="overflow" horzOverflow="overflow" wrap="square" lIns="0" tIns="0" rIns="0" bIns="0" anchor="ctr">
                <a:spAutoFit/>
              </a:bodyPr>
              <a:lstStyle/>
              <a:p>
                <a:pPr>
                  <a:defRPr sz="1200" b="0">
                    <a:solidFill>
                      <a:srgbClr val="7F7F7F"/>
                    </a:solidFill>
                    <a:latin typeface="+mn-lt"/>
                  </a:defRPr>
                </a:pPr>
                <a:endParaRPr lang="es-C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Sheet1!$D$2:$D$5</c:f>
              <c:numCache>
                <c:formatCode>0</c:formatCode>
                <c:ptCount val="4"/>
                <c:pt idx="0">
                  <c:v>67</c:v>
                </c:pt>
                <c:pt idx="1">
                  <c:v>63</c:v>
                </c:pt>
                <c:pt idx="2">
                  <c:v>88</c:v>
                </c:pt>
                <c:pt idx="3">
                  <c:v>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0B0-4980-AB54-F4D80096DDA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124854280"/>
        <c:axId val="2124857272"/>
      </c:lineChart>
      <c:catAx>
        <c:axId val="2124842312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low"/>
        <c:spPr>
          <a:ln w="9527">
            <a:solidFill>
              <a:srgbClr val="C0C0C0"/>
            </a:solidFill>
            <a:prstDash val="solid"/>
          </a:ln>
        </c:spPr>
        <c:txPr>
          <a:bodyPr rot="0" vert="horz"/>
          <a:lstStyle/>
          <a:p>
            <a:pPr>
              <a:defRPr sz="1600">
                <a:solidFill>
                  <a:srgbClr val="7F7F7F"/>
                </a:solidFill>
                <a:latin typeface="Barlow (Cuerpo)"/>
              </a:defRPr>
            </a:pPr>
            <a:endParaRPr lang="es-CL"/>
          </a:p>
        </c:txPr>
        <c:crossAx val="212485132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124851320"/>
        <c:scaling>
          <c:orientation val="minMax"/>
          <c:max val="100"/>
          <c:min val="-40"/>
        </c:scaling>
        <c:delete val="0"/>
        <c:axPos val="l"/>
        <c:numFmt formatCode="#,##0" sourceLinked="1"/>
        <c:majorTickMark val="out"/>
        <c:minorTickMark val="none"/>
        <c:tickLblPos val="nextTo"/>
        <c:crossAx val="2124842312"/>
        <c:crosses val="autoZero"/>
        <c:crossBetween val="between"/>
        <c:majorUnit val="10"/>
        <c:minorUnit val="10"/>
      </c:valAx>
      <c:catAx>
        <c:axId val="212485428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124857272"/>
        <c:crosses val="autoZero"/>
        <c:auto val="0"/>
        <c:lblAlgn val="ctr"/>
        <c:lblOffset val="100"/>
        <c:noMultiLvlLbl val="0"/>
      </c:catAx>
      <c:valAx>
        <c:axId val="2124857272"/>
        <c:scaling>
          <c:orientation val="minMax"/>
          <c:min val="-80"/>
        </c:scaling>
        <c:delete val="1"/>
        <c:axPos val="r"/>
        <c:numFmt formatCode="0" sourceLinked="1"/>
        <c:majorTickMark val="out"/>
        <c:minorTickMark val="none"/>
        <c:tickLblPos val="nextTo"/>
        <c:crossAx val="2124854280"/>
        <c:crosses val="max"/>
        <c:crossBetween val="between"/>
      </c:valAx>
      <c:spPr>
        <a:noFill/>
        <a:ln w="19054">
          <a:noFill/>
        </a:ln>
      </c:spPr>
    </c:plotArea>
    <c:legend>
      <c:legendPos val="r"/>
      <c:layout>
        <c:manualLayout>
          <c:xMode val="edge"/>
          <c:yMode val="edge"/>
          <c:x val="1.5145516369224381E-2"/>
          <c:y val="2.6333314386256825E-2"/>
          <c:w val="0.96544692685578726"/>
          <c:h val="6.9205811757349966E-2"/>
        </c:manualLayout>
      </c:layout>
      <c:overlay val="0"/>
      <c:spPr>
        <a:noFill/>
        <a:ln w="9527">
          <a:noFill/>
          <a:prstDash val="solid"/>
        </a:ln>
      </c:spPr>
      <c:txPr>
        <a:bodyPr/>
        <a:lstStyle/>
        <a:p>
          <a:pPr>
            <a:defRPr sz="1200">
              <a:solidFill>
                <a:schemeClr val="tx1">
                  <a:lumMod val="50000"/>
                  <a:lumOff val="50000"/>
                </a:schemeClr>
              </a:solidFill>
              <a:latin typeface="+mn-lt"/>
            </a:defRPr>
          </a:pPr>
          <a:endParaRPr lang="es-CL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800" b="0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s-CL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FCADE2-73E6-604E-A140-EEC0938804A3}" type="datetimeFigureOut">
              <a:rPr lang="es-CL" smtClean="0"/>
              <a:t>15-10-24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333B8B-39C3-6F41-822F-3C4DE519D32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987524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333B8B-39C3-6F41-822F-3C4DE519D328}" type="slidenum">
              <a:rPr lang="es-CL" smtClean="0"/>
              <a:t>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398683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333B8B-39C3-6F41-822F-3C4DE519D328}" type="slidenum">
              <a:rPr lang="es-CL" smtClean="0"/>
              <a:t>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931349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333B8B-39C3-6F41-822F-3C4DE519D328}" type="slidenum">
              <a:rPr lang="es-CL" smtClean="0"/>
              <a:t>4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267990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333B8B-39C3-6F41-822F-3C4DE519D328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12133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1" name="1 Marcador de imagen de diapositiva">
            <a:extLst>
              <a:ext uri="{FF2B5EF4-FFF2-40B4-BE49-F238E27FC236}">
                <a16:creationId xmlns:a16="http://schemas.microsoft.com/office/drawing/2014/main" id="{66BCACEB-F10F-B709-E7E2-23C797A145F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2" name="2 Marcador de notas">
            <a:extLst>
              <a:ext uri="{FF2B5EF4-FFF2-40B4-BE49-F238E27FC236}">
                <a16:creationId xmlns:a16="http://schemas.microsoft.com/office/drawing/2014/main" id="{1823B8F2-B494-1E52-E025-5DF82588CC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altLang="es-CL"/>
          </a:p>
        </p:txBody>
      </p:sp>
      <p:sp>
        <p:nvSpPr>
          <p:cNvPr id="194563" name="3 Marcador de número de diapositiva">
            <a:extLst>
              <a:ext uri="{FF2B5EF4-FFF2-40B4-BE49-F238E27FC236}">
                <a16:creationId xmlns:a16="http://schemas.microsoft.com/office/drawing/2014/main" id="{A7DC6C35-A497-2D23-C709-73849D085D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C21286-BFF2-4744-8541-7767CC974B19}" type="slidenum">
              <a:rPr kumimoji="0" lang="es-ES" altLang="es-CL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s-ES" altLang="es-CL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333B8B-39C3-6F41-822F-3C4DE519D328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3529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333B8B-39C3-6F41-822F-3C4DE519D328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22694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333B8B-39C3-6F41-822F-3C4DE519D328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11878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8578AD-0529-46A5-84EB-6338160D5A7D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15731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7">
            <a:extLst>
              <a:ext uri="{FF2B5EF4-FFF2-40B4-BE49-F238E27FC236}">
                <a16:creationId xmlns:a16="http://schemas.microsoft.com/office/drawing/2014/main" id="{56CED144-25DA-DFDF-87E4-F0D836994E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1C15EC3B-2BA6-304A-A457-EB72FC8EE003}" type="slidenum">
              <a:rPr lang="es-ES" altLang="es-CL" smtClean="0"/>
              <a:pPr/>
              <a:t>14</a:t>
            </a:fld>
            <a:endParaRPr lang="es-ES" altLang="es-CL"/>
          </a:p>
        </p:txBody>
      </p:sp>
      <p:sp>
        <p:nvSpPr>
          <p:cNvPr id="74754" name="Rectangle 2">
            <a:extLst>
              <a:ext uri="{FF2B5EF4-FFF2-40B4-BE49-F238E27FC236}">
                <a16:creationId xmlns:a16="http://schemas.microsoft.com/office/drawing/2014/main" id="{205778E9-AD44-AE9E-2D3D-1C7F307554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5763" y="685800"/>
            <a:ext cx="6092825" cy="34274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C15380BF-214E-37E1-E490-F579E58226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4341813"/>
            <a:ext cx="5489575" cy="41163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s-ES" altLang="es-CL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Marcador de imagen de diapositiva 1">
            <a:extLst>
              <a:ext uri="{FF2B5EF4-FFF2-40B4-BE49-F238E27FC236}">
                <a16:creationId xmlns:a16="http://schemas.microsoft.com/office/drawing/2014/main" id="{2D8D3DC3-91E1-FF06-6985-3E22687CB2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0" name="Marcador de notas 2">
            <a:extLst>
              <a:ext uri="{FF2B5EF4-FFF2-40B4-BE49-F238E27FC236}">
                <a16:creationId xmlns:a16="http://schemas.microsoft.com/office/drawing/2014/main" id="{2BFBDF57-6E19-5017-9EF3-294C4446D6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CL" altLang="es-CL" dirty="0"/>
          </a:p>
        </p:txBody>
      </p:sp>
      <p:sp>
        <p:nvSpPr>
          <p:cNvPr id="99331" name="Marcador de número de diapositiva 3">
            <a:extLst>
              <a:ext uri="{FF2B5EF4-FFF2-40B4-BE49-F238E27FC236}">
                <a16:creationId xmlns:a16="http://schemas.microsoft.com/office/drawing/2014/main" id="{DA034AA6-7EC8-D829-BC85-016545E3A4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91A30C5-D4FA-2D43-8E70-5ADC13BA511E}" type="slidenum">
              <a:rPr lang="es-CL" altLang="es-CL" smtClean="0">
                <a:solidFill>
                  <a:srgbClr val="000000"/>
                </a:solidFill>
              </a:rPr>
              <a:pPr eaLnBrk="1" hangingPunct="1"/>
              <a:t>15</a:t>
            </a:fld>
            <a:endParaRPr lang="es-CL" altLang="es-CL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Marcador de imagen de diapositiva 1">
            <a:extLst>
              <a:ext uri="{FF2B5EF4-FFF2-40B4-BE49-F238E27FC236}">
                <a16:creationId xmlns:a16="http://schemas.microsoft.com/office/drawing/2014/main" id="{9489AF88-E3CF-6F54-B264-F2CEFBCE8F1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2" name="Marcador de notas 2">
            <a:extLst>
              <a:ext uri="{FF2B5EF4-FFF2-40B4-BE49-F238E27FC236}">
                <a16:creationId xmlns:a16="http://schemas.microsoft.com/office/drawing/2014/main" id="{1D03CB11-2FE2-A3A3-F2E7-B60FE31760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CL" altLang="es-CL" dirty="0"/>
          </a:p>
        </p:txBody>
      </p:sp>
      <p:sp>
        <p:nvSpPr>
          <p:cNvPr id="25603" name="Marcador de número de diapositiva 3">
            <a:extLst>
              <a:ext uri="{FF2B5EF4-FFF2-40B4-BE49-F238E27FC236}">
                <a16:creationId xmlns:a16="http://schemas.microsoft.com/office/drawing/2014/main" id="{749C559F-A281-C199-D366-F45F37EDA3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572A97C1-0456-AF4D-8F1E-0E84AC9DAD2B}" type="slidenum">
              <a:rPr lang="es-CL" altLang="es-CL" sz="1200" smtClean="0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16</a:t>
            </a:fld>
            <a:endParaRPr lang="es-CL" altLang="es-CL" sz="12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333B8B-39C3-6F41-822F-3C4DE519D328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73015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333B8B-39C3-6F41-822F-3C4DE519D328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13261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946AAC-6C79-C85E-51F7-F88EDEE01B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ADA1A684-1F36-F462-F872-258B8F6128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1BB4660-518B-1B6E-D705-C0C74380DE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1CE3C03-55A2-76A0-6545-D8BCF29216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333B8B-39C3-6F41-822F-3C4DE519D328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81769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333B8B-39C3-6F41-822F-3C4DE519D328}" type="slidenum">
              <a:rPr lang="es-CL" smtClean="0"/>
              <a:t>25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856528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333B8B-39C3-6F41-822F-3C4DE519D328}" type="slidenum">
              <a:rPr lang="es-CL" smtClean="0"/>
              <a:t>26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259454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333B8B-39C3-6F41-822F-3C4DE519D328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37789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333B8B-39C3-6F41-822F-3C4DE519D328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51664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333B8B-39C3-6F41-822F-3C4DE519D328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17563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333B8B-39C3-6F41-822F-3C4DE519D328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42207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333B8B-39C3-6F41-822F-3C4DE519D328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92930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333B8B-39C3-6F41-822F-3C4DE519D328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89729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1.bin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2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3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7" Type="http://schemas.openxmlformats.org/officeDocument/2006/relationships/image" Target="../media/image10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9.png"/><Relationship Id="rId5" Type="http://schemas.openxmlformats.org/officeDocument/2006/relationships/image" Target="../media/image5.emf"/><Relationship Id="rId4" Type="http://schemas.openxmlformats.org/officeDocument/2006/relationships/oleObject" Target="../embeddings/oleObject3.bin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4.bin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10.png"/><Relationship Id="rId5" Type="http://schemas.openxmlformats.org/officeDocument/2006/relationships/image" Target="../media/image5.emf"/><Relationship Id="rId4" Type="http://schemas.openxmlformats.org/officeDocument/2006/relationships/oleObject" Target="../embeddings/oleObject5.bin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11.xml"/><Relationship Id="rId5" Type="http://schemas.openxmlformats.org/officeDocument/2006/relationships/image" Target="../media/image7.png"/><Relationship Id="rId4" Type="http://schemas.openxmlformats.org/officeDocument/2006/relationships/image" Target="../media/image5.emf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11.png"/><Relationship Id="rId5" Type="http://schemas.openxmlformats.org/officeDocument/2006/relationships/image" Target="../media/image5.emf"/><Relationship Id="rId4" Type="http://schemas.openxmlformats.org/officeDocument/2006/relationships/oleObject" Target="../embeddings/oleObject7.bin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7" Type="http://schemas.openxmlformats.org/officeDocument/2006/relationships/image" Target="../media/image7.png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2.jpe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7.png"/><Relationship Id="rId5" Type="http://schemas.openxmlformats.org/officeDocument/2006/relationships/image" Target="../media/image5.emf"/><Relationship Id="rId4" Type="http://schemas.openxmlformats.org/officeDocument/2006/relationships/oleObject" Target="../embeddings/oleObject9.bin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image" Target="../media/image14.png"/><Relationship Id="rId5" Type="http://schemas.openxmlformats.org/officeDocument/2006/relationships/image" Target="../media/image5.emf"/><Relationship Id="rId4" Type="http://schemas.openxmlformats.org/officeDocument/2006/relationships/oleObject" Target="../embeddings/oleObject10.bin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image" Target="../media/image7.png"/><Relationship Id="rId5" Type="http://schemas.openxmlformats.org/officeDocument/2006/relationships/image" Target="../media/image5.emf"/><Relationship Id="rId4" Type="http://schemas.openxmlformats.org/officeDocument/2006/relationships/oleObject" Target="../embeddings/oleObject11.bin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12.bin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13.bin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image" Target="../media/image8.emf"/><Relationship Id="rId5" Type="http://schemas.openxmlformats.org/officeDocument/2006/relationships/image" Target="../media/image5.emf"/><Relationship Id="rId4" Type="http://schemas.openxmlformats.org/officeDocument/2006/relationships/oleObject" Target="../embeddings/oleObject14.bin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image" Target="../media/image8.emf"/><Relationship Id="rId5" Type="http://schemas.openxmlformats.org/officeDocument/2006/relationships/image" Target="../media/image5.emf"/><Relationship Id="rId4" Type="http://schemas.openxmlformats.org/officeDocument/2006/relationships/oleObject" Target="../embeddings/oleObject15.bin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image" Target="../media/image8.emf"/><Relationship Id="rId5" Type="http://schemas.openxmlformats.org/officeDocument/2006/relationships/image" Target="../media/image5.emf"/><Relationship Id="rId4" Type="http://schemas.openxmlformats.org/officeDocument/2006/relationships/oleObject" Target="../embeddings/oleObject16.bin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image" Target="../media/image8.emf"/><Relationship Id="rId5" Type="http://schemas.openxmlformats.org/officeDocument/2006/relationships/image" Target="../media/image5.emf"/><Relationship Id="rId4" Type="http://schemas.openxmlformats.org/officeDocument/2006/relationships/oleObject" Target="../embeddings/oleObject17.bin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18.bin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slideMaster" Target="../slideMasters/slideMaster4.xml"/><Relationship Id="rId7" Type="http://schemas.openxmlformats.org/officeDocument/2006/relationships/image" Target="../media/image16.emf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15.emf"/><Relationship Id="rId9" Type="http://schemas.openxmlformats.org/officeDocument/2006/relationships/image" Target="../media/image17.emf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slideMaster" Target="../slideMasters/slideMaster4.xml"/><Relationship Id="rId7" Type="http://schemas.openxmlformats.org/officeDocument/2006/relationships/image" Target="../media/image8.emf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image" Target="../media/image16.emf"/><Relationship Id="rId5" Type="http://schemas.openxmlformats.org/officeDocument/2006/relationships/image" Target="../media/image5.emf"/><Relationship Id="rId4" Type="http://schemas.openxmlformats.org/officeDocument/2006/relationships/oleObject" Target="../embeddings/oleObject20.bin"/><Relationship Id="rId9" Type="http://schemas.openxmlformats.org/officeDocument/2006/relationships/image" Target="../media/image18.emf"/></Relationships>
</file>

<file path=ppt/slideLayouts/_rels/slideLayout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slideMaster" Target="../slideMasters/slideMaster4.xml"/><Relationship Id="rId7" Type="http://schemas.openxmlformats.org/officeDocument/2006/relationships/image" Target="../media/image8.emf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image" Target="../media/image16.emf"/><Relationship Id="rId5" Type="http://schemas.openxmlformats.org/officeDocument/2006/relationships/image" Target="../media/image5.emf"/><Relationship Id="rId4" Type="http://schemas.openxmlformats.org/officeDocument/2006/relationships/oleObject" Target="../embeddings/oleObject21.bin"/><Relationship Id="rId9" Type="http://schemas.openxmlformats.org/officeDocument/2006/relationships/image" Target="../media/image17.emf"/></Relationships>
</file>

<file path=ppt/slideLayouts/_rels/slideLayout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slideMaster" Target="../slideMasters/slideMaster4.xml"/><Relationship Id="rId7" Type="http://schemas.openxmlformats.org/officeDocument/2006/relationships/image" Target="../media/image8.emf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image" Target="../media/image16.emf"/><Relationship Id="rId5" Type="http://schemas.openxmlformats.org/officeDocument/2006/relationships/image" Target="../media/image5.emf"/><Relationship Id="rId10" Type="http://schemas.openxmlformats.org/officeDocument/2006/relationships/image" Target="../media/image17.emf"/><Relationship Id="rId4" Type="http://schemas.openxmlformats.org/officeDocument/2006/relationships/oleObject" Target="../embeddings/oleObject22.bin"/><Relationship Id="rId9" Type="http://schemas.openxmlformats.org/officeDocument/2006/relationships/image" Target="../media/image18.emf"/></Relationships>
</file>

<file path=ppt/slideLayouts/_rels/slideLayout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slideMaster" Target="../slideMasters/slideMaster4.xml"/><Relationship Id="rId7" Type="http://schemas.openxmlformats.org/officeDocument/2006/relationships/image" Target="../media/image8.emf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image" Target="../media/image16.emf"/><Relationship Id="rId5" Type="http://schemas.openxmlformats.org/officeDocument/2006/relationships/image" Target="../media/image5.emf"/><Relationship Id="rId4" Type="http://schemas.openxmlformats.org/officeDocument/2006/relationships/oleObject" Target="../embeddings/oleObject23.bin"/></Relationships>
</file>

<file path=ppt/slideLayouts/_rels/slideLayout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slideMaster" Target="../slideMasters/slideMaster4.xml"/><Relationship Id="rId7" Type="http://schemas.openxmlformats.org/officeDocument/2006/relationships/image" Target="../media/image8.emf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image" Target="../media/image16.emf"/><Relationship Id="rId5" Type="http://schemas.openxmlformats.org/officeDocument/2006/relationships/image" Target="../media/image5.emf"/><Relationship Id="rId4" Type="http://schemas.openxmlformats.org/officeDocument/2006/relationships/oleObject" Target="../embeddings/oleObject24.bin"/></Relationships>
</file>

<file path=ppt/slideLayouts/_rels/slideLayout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slideMaster" Target="../slideMasters/slideMaster4.xml"/><Relationship Id="rId7" Type="http://schemas.openxmlformats.org/officeDocument/2006/relationships/image" Target="../media/image8.emf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image" Target="../media/image16.emf"/><Relationship Id="rId5" Type="http://schemas.openxmlformats.org/officeDocument/2006/relationships/image" Target="../media/image5.emf"/><Relationship Id="rId4" Type="http://schemas.openxmlformats.org/officeDocument/2006/relationships/oleObject" Target="../embeddings/oleObject25.bin"/></Relationships>
</file>

<file path=ppt/slideLayouts/_rels/slideLayout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slideMaster" Target="../slideMasters/slideMaster4.xml"/><Relationship Id="rId7" Type="http://schemas.openxmlformats.org/officeDocument/2006/relationships/image" Target="../media/image8.emf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image" Target="../media/image16.emf"/><Relationship Id="rId5" Type="http://schemas.openxmlformats.org/officeDocument/2006/relationships/image" Target="../media/image5.emf"/><Relationship Id="rId4" Type="http://schemas.openxmlformats.org/officeDocument/2006/relationships/oleObject" Target="../embeddings/oleObject26.bin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slideMaster" Target="../slideMasters/slideMaster4.xml"/><Relationship Id="rId7" Type="http://schemas.openxmlformats.org/officeDocument/2006/relationships/image" Target="../media/image8.emf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6" Type="http://schemas.openxmlformats.org/officeDocument/2006/relationships/image" Target="../media/image16.emf"/><Relationship Id="rId5" Type="http://schemas.openxmlformats.org/officeDocument/2006/relationships/image" Target="../media/image5.emf"/><Relationship Id="rId4" Type="http://schemas.openxmlformats.org/officeDocument/2006/relationships/oleObject" Target="../embeddings/oleObject27.bin"/><Relationship Id="rId9" Type="http://schemas.openxmlformats.org/officeDocument/2006/relationships/image" Target="../media/image17.emf"/></Relationships>
</file>

<file path=ppt/slideLayouts/_rels/slideLayout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slideMaster" Target="../slideMasters/slideMaster4.xml"/><Relationship Id="rId7" Type="http://schemas.openxmlformats.org/officeDocument/2006/relationships/image" Target="../media/image8.emf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6" Type="http://schemas.openxmlformats.org/officeDocument/2006/relationships/image" Target="../media/image16.emf"/><Relationship Id="rId5" Type="http://schemas.openxmlformats.org/officeDocument/2006/relationships/image" Target="../media/image5.emf"/><Relationship Id="rId4" Type="http://schemas.openxmlformats.org/officeDocument/2006/relationships/oleObject" Target="../embeddings/oleObject28.bin"/><Relationship Id="rId9" Type="http://schemas.openxmlformats.org/officeDocument/2006/relationships/image" Target="../media/image17.emf"/></Relationships>
</file>

<file path=ppt/slideLayouts/_rels/slideLayout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slideMaster" Target="../slideMasters/slideMaster4.xml"/><Relationship Id="rId7" Type="http://schemas.openxmlformats.org/officeDocument/2006/relationships/image" Target="../media/image8.emf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6" Type="http://schemas.openxmlformats.org/officeDocument/2006/relationships/image" Target="../media/image16.emf"/><Relationship Id="rId5" Type="http://schemas.openxmlformats.org/officeDocument/2006/relationships/image" Target="../media/image5.emf"/><Relationship Id="rId4" Type="http://schemas.openxmlformats.org/officeDocument/2006/relationships/oleObject" Target="../embeddings/oleObject29.bin"/></Relationships>
</file>

<file path=ppt/slideLayouts/_rels/slideLayout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slideMaster" Target="../slideMasters/slideMaster4.xml"/><Relationship Id="rId7" Type="http://schemas.openxmlformats.org/officeDocument/2006/relationships/image" Target="../media/image8.emf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image" Target="../media/image16.emf"/><Relationship Id="rId5" Type="http://schemas.openxmlformats.org/officeDocument/2006/relationships/image" Target="../media/image5.emf"/><Relationship Id="rId4" Type="http://schemas.openxmlformats.org/officeDocument/2006/relationships/oleObject" Target="../embeddings/oleObject30.bin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31.bin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63.xml"/><Relationship Id="rId1" Type="http://schemas.openxmlformats.org/officeDocument/2006/relationships/tags" Target="../tags/tag62.x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32.bin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33.bin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6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5.emf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6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5.emf"/></Relationships>
</file>

<file path=ppt/slideLayouts/_rels/slideLayout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oleObject" Target="../embeddings/oleObject36.bin"/><Relationship Id="rId7" Type="http://schemas.openxmlformats.org/officeDocument/2006/relationships/image" Target="../media/image11.pn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68.xml"/><Relationship Id="rId6" Type="http://schemas.microsoft.com/office/2007/relationships/hdphoto" Target="../media/hdphoto3.wdp"/><Relationship Id="rId5" Type="http://schemas.openxmlformats.org/officeDocument/2006/relationships/image" Target="../media/image19.png"/><Relationship Id="rId4" Type="http://schemas.openxmlformats.org/officeDocument/2006/relationships/image" Target="../media/image5.emf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37.bin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72.xml"/><Relationship Id="rId1" Type="http://schemas.openxmlformats.org/officeDocument/2006/relationships/tags" Target="../tags/tag71.x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38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smtClean="0"/>
              <a:t>10/15/24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361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smtClean="0"/>
              <a:t>10/15/24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082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smtClean="0"/>
              <a:t>10/15/24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559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smtClean="0"/>
              <a:t>10/15/24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378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smtClean="0"/>
              <a:t>10/15/24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378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smtClean="0"/>
              <a:t>10/15/24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886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smtClean="0"/>
              <a:t>10/15/24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262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smtClean="0"/>
              <a:t>10/15/24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897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smtClean="0"/>
              <a:t>10/15/24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615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smtClean="0"/>
              <a:t>10/15/24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256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smtClean="0"/>
              <a:t>10/15/24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6516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 x bloque de contenido con ico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posición de imagen 23">
            <a:extLst>
              <a:ext uri="{FF2B5EF4-FFF2-40B4-BE49-F238E27FC236}">
                <a16:creationId xmlns:a16="http://schemas.microsoft.com/office/drawing/2014/main" id="{E6622698-E93D-4214-8C21-38DBE58C2E3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80000" y="179109"/>
            <a:ext cx="11832000" cy="6513922"/>
          </a:xfrm>
          <a:custGeom>
            <a:avLst/>
            <a:gdLst>
              <a:gd name="connsiteX0" fmla="*/ 0 w 11832000"/>
              <a:gd name="connsiteY0" fmla="*/ 0 h 6513922"/>
              <a:gd name="connsiteX1" fmla="*/ 8412000 w 11832000"/>
              <a:gd name="connsiteY1" fmla="*/ 0 h 6513922"/>
              <a:gd name="connsiteX2" fmla="*/ 8412000 w 11832000"/>
              <a:gd name="connsiteY2" fmla="*/ 891 h 6513922"/>
              <a:gd name="connsiteX3" fmla="*/ 11832000 w 11832000"/>
              <a:gd name="connsiteY3" fmla="*/ 891 h 6513922"/>
              <a:gd name="connsiteX4" fmla="*/ 11832000 w 11832000"/>
              <a:gd name="connsiteY4" fmla="*/ 6498891 h 6513922"/>
              <a:gd name="connsiteX5" fmla="*/ 8412000 w 11832000"/>
              <a:gd name="connsiteY5" fmla="*/ 6498891 h 6513922"/>
              <a:gd name="connsiteX6" fmla="*/ 8412000 w 11832000"/>
              <a:gd name="connsiteY6" fmla="*/ 6513922 h 6513922"/>
              <a:gd name="connsiteX7" fmla="*/ 0 w 11832000"/>
              <a:gd name="connsiteY7" fmla="*/ 6513922 h 6513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32000" h="6513922">
                <a:moveTo>
                  <a:pt x="0" y="0"/>
                </a:moveTo>
                <a:lnTo>
                  <a:pt x="8412000" y="0"/>
                </a:lnTo>
                <a:lnTo>
                  <a:pt x="8412000" y="891"/>
                </a:lnTo>
                <a:lnTo>
                  <a:pt x="11832000" y="891"/>
                </a:lnTo>
                <a:lnTo>
                  <a:pt x="11832000" y="6498891"/>
                </a:lnTo>
                <a:lnTo>
                  <a:pt x="8412000" y="6498891"/>
                </a:lnTo>
                <a:lnTo>
                  <a:pt x="8412000" y="6513922"/>
                </a:lnTo>
                <a:lnTo>
                  <a:pt x="0" y="6513922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</p:spPr>
        <p:txBody>
          <a:bodyPr wrap="square" lIns="0" tIns="1224000" rIns="0" rtlCol="0"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1200" i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Arrastre y suelte su </a:t>
            </a:r>
            <a:br>
              <a:rPr lang="es-ES" noProof="0"/>
            </a:br>
            <a:r>
              <a:rPr lang="es-ES" noProof="0"/>
              <a:t>Foto de fondo aquí</a:t>
            </a:r>
          </a:p>
        </p:txBody>
      </p:sp>
      <p:sp>
        <p:nvSpPr>
          <p:cNvPr id="9" name="Forma libre: Forma 8">
            <a:extLst>
              <a:ext uri="{FF2B5EF4-FFF2-40B4-BE49-F238E27FC236}">
                <a16:creationId xmlns:a16="http://schemas.microsoft.com/office/drawing/2014/main" id="{1706BC54-FE11-4237-96CC-8DA267DB5D7C}"/>
              </a:ext>
            </a:extLst>
          </p:cNvPr>
          <p:cNvSpPr/>
          <p:nvPr userDrawn="1"/>
        </p:nvSpPr>
        <p:spPr>
          <a:xfrm rot="5400000">
            <a:off x="6963000" y="1629000"/>
            <a:ext cx="6858000" cy="3600000"/>
          </a:xfrm>
          <a:custGeom>
            <a:avLst/>
            <a:gdLst>
              <a:gd name="connsiteX0" fmla="*/ 0 w 6858000"/>
              <a:gd name="connsiteY0" fmla="*/ 3600000 h 3600000"/>
              <a:gd name="connsiteX1" fmla="*/ 0 w 6858000"/>
              <a:gd name="connsiteY1" fmla="*/ 0 h 3600000"/>
              <a:gd name="connsiteX2" fmla="*/ 0 w 6858000"/>
              <a:gd name="connsiteY2" fmla="*/ 0 h 3600000"/>
              <a:gd name="connsiteX3" fmla="*/ 180000 w 6858000"/>
              <a:gd name="connsiteY3" fmla="*/ 0 h 3600000"/>
              <a:gd name="connsiteX4" fmla="*/ 6678000 w 6858000"/>
              <a:gd name="connsiteY4" fmla="*/ 0 h 3600000"/>
              <a:gd name="connsiteX5" fmla="*/ 6858000 w 6858000"/>
              <a:gd name="connsiteY5" fmla="*/ 0 h 3600000"/>
              <a:gd name="connsiteX6" fmla="*/ 6858000 w 6858000"/>
              <a:gd name="connsiteY6" fmla="*/ 180000 h 3600000"/>
              <a:gd name="connsiteX7" fmla="*/ 6858000 w 6858000"/>
              <a:gd name="connsiteY7" fmla="*/ 3600000 h 3600000"/>
              <a:gd name="connsiteX8" fmla="*/ 6678000 w 6858000"/>
              <a:gd name="connsiteY8" fmla="*/ 3600000 h 3600000"/>
              <a:gd name="connsiteX9" fmla="*/ 6678000 w 6858000"/>
              <a:gd name="connsiteY9" fmla="*/ 180000 h 3600000"/>
              <a:gd name="connsiteX10" fmla="*/ 180000 w 6858000"/>
              <a:gd name="connsiteY10" fmla="*/ 180000 h 3600000"/>
              <a:gd name="connsiteX11" fmla="*/ 180000 w 6858000"/>
              <a:gd name="connsiteY11" fmla="*/ 360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3600000">
                <a:moveTo>
                  <a:pt x="0" y="3600000"/>
                </a:moveTo>
                <a:lnTo>
                  <a:pt x="0" y="0"/>
                </a:lnTo>
                <a:lnTo>
                  <a:pt x="0" y="0"/>
                </a:lnTo>
                <a:lnTo>
                  <a:pt x="180000" y="0"/>
                </a:lnTo>
                <a:lnTo>
                  <a:pt x="6678000" y="0"/>
                </a:lnTo>
                <a:lnTo>
                  <a:pt x="6858000" y="0"/>
                </a:lnTo>
                <a:lnTo>
                  <a:pt x="6858000" y="180000"/>
                </a:lnTo>
                <a:lnTo>
                  <a:pt x="6858000" y="3600000"/>
                </a:lnTo>
                <a:lnTo>
                  <a:pt x="6678000" y="3600000"/>
                </a:lnTo>
                <a:lnTo>
                  <a:pt x="6678000" y="180000"/>
                </a:lnTo>
                <a:lnTo>
                  <a:pt x="180000" y="180000"/>
                </a:lnTo>
                <a:lnTo>
                  <a:pt x="180000" y="36000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F797B74-E645-46F4-8F77-49AF7F0D44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000" y="808186"/>
            <a:ext cx="7560000" cy="370166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editar el estilo de título del patrón</a:t>
            </a: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A557D1A2-E2DD-4CD8-B7DB-2864D4A97E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100" b="0" i="0" u="none" strike="noStrike" kern="1200" cap="none" spc="0" normalizeH="0" baseline="0" noProof="0">
              <a:ln>
                <a:noFill/>
              </a:ln>
              <a:solidFill>
                <a:srgbClr val="696464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86B08B7A-4219-4973-8C9B-BF5BCC6448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CC7194-A4D0-457B-9D3E-53681723AFF7}" type="slidenum">
              <a:rPr kumimoji="0" lang="es-ES" sz="1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ckwell Condensed" panose="020606030504050201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ckwell Condensed" panose="02060603050405020104"/>
              <a:ea typeface="+mn-ea"/>
              <a:cs typeface="+mn-cs"/>
            </a:endParaRP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430C70C-09F9-40EE-9A89-ED9A5DCFD98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70581" y="2186444"/>
            <a:ext cx="2812282" cy="1242556"/>
          </a:xfrm>
        </p:spPr>
        <p:txBody>
          <a:bodyPr rtlCol="0"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Descripción</a:t>
            </a: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278D9ACA-AB64-4D04-A5E0-23AC8B81EC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70581" y="1775806"/>
            <a:ext cx="2812282" cy="297888"/>
          </a:xfrm>
        </p:spPr>
        <p:txBody>
          <a:bodyPr rtlCol="0"/>
          <a:lstStyle>
            <a:lvl1pPr marL="0" indent="0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Encabezado</a:t>
            </a:r>
          </a:p>
        </p:txBody>
      </p:sp>
      <p:sp>
        <p:nvSpPr>
          <p:cNvPr id="15" name="Marcador de texto 4">
            <a:extLst>
              <a:ext uri="{FF2B5EF4-FFF2-40B4-BE49-F238E27FC236}">
                <a16:creationId xmlns:a16="http://schemas.microsoft.com/office/drawing/2014/main" id="{F3B4EB62-0A18-46F9-98F0-E8FC5EBAF3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31291" y="2186444"/>
            <a:ext cx="2812282" cy="1242556"/>
          </a:xfrm>
        </p:spPr>
        <p:txBody>
          <a:bodyPr rtlCol="0"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Descripción</a:t>
            </a:r>
          </a:p>
        </p:txBody>
      </p:sp>
      <p:sp>
        <p:nvSpPr>
          <p:cNvPr id="16" name="Marcador de texto 12">
            <a:extLst>
              <a:ext uri="{FF2B5EF4-FFF2-40B4-BE49-F238E27FC236}">
                <a16:creationId xmlns:a16="http://schemas.microsoft.com/office/drawing/2014/main" id="{A3B2D4DF-9952-49C7-B850-559AD0DF27D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31291" y="1775806"/>
            <a:ext cx="2812282" cy="297888"/>
          </a:xfrm>
        </p:spPr>
        <p:txBody>
          <a:bodyPr rtlCol="0"/>
          <a:lstStyle>
            <a:lvl1pPr marL="0" indent="0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Encabezado</a:t>
            </a:r>
          </a:p>
        </p:txBody>
      </p:sp>
      <p:sp>
        <p:nvSpPr>
          <p:cNvPr id="17" name="Marcador de texto 4">
            <a:extLst>
              <a:ext uri="{FF2B5EF4-FFF2-40B4-BE49-F238E27FC236}">
                <a16:creationId xmlns:a16="http://schemas.microsoft.com/office/drawing/2014/main" id="{BCE373B8-7ADE-4DC4-9900-59147BFA16E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92000" y="2186444"/>
            <a:ext cx="2812282" cy="1242556"/>
          </a:xfrm>
        </p:spPr>
        <p:txBody>
          <a:bodyPr rtlCol="0"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Descripción</a:t>
            </a:r>
          </a:p>
        </p:txBody>
      </p:sp>
      <p:sp>
        <p:nvSpPr>
          <p:cNvPr id="18" name="Marcador de texto 12">
            <a:extLst>
              <a:ext uri="{FF2B5EF4-FFF2-40B4-BE49-F238E27FC236}">
                <a16:creationId xmlns:a16="http://schemas.microsoft.com/office/drawing/2014/main" id="{28F027FF-E9AF-4E49-AC44-48D21AD761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92000" y="1775806"/>
            <a:ext cx="2812282" cy="297888"/>
          </a:xfrm>
        </p:spPr>
        <p:txBody>
          <a:bodyPr rtlCol="0"/>
          <a:lstStyle>
            <a:lvl1pPr marL="0" indent="0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Encabezado</a:t>
            </a:r>
          </a:p>
        </p:txBody>
      </p:sp>
      <p:sp>
        <p:nvSpPr>
          <p:cNvPr id="19" name="Marcador de texto 4">
            <a:extLst>
              <a:ext uri="{FF2B5EF4-FFF2-40B4-BE49-F238E27FC236}">
                <a16:creationId xmlns:a16="http://schemas.microsoft.com/office/drawing/2014/main" id="{3E6D854C-C76F-49BA-9E74-F438CA8EA9E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70581" y="4335857"/>
            <a:ext cx="2812282" cy="1242556"/>
          </a:xfrm>
        </p:spPr>
        <p:txBody>
          <a:bodyPr rtlCol="0"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Descripción</a:t>
            </a:r>
          </a:p>
        </p:txBody>
      </p:sp>
      <p:sp>
        <p:nvSpPr>
          <p:cNvPr id="20" name="Marcador de texto 12">
            <a:extLst>
              <a:ext uri="{FF2B5EF4-FFF2-40B4-BE49-F238E27FC236}">
                <a16:creationId xmlns:a16="http://schemas.microsoft.com/office/drawing/2014/main" id="{AD447D7D-C1F4-4AD4-AE22-EB8E7F1C419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0581" y="3925219"/>
            <a:ext cx="2812282" cy="297888"/>
          </a:xfrm>
        </p:spPr>
        <p:txBody>
          <a:bodyPr rtlCol="0"/>
          <a:lstStyle>
            <a:lvl1pPr marL="0" indent="0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Encabezado</a:t>
            </a:r>
          </a:p>
        </p:txBody>
      </p:sp>
      <p:sp>
        <p:nvSpPr>
          <p:cNvPr id="21" name="Marcador de texto 4">
            <a:extLst>
              <a:ext uri="{FF2B5EF4-FFF2-40B4-BE49-F238E27FC236}">
                <a16:creationId xmlns:a16="http://schemas.microsoft.com/office/drawing/2014/main" id="{849DF703-38D0-4214-9432-83570E10EFE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31291" y="4335857"/>
            <a:ext cx="2812282" cy="1242556"/>
          </a:xfrm>
        </p:spPr>
        <p:txBody>
          <a:bodyPr rtlCol="0"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Descripción</a:t>
            </a:r>
          </a:p>
        </p:txBody>
      </p:sp>
      <p:sp>
        <p:nvSpPr>
          <p:cNvPr id="22" name="Marcador de texto 12">
            <a:extLst>
              <a:ext uri="{FF2B5EF4-FFF2-40B4-BE49-F238E27FC236}">
                <a16:creationId xmlns:a16="http://schemas.microsoft.com/office/drawing/2014/main" id="{F9EB6572-1A9F-4672-8E42-A4E15451CA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031291" y="3925219"/>
            <a:ext cx="2812282" cy="297888"/>
          </a:xfrm>
        </p:spPr>
        <p:txBody>
          <a:bodyPr rtlCol="0"/>
          <a:lstStyle>
            <a:lvl1pPr marL="0" indent="0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Encabezado</a:t>
            </a:r>
          </a:p>
        </p:txBody>
      </p:sp>
      <p:sp>
        <p:nvSpPr>
          <p:cNvPr id="23" name="Marcador de texto 4">
            <a:extLst>
              <a:ext uri="{FF2B5EF4-FFF2-40B4-BE49-F238E27FC236}">
                <a16:creationId xmlns:a16="http://schemas.microsoft.com/office/drawing/2014/main" id="{0740EB70-455C-47FF-9A9A-0D78D202ED0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592000" y="4335857"/>
            <a:ext cx="2812282" cy="1242556"/>
          </a:xfrm>
        </p:spPr>
        <p:txBody>
          <a:bodyPr rtlCol="0"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Descripción</a:t>
            </a:r>
          </a:p>
        </p:txBody>
      </p:sp>
      <p:sp>
        <p:nvSpPr>
          <p:cNvPr id="24" name="Marcador de texto 12">
            <a:extLst>
              <a:ext uri="{FF2B5EF4-FFF2-40B4-BE49-F238E27FC236}">
                <a16:creationId xmlns:a16="http://schemas.microsoft.com/office/drawing/2014/main" id="{CD9A5773-4F50-4631-9B7A-0A2D83E5DC2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592000" y="3925219"/>
            <a:ext cx="2812282" cy="297888"/>
          </a:xfrm>
        </p:spPr>
        <p:txBody>
          <a:bodyPr rtlCol="0"/>
          <a:lstStyle>
            <a:lvl1pPr marL="0" indent="0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Encabezado</a:t>
            </a:r>
          </a:p>
        </p:txBody>
      </p:sp>
    </p:spTree>
    <p:extLst>
      <p:ext uri="{BB962C8B-B14F-4D97-AF65-F5344CB8AC3E}">
        <p14:creationId xmlns:p14="http://schemas.microsoft.com/office/powerpoint/2010/main" val="16977372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 3" hidden="1">
            <a:extLst>
              <a:ext uri="{FF2B5EF4-FFF2-40B4-BE49-F238E27FC236}">
                <a16:creationId xmlns:a16="http://schemas.microsoft.com/office/drawing/2014/main" id="{5CF9A8CD-44E6-43DE-97D8-919ABD05CE1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5103640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4" imgW="532" imgH="530" progId="TCLayout.ActiveDocument.1">
                  <p:embed/>
                </p:oleObj>
              </mc:Choice>
              <mc:Fallback>
                <p:oleObj name="Diapositive think-cell" r:id="rId4" imgW="532" imgH="530" progId="TCLayout.ActiveDocument.1">
                  <p:embed/>
                  <p:pic>
                    <p:nvPicPr>
                      <p:cNvPr id="4" name="Objet 3" hidden="1">
                        <a:extLst>
                          <a:ext uri="{FF2B5EF4-FFF2-40B4-BE49-F238E27FC236}">
                            <a16:creationId xmlns:a16="http://schemas.microsoft.com/office/drawing/2014/main" id="{5CF9A8CD-44E6-43DE-97D8-919ABD05CE1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7C1DD757-038C-457E-9D36-3DDC777DAD6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GB" sz="2800" b="1" i="0" baseline="0" dirty="0">
              <a:latin typeface="Arial Black" panose="020B0A04020102020204" pitchFamily="34" charset="0"/>
              <a:ea typeface="+mj-ea"/>
              <a:cs typeface="+mj-cs"/>
              <a:sym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03231E-4063-4D72-A4F3-5BF19050C3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4786" y="1808820"/>
            <a:ext cx="7584906" cy="3868080"/>
          </a:xfrm>
        </p:spPr>
        <p:txBody>
          <a:bodyPr>
            <a:noAutofit/>
          </a:bodyPr>
          <a:lstStyle>
            <a:lvl1pPr>
              <a:spcBef>
                <a:spcPts val="1800"/>
              </a:spcBef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r>
              <a:rPr lang="en-GB" dirty="0"/>
              <a:t>Your text here</a:t>
            </a:r>
          </a:p>
          <a:p>
            <a:pPr lvl="1"/>
            <a:r>
              <a:rPr lang="en-GB" dirty="0"/>
              <a:t>Text level 1</a:t>
            </a:r>
          </a:p>
          <a:p>
            <a:pPr lvl="2"/>
            <a:r>
              <a:rPr lang="en-GB" dirty="0"/>
              <a:t>Text level 2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7735C07-2264-401E-9223-98C1CA429B7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4786" y="1368596"/>
            <a:ext cx="2311063" cy="353943"/>
          </a:xfrm>
          <a:noFill/>
        </p:spPr>
        <p:txBody>
          <a:bodyPr wrap="none" lIns="72000" rIns="72000" bIns="0">
            <a:sp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Subtitle of the slide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A72C4E26-BE79-4277-9CB6-37B31308184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04786" y="5914632"/>
            <a:ext cx="11463417" cy="215444"/>
          </a:xfrm>
        </p:spPr>
        <p:txBody>
          <a:bodyPr wrap="square" lIns="72000" anchor="b">
            <a:spAutoFit/>
          </a:bodyPr>
          <a:lstStyle>
            <a:lvl1pPr marL="0" indent="0">
              <a:buNone/>
              <a:defRPr sz="800" b="0" i="1">
                <a:solidFill>
                  <a:schemeClr val="bg1">
                    <a:lumMod val="50000"/>
                  </a:schemeClr>
                </a:solidFill>
              </a:defRPr>
            </a:lvl1pPr>
            <a:lvl2pPr marL="133350" indent="0">
              <a:buNone/>
              <a:defRPr/>
            </a:lvl2pPr>
            <a:lvl3pPr marL="542925" indent="0">
              <a:buNone/>
              <a:defRPr/>
            </a:lvl3pPr>
            <a:lvl4pPr marL="758825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GB" dirty="0"/>
              <a:t>Sources: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426E006-4F5B-402C-916F-29E383EE086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382932" y="6219234"/>
            <a:ext cx="360037" cy="365125"/>
          </a:xfrm>
        </p:spPr>
        <p:txBody>
          <a:bodyPr/>
          <a:lstStyle/>
          <a:p>
            <a:fld id="{D61AABEC-672F-4B68-B914-690DA978312C}" type="slidenum">
              <a:rPr lang="en-GB" smtClean="0"/>
              <a:pPr/>
              <a:t>‹Nº›</a:t>
            </a:fld>
            <a:r>
              <a:rPr lang="en-GB"/>
              <a:t> ‒ </a:t>
            </a:r>
            <a:endParaRPr lang="en-GB" dirty="0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E05915BF-F664-49DE-8489-CADDC55CA2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/>
              <a:t>TITLE OF THE SLIDE</a:t>
            </a:r>
          </a:p>
        </p:txBody>
      </p:sp>
    </p:spTree>
    <p:extLst>
      <p:ext uri="{BB962C8B-B14F-4D97-AF65-F5344CB8AC3E}">
        <p14:creationId xmlns:p14="http://schemas.microsoft.com/office/powerpoint/2010/main" val="3772582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8">
          <p15:clr>
            <a:srgbClr val="F26B43"/>
          </p15:clr>
        </p15:guide>
        <p15:guide id="2" pos="7425">
          <p15:clr>
            <a:srgbClr val="F26B43"/>
          </p15:clr>
        </p15:guide>
        <p15:guide id="3" orient="horz" pos="232">
          <p15:clr>
            <a:srgbClr val="F26B43"/>
          </p15:clr>
        </p15:guide>
        <p15:guide id="5" orient="horz" pos="1136">
          <p15:clr>
            <a:srgbClr val="F26B43"/>
          </p15:clr>
        </p15:guide>
        <p15:guide id="6" orient="horz" pos="3584">
          <p15:clr>
            <a:srgbClr val="F26B43"/>
          </p15:clr>
        </p15:guide>
        <p15:guide id="7" orient="horz" pos="3906">
          <p15:clr>
            <a:srgbClr val="F26B43"/>
          </p15:clr>
        </p15:guide>
        <p15:guide id="8" orient="horz" pos="4156">
          <p15:clr>
            <a:srgbClr val="F26B43"/>
          </p15:clr>
        </p15:guide>
        <p15:guide id="9" pos="306">
          <p15:clr>
            <a:srgbClr val="A4A3A4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smtClean="0"/>
              <a:t>10/15/24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7411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smtClean="0"/>
              <a:t>10/15/24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0076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smtClean="0"/>
              <a:t>10/15/24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0835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smtClean="0"/>
              <a:t>10/15/24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8659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smtClean="0"/>
              <a:t>10/15/24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521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smtClean="0"/>
              <a:t>10/15/24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3367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smtClean="0"/>
              <a:t>10/15/24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4144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smtClean="0"/>
              <a:t>10/15/24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3815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smtClean="0"/>
              <a:t>10/15/24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644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smtClean="0"/>
              <a:t>10/15/24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6148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smtClean="0"/>
              <a:t>10/15/24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5915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 x bloque de contenido con ico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posición de imagen 23">
            <a:extLst>
              <a:ext uri="{FF2B5EF4-FFF2-40B4-BE49-F238E27FC236}">
                <a16:creationId xmlns:a16="http://schemas.microsoft.com/office/drawing/2014/main" id="{E6622698-E93D-4214-8C21-38DBE58C2E3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80000" y="179109"/>
            <a:ext cx="11832000" cy="6513922"/>
          </a:xfrm>
          <a:custGeom>
            <a:avLst/>
            <a:gdLst>
              <a:gd name="connsiteX0" fmla="*/ 0 w 11832000"/>
              <a:gd name="connsiteY0" fmla="*/ 0 h 6513922"/>
              <a:gd name="connsiteX1" fmla="*/ 8412000 w 11832000"/>
              <a:gd name="connsiteY1" fmla="*/ 0 h 6513922"/>
              <a:gd name="connsiteX2" fmla="*/ 8412000 w 11832000"/>
              <a:gd name="connsiteY2" fmla="*/ 891 h 6513922"/>
              <a:gd name="connsiteX3" fmla="*/ 11832000 w 11832000"/>
              <a:gd name="connsiteY3" fmla="*/ 891 h 6513922"/>
              <a:gd name="connsiteX4" fmla="*/ 11832000 w 11832000"/>
              <a:gd name="connsiteY4" fmla="*/ 6498891 h 6513922"/>
              <a:gd name="connsiteX5" fmla="*/ 8412000 w 11832000"/>
              <a:gd name="connsiteY5" fmla="*/ 6498891 h 6513922"/>
              <a:gd name="connsiteX6" fmla="*/ 8412000 w 11832000"/>
              <a:gd name="connsiteY6" fmla="*/ 6513922 h 6513922"/>
              <a:gd name="connsiteX7" fmla="*/ 0 w 11832000"/>
              <a:gd name="connsiteY7" fmla="*/ 6513922 h 6513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32000" h="6513922">
                <a:moveTo>
                  <a:pt x="0" y="0"/>
                </a:moveTo>
                <a:lnTo>
                  <a:pt x="8412000" y="0"/>
                </a:lnTo>
                <a:lnTo>
                  <a:pt x="8412000" y="891"/>
                </a:lnTo>
                <a:lnTo>
                  <a:pt x="11832000" y="891"/>
                </a:lnTo>
                <a:lnTo>
                  <a:pt x="11832000" y="6498891"/>
                </a:lnTo>
                <a:lnTo>
                  <a:pt x="8412000" y="6498891"/>
                </a:lnTo>
                <a:lnTo>
                  <a:pt x="8412000" y="6513922"/>
                </a:lnTo>
                <a:lnTo>
                  <a:pt x="0" y="6513922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</p:spPr>
        <p:txBody>
          <a:bodyPr wrap="square" lIns="0" tIns="1224000" rIns="0" rtlCol="0"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1200" i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Arrastre y suelte su </a:t>
            </a:r>
            <a:br>
              <a:rPr lang="es-ES" noProof="0"/>
            </a:br>
            <a:r>
              <a:rPr lang="es-ES" noProof="0"/>
              <a:t>Foto de fondo aquí</a:t>
            </a:r>
          </a:p>
        </p:txBody>
      </p:sp>
      <p:sp>
        <p:nvSpPr>
          <p:cNvPr id="9" name="Forma libre: Forma 8">
            <a:extLst>
              <a:ext uri="{FF2B5EF4-FFF2-40B4-BE49-F238E27FC236}">
                <a16:creationId xmlns:a16="http://schemas.microsoft.com/office/drawing/2014/main" id="{1706BC54-FE11-4237-96CC-8DA267DB5D7C}"/>
              </a:ext>
            </a:extLst>
          </p:cNvPr>
          <p:cNvSpPr/>
          <p:nvPr userDrawn="1"/>
        </p:nvSpPr>
        <p:spPr>
          <a:xfrm rot="5400000">
            <a:off x="6963000" y="1629000"/>
            <a:ext cx="6858000" cy="3600000"/>
          </a:xfrm>
          <a:custGeom>
            <a:avLst/>
            <a:gdLst>
              <a:gd name="connsiteX0" fmla="*/ 0 w 6858000"/>
              <a:gd name="connsiteY0" fmla="*/ 3600000 h 3600000"/>
              <a:gd name="connsiteX1" fmla="*/ 0 w 6858000"/>
              <a:gd name="connsiteY1" fmla="*/ 0 h 3600000"/>
              <a:gd name="connsiteX2" fmla="*/ 0 w 6858000"/>
              <a:gd name="connsiteY2" fmla="*/ 0 h 3600000"/>
              <a:gd name="connsiteX3" fmla="*/ 180000 w 6858000"/>
              <a:gd name="connsiteY3" fmla="*/ 0 h 3600000"/>
              <a:gd name="connsiteX4" fmla="*/ 6678000 w 6858000"/>
              <a:gd name="connsiteY4" fmla="*/ 0 h 3600000"/>
              <a:gd name="connsiteX5" fmla="*/ 6858000 w 6858000"/>
              <a:gd name="connsiteY5" fmla="*/ 0 h 3600000"/>
              <a:gd name="connsiteX6" fmla="*/ 6858000 w 6858000"/>
              <a:gd name="connsiteY6" fmla="*/ 180000 h 3600000"/>
              <a:gd name="connsiteX7" fmla="*/ 6858000 w 6858000"/>
              <a:gd name="connsiteY7" fmla="*/ 3600000 h 3600000"/>
              <a:gd name="connsiteX8" fmla="*/ 6678000 w 6858000"/>
              <a:gd name="connsiteY8" fmla="*/ 3600000 h 3600000"/>
              <a:gd name="connsiteX9" fmla="*/ 6678000 w 6858000"/>
              <a:gd name="connsiteY9" fmla="*/ 180000 h 3600000"/>
              <a:gd name="connsiteX10" fmla="*/ 180000 w 6858000"/>
              <a:gd name="connsiteY10" fmla="*/ 180000 h 3600000"/>
              <a:gd name="connsiteX11" fmla="*/ 180000 w 6858000"/>
              <a:gd name="connsiteY11" fmla="*/ 360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3600000">
                <a:moveTo>
                  <a:pt x="0" y="3600000"/>
                </a:moveTo>
                <a:lnTo>
                  <a:pt x="0" y="0"/>
                </a:lnTo>
                <a:lnTo>
                  <a:pt x="0" y="0"/>
                </a:lnTo>
                <a:lnTo>
                  <a:pt x="180000" y="0"/>
                </a:lnTo>
                <a:lnTo>
                  <a:pt x="6678000" y="0"/>
                </a:lnTo>
                <a:lnTo>
                  <a:pt x="6858000" y="0"/>
                </a:lnTo>
                <a:lnTo>
                  <a:pt x="6858000" y="180000"/>
                </a:lnTo>
                <a:lnTo>
                  <a:pt x="6858000" y="3600000"/>
                </a:lnTo>
                <a:lnTo>
                  <a:pt x="6678000" y="3600000"/>
                </a:lnTo>
                <a:lnTo>
                  <a:pt x="6678000" y="180000"/>
                </a:lnTo>
                <a:lnTo>
                  <a:pt x="180000" y="180000"/>
                </a:lnTo>
                <a:lnTo>
                  <a:pt x="180000" y="36000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F797B74-E645-46F4-8F77-49AF7F0D44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000" y="808186"/>
            <a:ext cx="7560000" cy="370166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editar el estilo de título del patrón</a:t>
            </a: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A557D1A2-E2DD-4CD8-B7DB-2864D4A97E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100" b="0" i="0" u="none" strike="noStrike" kern="1200" cap="none" spc="0" normalizeH="0" baseline="0" noProof="0">
              <a:ln>
                <a:noFill/>
              </a:ln>
              <a:solidFill>
                <a:srgbClr val="696464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86B08B7A-4219-4973-8C9B-BF5BCC6448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CC7194-A4D0-457B-9D3E-53681723AFF7}" type="slidenum">
              <a:rPr kumimoji="0" lang="es-ES" sz="1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ckwell Condensed" panose="020606030504050201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ckwell Condensed" panose="02060603050405020104"/>
              <a:ea typeface="+mn-ea"/>
              <a:cs typeface="+mn-cs"/>
            </a:endParaRP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430C70C-09F9-40EE-9A89-ED9A5DCFD98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70581" y="2186444"/>
            <a:ext cx="2812282" cy="1242556"/>
          </a:xfrm>
        </p:spPr>
        <p:txBody>
          <a:bodyPr rtlCol="0"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Descripción</a:t>
            </a: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278D9ACA-AB64-4D04-A5E0-23AC8B81EC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70581" y="1775806"/>
            <a:ext cx="2812282" cy="297888"/>
          </a:xfrm>
        </p:spPr>
        <p:txBody>
          <a:bodyPr rtlCol="0"/>
          <a:lstStyle>
            <a:lvl1pPr marL="0" indent="0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Encabezado</a:t>
            </a:r>
          </a:p>
        </p:txBody>
      </p:sp>
      <p:sp>
        <p:nvSpPr>
          <p:cNvPr id="15" name="Marcador de texto 4">
            <a:extLst>
              <a:ext uri="{FF2B5EF4-FFF2-40B4-BE49-F238E27FC236}">
                <a16:creationId xmlns:a16="http://schemas.microsoft.com/office/drawing/2014/main" id="{F3B4EB62-0A18-46F9-98F0-E8FC5EBAF3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31291" y="2186444"/>
            <a:ext cx="2812282" cy="1242556"/>
          </a:xfrm>
        </p:spPr>
        <p:txBody>
          <a:bodyPr rtlCol="0"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Descripción</a:t>
            </a:r>
          </a:p>
        </p:txBody>
      </p:sp>
      <p:sp>
        <p:nvSpPr>
          <p:cNvPr id="16" name="Marcador de texto 12">
            <a:extLst>
              <a:ext uri="{FF2B5EF4-FFF2-40B4-BE49-F238E27FC236}">
                <a16:creationId xmlns:a16="http://schemas.microsoft.com/office/drawing/2014/main" id="{A3B2D4DF-9952-49C7-B850-559AD0DF27D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31291" y="1775806"/>
            <a:ext cx="2812282" cy="297888"/>
          </a:xfrm>
        </p:spPr>
        <p:txBody>
          <a:bodyPr rtlCol="0"/>
          <a:lstStyle>
            <a:lvl1pPr marL="0" indent="0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Encabezado</a:t>
            </a:r>
          </a:p>
        </p:txBody>
      </p:sp>
      <p:sp>
        <p:nvSpPr>
          <p:cNvPr id="17" name="Marcador de texto 4">
            <a:extLst>
              <a:ext uri="{FF2B5EF4-FFF2-40B4-BE49-F238E27FC236}">
                <a16:creationId xmlns:a16="http://schemas.microsoft.com/office/drawing/2014/main" id="{BCE373B8-7ADE-4DC4-9900-59147BFA16E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92000" y="2186444"/>
            <a:ext cx="2812282" cy="1242556"/>
          </a:xfrm>
        </p:spPr>
        <p:txBody>
          <a:bodyPr rtlCol="0"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Descripción</a:t>
            </a:r>
          </a:p>
        </p:txBody>
      </p:sp>
      <p:sp>
        <p:nvSpPr>
          <p:cNvPr id="18" name="Marcador de texto 12">
            <a:extLst>
              <a:ext uri="{FF2B5EF4-FFF2-40B4-BE49-F238E27FC236}">
                <a16:creationId xmlns:a16="http://schemas.microsoft.com/office/drawing/2014/main" id="{28F027FF-E9AF-4E49-AC44-48D21AD761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92000" y="1775806"/>
            <a:ext cx="2812282" cy="297888"/>
          </a:xfrm>
        </p:spPr>
        <p:txBody>
          <a:bodyPr rtlCol="0"/>
          <a:lstStyle>
            <a:lvl1pPr marL="0" indent="0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Encabezado</a:t>
            </a:r>
          </a:p>
        </p:txBody>
      </p:sp>
      <p:sp>
        <p:nvSpPr>
          <p:cNvPr id="19" name="Marcador de texto 4">
            <a:extLst>
              <a:ext uri="{FF2B5EF4-FFF2-40B4-BE49-F238E27FC236}">
                <a16:creationId xmlns:a16="http://schemas.microsoft.com/office/drawing/2014/main" id="{3E6D854C-C76F-49BA-9E74-F438CA8EA9E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70581" y="4335857"/>
            <a:ext cx="2812282" cy="1242556"/>
          </a:xfrm>
        </p:spPr>
        <p:txBody>
          <a:bodyPr rtlCol="0"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Descripción</a:t>
            </a:r>
          </a:p>
        </p:txBody>
      </p:sp>
      <p:sp>
        <p:nvSpPr>
          <p:cNvPr id="20" name="Marcador de texto 12">
            <a:extLst>
              <a:ext uri="{FF2B5EF4-FFF2-40B4-BE49-F238E27FC236}">
                <a16:creationId xmlns:a16="http://schemas.microsoft.com/office/drawing/2014/main" id="{AD447D7D-C1F4-4AD4-AE22-EB8E7F1C419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0581" y="3925219"/>
            <a:ext cx="2812282" cy="297888"/>
          </a:xfrm>
        </p:spPr>
        <p:txBody>
          <a:bodyPr rtlCol="0"/>
          <a:lstStyle>
            <a:lvl1pPr marL="0" indent="0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Encabezado</a:t>
            </a:r>
          </a:p>
        </p:txBody>
      </p:sp>
      <p:sp>
        <p:nvSpPr>
          <p:cNvPr id="21" name="Marcador de texto 4">
            <a:extLst>
              <a:ext uri="{FF2B5EF4-FFF2-40B4-BE49-F238E27FC236}">
                <a16:creationId xmlns:a16="http://schemas.microsoft.com/office/drawing/2014/main" id="{849DF703-38D0-4214-9432-83570E10EFE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31291" y="4335857"/>
            <a:ext cx="2812282" cy="1242556"/>
          </a:xfrm>
        </p:spPr>
        <p:txBody>
          <a:bodyPr rtlCol="0"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Descripción</a:t>
            </a:r>
          </a:p>
        </p:txBody>
      </p:sp>
      <p:sp>
        <p:nvSpPr>
          <p:cNvPr id="22" name="Marcador de texto 12">
            <a:extLst>
              <a:ext uri="{FF2B5EF4-FFF2-40B4-BE49-F238E27FC236}">
                <a16:creationId xmlns:a16="http://schemas.microsoft.com/office/drawing/2014/main" id="{F9EB6572-1A9F-4672-8E42-A4E15451CA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031291" y="3925219"/>
            <a:ext cx="2812282" cy="297888"/>
          </a:xfrm>
        </p:spPr>
        <p:txBody>
          <a:bodyPr rtlCol="0"/>
          <a:lstStyle>
            <a:lvl1pPr marL="0" indent="0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Encabezado</a:t>
            </a:r>
          </a:p>
        </p:txBody>
      </p:sp>
      <p:sp>
        <p:nvSpPr>
          <p:cNvPr id="23" name="Marcador de texto 4">
            <a:extLst>
              <a:ext uri="{FF2B5EF4-FFF2-40B4-BE49-F238E27FC236}">
                <a16:creationId xmlns:a16="http://schemas.microsoft.com/office/drawing/2014/main" id="{0740EB70-455C-47FF-9A9A-0D78D202ED0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592000" y="4335857"/>
            <a:ext cx="2812282" cy="1242556"/>
          </a:xfrm>
        </p:spPr>
        <p:txBody>
          <a:bodyPr rtlCol="0"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Descripción</a:t>
            </a:r>
          </a:p>
        </p:txBody>
      </p:sp>
      <p:sp>
        <p:nvSpPr>
          <p:cNvPr id="24" name="Marcador de texto 12">
            <a:extLst>
              <a:ext uri="{FF2B5EF4-FFF2-40B4-BE49-F238E27FC236}">
                <a16:creationId xmlns:a16="http://schemas.microsoft.com/office/drawing/2014/main" id="{CD9A5773-4F50-4631-9B7A-0A2D83E5DC2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592000" y="3925219"/>
            <a:ext cx="2812282" cy="297888"/>
          </a:xfrm>
        </p:spPr>
        <p:txBody>
          <a:bodyPr rtlCol="0"/>
          <a:lstStyle>
            <a:lvl1pPr marL="0" indent="0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Encabezado</a:t>
            </a:r>
          </a:p>
        </p:txBody>
      </p:sp>
    </p:spTree>
    <p:extLst>
      <p:ext uri="{BB962C8B-B14F-4D97-AF65-F5344CB8AC3E}">
        <p14:creationId xmlns:p14="http://schemas.microsoft.com/office/powerpoint/2010/main" val="401029835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431373" y="1052736"/>
            <a:ext cx="11329259" cy="532859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  <a:lvl6pPr>
              <a:defRPr>
                <a:latin typeface="Arial" pitchFamily="34" charset="0"/>
                <a:cs typeface="Arial" pitchFamily="34" charset="0"/>
              </a:defRPr>
            </a:lvl6pPr>
            <a:lvl7pPr>
              <a:defRPr>
                <a:latin typeface="Arial" pitchFamily="34" charset="0"/>
                <a:cs typeface="Arial" pitchFamily="34" charset="0"/>
              </a:defRPr>
            </a:lvl7pPr>
            <a:lvl8pPr>
              <a:defRPr>
                <a:latin typeface="Arial" pitchFamily="34" charset="0"/>
                <a:cs typeface="Arial" pitchFamily="34" charset="0"/>
              </a:defRPr>
            </a:lvl8pPr>
            <a:lvl9pPr>
              <a:defRPr>
                <a:latin typeface="Arial" pitchFamily="34" charset="0"/>
                <a:cs typeface="Arial" pitchFamily="34" charset="0"/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 bwMode="gray">
          <a:xfrm>
            <a:off x="3409026" y="260653"/>
            <a:ext cx="8447617" cy="64740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64833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Contraporta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10/15/24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  <p:pic>
        <p:nvPicPr>
          <p:cNvPr id="6" name="Imagen 5" descr="cierr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12661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smtClean="0"/>
              <a:t>10/15/24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2720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smtClean="0"/>
              <a:t>10/15/24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1746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smtClean="0"/>
              <a:t>10/15/24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146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smtClean="0"/>
              <a:t>10/15/24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6204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smtClean="0"/>
              <a:t>10/15/24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530260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smtClean="0"/>
              <a:t>10/15/24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7523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smtClean="0"/>
              <a:t>10/15/24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19861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smtClean="0"/>
              <a:t>10/15/24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62593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smtClean="0"/>
              <a:t>10/15/24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08338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smtClean="0"/>
              <a:t>10/15/24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12341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smtClean="0"/>
              <a:t>10/15/24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36320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_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t 4" hidden="1">
            <a:extLst>
              <a:ext uri="{FF2B5EF4-FFF2-40B4-BE49-F238E27FC236}">
                <a16:creationId xmlns:a16="http://schemas.microsoft.com/office/drawing/2014/main" id="{E03E893C-6741-453F-AB83-3BF7E47452D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887890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4" imgW="532" imgH="530" progId="TCLayout.ActiveDocument.1">
                  <p:embed/>
                </p:oleObj>
              </mc:Choice>
              <mc:Fallback>
                <p:oleObj name="Diapositive think-cell" r:id="rId4" imgW="532" imgH="530" progId="TCLayout.ActiveDocument.1">
                  <p:embed/>
                  <p:pic>
                    <p:nvPicPr>
                      <p:cNvPr id="5" name="Objet 4" hidden="1">
                        <a:extLst>
                          <a:ext uri="{FF2B5EF4-FFF2-40B4-BE49-F238E27FC236}">
                            <a16:creationId xmlns:a16="http://schemas.microsoft.com/office/drawing/2014/main" id="{E03E893C-6741-453F-AB83-3BF7E47452D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94607D74-F512-4FC3-A30B-919D76C6342E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GB" sz="6000" b="1" i="0" baseline="0" dirty="0">
              <a:latin typeface="Arial Black" panose="020B0A04020102020204" pitchFamily="34" charset="0"/>
              <a:ea typeface="+mj-ea"/>
              <a:cs typeface="+mj-cs"/>
              <a:sym typeface="Arial Black" panose="020B0A04020102020204" pitchFamily="34" charset="0"/>
            </a:endParaRPr>
          </a:p>
        </p:txBody>
      </p:sp>
      <p:sp>
        <p:nvSpPr>
          <p:cNvPr id="29" name="Forme libre : forme 28">
            <a:extLst>
              <a:ext uri="{FF2B5EF4-FFF2-40B4-BE49-F238E27FC236}">
                <a16:creationId xmlns:a16="http://schemas.microsoft.com/office/drawing/2014/main" id="{7F299C1D-1251-47CF-8DC0-0B896E12FCE0}"/>
              </a:ext>
            </a:extLst>
          </p:cNvPr>
          <p:cNvSpPr/>
          <p:nvPr userDrawn="1"/>
        </p:nvSpPr>
        <p:spPr>
          <a:xfrm rot="18932423">
            <a:off x="2101012" y="2821242"/>
            <a:ext cx="11030122" cy="1215516"/>
          </a:xfrm>
          <a:custGeom>
            <a:avLst/>
            <a:gdLst>
              <a:gd name="connsiteX0" fmla="*/ 9791459 w 11030122"/>
              <a:gd name="connsiteY0" fmla="*/ 0 h 1215516"/>
              <a:gd name="connsiteX1" fmla="*/ 11030122 w 11030122"/>
              <a:gd name="connsiteY1" fmla="*/ 1215516 h 1215516"/>
              <a:gd name="connsiteX2" fmla="*/ 1238664 w 11030122"/>
              <a:gd name="connsiteY2" fmla="*/ 1215516 h 1215516"/>
              <a:gd name="connsiteX3" fmla="*/ 0 w 11030122"/>
              <a:gd name="connsiteY3" fmla="*/ 0 h 1215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30122" h="1215516">
                <a:moveTo>
                  <a:pt x="9791459" y="0"/>
                </a:moveTo>
                <a:lnTo>
                  <a:pt x="11030122" y="1215516"/>
                </a:lnTo>
                <a:lnTo>
                  <a:pt x="1238664" y="1215516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1" name="Forme libre : forme 30">
            <a:extLst>
              <a:ext uri="{FF2B5EF4-FFF2-40B4-BE49-F238E27FC236}">
                <a16:creationId xmlns:a16="http://schemas.microsoft.com/office/drawing/2014/main" id="{C687F725-9BAA-4FDE-BF5B-B39EF6EA033C}"/>
              </a:ext>
            </a:extLst>
          </p:cNvPr>
          <p:cNvSpPr/>
          <p:nvPr userDrawn="1"/>
        </p:nvSpPr>
        <p:spPr>
          <a:xfrm rot="18932423">
            <a:off x="4731456" y="3460932"/>
            <a:ext cx="9203499" cy="1215516"/>
          </a:xfrm>
          <a:custGeom>
            <a:avLst/>
            <a:gdLst>
              <a:gd name="connsiteX0" fmla="*/ 9203499 w 9203499"/>
              <a:gd name="connsiteY0" fmla="*/ 0 h 1215516"/>
              <a:gd name="connsiteX1" fmla="*/ 8010698 w 9203499"/>
              <a:gd name="connsiteY1" fmla="*/ 1215516 h 1215516"/>
              <a:gd name="connsiteX2" fmla="*/ 1238664 w 9203499"/>
              <a:gd name="connsiteY2" fmla="*/ 1215516 h 1215516"/>
              <a:gd name="connsiteX3" fmla="*/ 0 w 9203499"/>
              <a:gd name="connsiteY3" fmla="*/ 0 h 1215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03499" h="1215516">
                <a:moveTo>
                  <a:pt x="9203499" y="0"/>
                </a:moveTo>
                <a:lnTo>
                  <a:pt x="8010698" y="1215516"/>
                </a:lnTo>
                <a:lnTo>
                  <a:pt x="1238664" y="1215516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79935D5E-B7ED-4F9D-A894-6B0811A25EEF}"/>
              </a:ext>
            </a:extLst>
          </p:cNvPr>
          <p:cNvCxnSpPr>
            <a:cxnSpLocks/>
          </p:cNvCxnSpPr>
          <p:nvPr userDrawn="1"/>
        </p:nvCxnSpPr>
        <p:spPr>
          <a:xfrm>
            <a:off x="571500" y="3933056"/>
            <a:ext cx="6639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itre 1">
            <a:extLst>
              <a:ext uri="{FF2B5EF4-FFF2-40B4-BE49-F238E27FC236}">
                <a16:creationId xmlns:a16="http://schemas.microsoft.com/office/drawing/2014/main" id="{0720AE2E-312C-4683-8989-D798355BADA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9207" y="521852"/>
            <a:ext cx="7551997" cy="2475348"/>
          </a:xfrm>
        </p:spPr>
        <p:txBody>
          <a:bodyPr lIns="72000" anchor="t">
            <a:normAutofit/>
          </a:bodyPr>
          <a:lstStyle>
            <a:lvl1pPr algn="l">
              <a:lnSpc>
                <a:spcPct val="80000"/>
              </a:lnSpc>
              <a:defRPr sz="6000" b="1" cap="all" spc="-200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GB" dirty="0"/>
              <a:t>TITLE OF THE SLIDE</a:t>
            </a:r>
          </a:p>
        </p:txBody>
      </p:sp>
      <p:sp>
        <p:nvSpPr>
          <p:cNvPr id="24" name="Sous-titre 2">
            <a:extLst>
              <a:ext uri="{FF2B5EF4-FFF2-40B4-BE49-F238E27FC236}">
                <a16:creationId xmlns:a16="http://schemas.microsoft.com/office/drawing/2014/main" id="{65680EBE-7995-4156-B622-28E72E20628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9131" y="3001503"/>
            <a:ext cx="7551997" cy="424732"/>
          </a:xfrm>
        </p:spPr>
        <p:txBody>
          <a:bodyPr wrap="square" lIns="108000" rIns="180000">
            <a:sp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Subtitle of the presentation</a:t>
            </a:r>
          </a:p>
        </p:txBody>
      </p:sp>
      <p:pic>
        <p:nvPicPr>
          <p:cNvPr id="33" name="Image 32" descr="Une image contenant objet&#10;&#10;Description générée automatiquement">
            <a:extLst>
              <a:ext uri="{FF2B5EF4-FFF2-40B4-BE49-F238E27FC236}">
                <a16:creationId xmlns:a16="http://schemas.microsoft.com/office/drawing/2014/main" id="{EDBF095C-490F-455B-8877-BE70651A91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0176" y="5467579"/>
            <a:ext cx="2802864" cy="649976"/>
          </a:xfrm>
          <a:prstGeom prst="rect">
            <a:avLst/>
          </a:prstGeom>
        </p:spPr>
      </p:pic>
      <p:sp>
        <p:nvSpPr>
          <p:cNvPr id="15" name="Espace réservé de la date 3">
            <a:extLst>
              <a:ext uri="{FF2B5EF4-FFF2-40B4-BE49-F238E27FC236}">
                <a16:creationId xmlns:a16="http://schemas.microsoft.com/office/drawing/2014/main" id="{40509EFD-4C7C-4D04-B91B-72E1A430F0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9132" y="4402897"/>
            <a:ext cx="1361105" cy="215444"/>
          </a:xfrm>
          <a:prstGeom prst="rect">
            <a:avLst/>
          </a:prstGeom>
        </p:spPr>
        <p:txBody>
          <a:bodyPr wrap="none" lIns="108000" tIns="0" rIns="180000" bIns="0">
            <a:sp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fld id="{41BB5037-05CD-45A0-ACC2-261F1B6C9FE3}" type="datetime1">
              <a:rPr lang="es-ES_tradnl" smtClean="0"/>
              <a:t>15/10/24</a:t>
            </a:fld>
            <a:endParaRPr lang="en-GB" dirty="0"/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id="{E6E47F53-A22F-4C3B-A907-D28F75530F2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9132" y="4014515"/>
            <a:ext cx="2578642" cy="369332"/>
          </a:xfrm>
        </p:spPr>
        <p:txBody>
          <a:bodyPr wrap="none" lIns="108000">
            <a:sp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Name of the speaker</a:t>
            </a:r>
          </a:p>
        </p:txBody>
      </p:sp>
      <p:pic>
        <p:nvPicPr>
          <p:cNvPr id="14" name="Graphique 12">
            <a:extLst>
              <a:ext uri="{FF2B5EF4-FFF2-40B4-BE49-F238E27FC236}">
                <a16:creationId xmlns:a16="http://schemas.microsoft.com/office/drawing/2014/main" id="{EDC392AE-DD2C-4A4A-B7EE-4301D02F1617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30260" y="5358931"/>
            <a:ext cx="863743" cy="79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3604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9">
          <p15:clr>
            <a:srgbClr val="F26B43"/>
          </p15:clr>
        </p15:guide>
        <p15:guide id="2" orient="horz" pos="1886">
          <p15:clr>
            <a:srgbClr val="F26B43"/>
          </p15:clr>
        </p15:guide>
        <p15:guide id="4" orient="horz" pos="3317">
          <p15:clr>
            <a:srgbClr val="F26B43"/>
          </p15:clr>
        </p15:guide>
        <p15:guide id="5" orient="horz" pos="3917">
          <p15:clr>
            <a:srgbClr val="F26B43"/>
          </p15:clr>
        </p15:guide>
        <p15:guide id="6" pos="288">
          <p15:clr>
            <a:srgbClr val="F26B43"/>
          </p15:clr>
        </p15:guide>
        <p15:guide id="7" pos="357">
          <p15:clr>
            <a:srgbClr val="A4A3A4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 3" hidden="1">
            <a:extLst>
              <a:ext uri="{FF2B5EF4-FFF2-40B4-BE49-F238E27FC236}">
                <a16:creationId xmlns:a16="http://schemas.microsoft.com/office/drawing/2014/main" id="{5CF9A8CD-44E6-43DE-97D8-919ABD05CE1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5103640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4" imgW="532" imgH="530" progId="TCLayout.ActiveDocument.1">
                  <p:embed/>
                </p:oleObj>
              </mc:Choice>
              <mc:Fallback>
                <p:oleObj name="Diapositive think-cell" r:id="rId4" imgW="532" imgH="530" progId="TCLayout.ActiveDocument.1">
                  <p:embed/>
                  <p:pic>
                    <p:nvPicPr>
                      <p:cNvPr id="4" name="Objet 3" hidden="1">
                        <a:extLst>
                          <a:ext uri="{FF2B5EF4-FFF2-40B4-BE49-F238E27FC236}">
                            <a16:creationId xmlns:a16="http://schemas.microsoft.com/office/drawing/2014/main" id="{5CF9A8CD-44E6-43DE-97D8-919ABD05CE1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7C1DD757-038C-457E-9D36-3DDC777DAD6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GB" sz="2800" b="1" i="0" baseline="0" dirty="0">
              <a:latin typeface="Arial Black" panose="020B0A04020102020204" pitchFamily="34" charset="0"/>
              <a:ea typeface="+mj-ea"/>
              <a:cs typeface="+mj-cs"/>
              <a:sym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03231E-4063-4D72-A4F3-5BF19050C3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4786" y="1808820"/>
            <a:ext cx="7584906" cy="3868080"/>
          </a:xfrm>
        </p:spPr>
        <p:txBody>
          <a:bodyPr>
            <a:noAutofit/>
          </a:bodyPr>
          <a:lstStyle>
            <a:lvl1pPr>
              <a:spcBef>
                <a:spcPts val="1800"/>
              </a:spcBef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r>
              <a:rPr lang="en-GB" dirty="0"/>
              <a:t>Your text here</a:t>
            </a:r>
          </a:p>
          <a:p>
            <a:pPr lvl="1"/>
            <a:r>
              <a:rPr lang="en-GB" dirty="0"/>
              <a:t>Text level 1</a:t>
            </a:r>
          </a:p>
          <a:p>
            <a:pPr lvl="2"/>
            <a:r>
              <a:rPr lang="en-GB" dirty="0"/>
              <a:t>Text level 2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7735C07-2264-401E-9223-98C1CA429B7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4786" y="1368596"/>
            <a:ext cx="2311063" cy="353943"/>
          </a:xfrm>
          <a:noFill/>
        </p:spPr>
        <p:txBody>
          <a:bodyPr wrap="none" lIns="72000" rIns="72000" bIns="0">
            <a:sp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Subtitle of the slide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A72C4E26-BE79-4277-9CB6-37B31308184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04786" y="5914632"/>
            <a:ext cx="11463417" cy="215444"/>
          </a:xfrm>
        </p:spPr>
        <p:txBody>
          <a:bodyPr wrap="square" lIns="72000" anchor="b">
            <a:spAutoFit/>
          </a:bodyPr>
          <a:lstStyle>
            <a:lvl1pPr marL="0" indent="0">
              <a:buNone/>
              <a:defRPr sz="800" b="0" i="1">
                <a:solidFill>
                  <a:schemeClr val="bg1">
                    <a:lumMod val="50000"/>
                  </a:schemeClr>
                </a:solidFill>
              </a:defRPr>
            </a:lvl1pPr>
            <a:lvl2pPr marL="133350" indent="0">
              <a:buNone/>
              <a:defRPr/>
            </a:lvl2pPr>
            <a:lvl3pPr marL="542925" indent="0">
              <a:buNone/>
              <a:defRPr/>
            </a:lvl3pPr>
            <a:lvl4pPr marL="758825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GB" dirty="0"/>
              <a:t>Sources: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426E006-4F5B-402C-916F-29E383EE086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382932" y="6219234"/>
            <a:ext cx="360037" cy="365125"/>
          </a:xfrm>
        </p:spPr>
        <p:txBody>
          <a:bodyPr/>
          <a:lstStyle/>
          <a:p>
            <a:fld id="{D61AABEC-672F-4B68-B914-690DA978312C}" type="slidenum">
              <a:rPr lang="en-GB" smtClean="0"/>
              <a:pPr/>
              <a:t>‹Nº›</a:t>
            </a:fld>
            <a:r>
              <a:rPr lang="en-GB"/>
              <a:t> ‒ </a:t>
            </a:r>
            <a:endParaRPr lang="en-GB" dirty="0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E05915BF-F664-49DE-8489-CADDC55CA2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/>
              <a:t>TITLE OF THE SLIDE</a:t>
            </a:r>
          </a:p>
        </p:txBody>
      </p:sp>
    </p:spTree>
    <p:extLst>
      <p:ext uri="{BB962C8B-B14F-4D97-AF65-F5344CB8AC3E}">
        <p14:creationId xmlns:p14="http://schemas.microsoft.com/office/powerpoint/2010/main" val="18809486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8">
          <p15:clr>
            <a:srgbClr val="F26B43"/>
          </p15:clr>
        </p15:guide>
        <p15:guide id="2" pos="7425">
          <p15:clr>
            <a:srgbClr val="F26B43"/>
          </p15:clr>
        </p15:guide>
        <p15:guide id="3" orient="horz" pos="232">
          <p15:clr>
            <a:srgbClr val="F26B43"/>
          </p15:clr>
        </p15:guide>
        <p15:guide id="5" orient="horz" pos="1136">
          <p15:clr>
            <a:srgbClr val="F26B43"/>
          </p15:clr>
        </p15:guide>
        <p15:guide id="6" orient="horz" pos="3584">
          <p15:clr>
            <a:srgbClr val="F26B43"/>
          </p15:clr>
        </p15:guide>
        <p15:guide id="7" orient="horz" pos="3906">
          <p15:clr>
            <a:srgbClr val="F26B43"/>
          </p15:clr>
        </p15:guide>
        <p15:guide id="8" orient="horz" pos="4156">
          <p15:clr>
            <a:srgbClr val="F26B43"/>
          </p15:clr>
        </p15:guide>
        <p15:guide id="9" pos="306">
          <p15:clr>
            <a:srgbClr val="A4A3A4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_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t 4" hidden="1">
            <a:extLst>
              <a:ext uri="{FF2B5EF4-FFF2-40B4-BE49-F238E27FC236}">
                <a16:creationId xmlns:a16="http://schemas.microsoft.com/office/drawing/2014/main" id="{075C7A91-CC93-4B69-84A3-D6E6299E1C1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5204749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4" imgW="532" imgH="530" progId="TCLayout.ActiveDocument.1">
                  <p:embed/>
                </p:oleObj>
              </mc:Choice>
              <mc:Fallback>
                <p:oleObj name="Diapositive think-cell" r:id="rId4" imgW="532" imgH="530" progId="TCLayout.ActiveDocument.1">
                  <p:embed/>
                  <p:pic>
                    <p:nvPicPr>
                      <p:cNvPr id="5" name="Objet 4" hidden="1">
                        <a:extLst>
                          <a:ext uri="{FF2B5EF4-FFF2-40B4-BE49-F238E27FC236}">
                            <a16:creationId xmlns:a16="http://schemas.microsoft.com/office/drawing/2014/main" id="{075C7A91-CC93-4B69-84A3-D6E6299E1C1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4455627D-8E54-4A37-802B-8C427B3EB1B5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GB" sz="6000" b="1" i="0" baseline="0" dirty="0">
              <a:latin typeface="Arial Black" panose="020B0A04020102020204" pitchFamily="34" charset="0"/>
              <a:ea typeface="+mj-ea"/>
              <a:cs typeface="+mj-cs"/>
              <a:sym typeface="Arial Black" panose="020B0A04020102020204" pitchFamily="34" charset="0"/>
            </a:endParaRPr>
          </a:p>
        </p:txBody>
      </p:sp>
      <p:sp>
        <p:nvSpPr>
          <p:cNvPr id="23" name="Forme libre : forme 22">
            <a:extLst>
              <a:ext uri="{FF2B5EF4-FFF2-40B4-BE49-F238E27FC236}">
                <a16:creationId xmlns:a16="http://schemas.microsoft.com/office/drawing/2014/main" id="{66AEBE2B-012F-42BB-A823-995DB0D71DD2}"/>
              </a:ext>
            </a:extLst>
          </p:cNvPr>
          <p:cNvSpPr/>
          <p:nvPr userDrawn="1"/>
        </p:nvSpPr>
        <p:spPr>
          <a:xfrm rot="18932423">
            <a:off x="-954765" y="1427043"/>
            <a:ext cx="5372804" cy="530454"/>
          </a:xfrm>
          <a:custGeom>
            <a:avLst/>
            <a:gdLst>
              <a:gd name="connsiteX0" fmla="*/ 4832249 w 5372804"/>
              <a:gd name="connsiteY0" fmla="*/ 0 h 530454"/>
              <a:gd name="connsiteX1" fmla="*/ 5372804 w 5372804"/>
              <a:gd name="connsiteY1" fmla="*/ 530454 h 530454"/>
              <a:gd name="connsiteX2" fmla="*/ 0 w 5372804"/>
              <a:gd name="connsiteY2" fmla="*/ 530454 h 530454"/>
              <a:gd name="connsiteX3" fmla="*/ 520541 w 5372804"/>
              <a:gd name="connsiteY3" fmla="*/ 0 h 530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72804" h="530454">
                <a:moveTo>
                  <a:pt x="4832249" y="0"/>
                </a:moveTo>
                <a:lnTo>
                  <a:pt x="5372804" y="530454"/>
                </a:lnTo>
                <a:lnTo>
                  <a:pt x="0" y="530454"/>
                </a:lnTo>
                <a:lnTo>
                  <a:pt x="520541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21" name="Forme libre : forme 20">
            <a:extLst>
              <a:ext uri="{FF2B5EF4-FFF2-40B4-BE49-F238E27FC236}">
                <a16:creationId xmlns:a16="http://schemas.microsoft.com/office/drawing/2014/main" id="{534AE452-7F08-4FA5-B95D-44688A32E41E}"/>
              </a:ext>
            </a:extLst>
          </p:cNvPr>
          <p:cNvSpPr/>
          <p:nvPr userDrawn="1"/>
        </p:nvSpPr>
        <p:spPr>
          <a:xfrm rot="18932423">
            <a:off x="-735098" y="889565"/>
            <a:ext cx="3838044" cy="530454"/>
          </a:xfrm>
          <a:custGeom>
            <a:avLst/>
            <a:gdLst>
              <a:gd name="connsiteX0" fmla="*/ 3297489 w 3838044"/>
              <a:gd name="connsiteY0" fmla="*/ 0 h 530454"/>
              <a:gd name="connsiteX1" fmla="*/ 3838044 w 3838044"/>
              <a:gd name="connsiteY1" fmla="*/ 530454 h 530454"/>
              <a:gd name="connsiteX2" fmla="*/ 0 w 3838044"/>
              <a:gd name="connsiteY2" fmla="*/ 530454 h 530454"/>
              <a:gd name="connsiteX3" fmla="*/ 520541 w 3838044"/>
              <a:gd name="connsiteY3" fmla="*/ 0 h 530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38044" h="530454">
                <a:moveTo>
                  <a:pt x="3297489" y="0"/>
                </a:moveTo>
                <a:lnTo>
                  <a:pt x="3838044" y="530454"/>
                </a:lnTo>
                <a:lnTo>
                  <a:pt x="0" y="530454"/>
                </a:lnTo>
                <a:lnTo>
                  <a:pt x="520541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13" name="Sous-titre 2">
            <a:extLst>
              <a:ext uri="{FF2B5EF4-FFF2-40B4-BE49-F238E27FC236}">
                <a16:creationId xmlns:a16="http://schemas.microsoft.com/office/drawing/2014/main" id="{E9CCE011-2916-434D-A5D2-7A96A56EDFB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9131" y="3001503"/>
            <a:ext cx="7551997" cy="424732"/>
          </a:xfrm>
        </p:spPr>
        <p:txBody>
          <a:bodyPr wrap="square" lIns="108000" rIns="180000">
            <a:sp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Subtitle of the presentation</a:t>
            </a:r>
          </a:p>
        </p:txBody>
      </p:sp>
      <p:sp>
        <p:nvSpPr>
          <p:cNvPr id="19" name="Espace réservé de la date 3">
            <a:extLst>
              <a:ext uri="{FF2B5EF4-FFF2-40B4-BE49-F238E27FC236}">
                <a16:creationId xmlns:a16="http://schemas.microsoft.com/office/drawing/2014/main" id="{11CD5301-9586-45EF-BD7D-6FD0A6A5B0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9132" y="4402897"/>
            <a:ext cx="1361105" cy="215444"/>
          </a:xfrm>
          <a:prstGeom prst="rect">
            <a:avLst/>
          </a:prstGeom>
        </p:spPr>
        <p:txBody>
          <a:bodyPr wrap="none" lIns="108000" tIns="0" rIns="180000" bIns="0">
            <a:sp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fld id="{ABB38A35-51D0-4161-9EEC-36878CD9F92E}" type="datetime1">
              <a:rPr lang="es-ES_tradnl" smtClean="0"/>
              <a:t>15/10/24</a:t>
            </a:fld>
            <a:endParaRPr lang="en-GB" dirty="0"/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282677E1-E7D7-461C-9F6D-B1708372F57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9207" y="521852"/>
            <a:ext cx="7551997" cy="2475348"/>
          </a:xfrm>
        </p:spPr>
        <p:txBody>
          <a:bodyPr lIns="72000" anchor="t">
            <a:noAutofit/>
          </a:bodyPr>
          <a:lstStyle>
            <a:lvl1pPr algn="l">
              <a:lnSpc>
                <a:spcPct val="80000"/>
              </a:lnSpc>
              <a:defRPr sz="6000" b="1" cap="all" spc="-200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GB" dirty="0"/>
              <a:t>TITLE OF THE SLIDE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0BD763C4-0BC2-41C5-BDBA-5850D945CFF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9132" y="4014515"/>
            <a:ext cx="2578642" cy="369332"/>
          </a:xfrm>
        </p:spPr>
        <p:txBody>
          <a:bodyPr wrap="none" lIns="108000">
            <a:sp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Name of the speaker</a:t>
            </a:r>
          </a:p>
        </p:txBody>
      </p: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55C72328-61FF-4531-AF88-298161BE3728}"/>
              </a:ext>
            </a:extLst>
          </p:cNvPr>
          <p:cNvCxnSpPr>
            <a:cxnSpLocks/>
          </p:cNvCxnSpPr>
          <p:nvPr userDrawn="1"/>
        </p:nvCxnSpPr>
        <p:spPr>
          <a:xfrm>
            <a:off x="571500" y="3933056"/>
            <a:ext cx="6639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Graphique 12">
            <a:extLst>
              <a:ext uri="{FF2B5EF4-FFF2-40B4-BE49-F238E27FC236}">
                <a16:creationId xmlns:a16="http://schemas.microsoft.com/office/drawing/2014/main" id="{33FF114A-8E2E-4078-8447-E6672F2878C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30260" y="5358931"/>
            <a:ext cx="863743" cy="79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0805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F26B43"/>
          </p15:clr>
        </p15:guide>
        <p15:guide id="2" pos="360">
          <p15:clr>
            <a:srgbClr val="A4A3A4"/>
          </p15:clr>
        </p15:guide>
        <p15:guide id="3" orient="horz" pos="329">
          <p15:clr>
            <a:srgbClr val="F26B43"/>
          </p15:clr>
        </p15:guide>
        <p15:guide id="4" orient="horz" pos="1888">
          <p15:clr>
            <a:srgbClr val="F26B43"/>
          </p15:clr>
        </p15:guide>
        <p15:guide id="5" orient="horz" pos="3317">
          <p15:clr>
            <a:srgbClr val="F26B43"/>
          </p15:clr>
        </p15:guide>
        <p15:guide id="6" orient="horz" pos="3929">
          <p15:clr>
            <a:srgbClr val="F26B43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ummar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 3" hidden="1">
            <a:extLst>
              <a:ext uri="{FF2B5EF4-FFF2-40B4-BE49-F238E27FC236}">
                <a16:creationId xmlns:a16="http://schemas.microsoft.com/office/drawing/2014/main" id="{7CED06AF-D77F-40B5-AC37-133B89CE02D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3266626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3" imgW="532" imgH="530" progId="TCLayout.ActiveDocument.1">
                  <p:embed/>
                </p:oleObj>
              </mc:Choice>
              <mc:Fallback>
                <p:oleObj name="Diapositive think-cell" r:id="rId3" imgW="532" imgH="530" progId="TCLayout.ActiveDocument.1">
                  <p:embed/>
                  <p:pic>
                    <p:nvPicPr>
                      <p:cNvPr id="4" name="Objet 3" hidden="1">
                        <a:extLst>
                          <a:ext uri="{FF2B5EF4-FFF2-40B4-BE49-F238E27FC236}">
                            <a16:creationId xmlns:a16="http://schemas.microsoft.com/office/drawing/2014/main" id="{7CED06AF-D77F-40B5-AC37-133B89CE02D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F64F9793-BC9C-4454-9F7F-5BB60A70AEED}"/>
              </a:ext>
            </a:extLst>
          </p:cNvPr>
          <p:cNvSpPr/>
          <p:nvPr userDrawn="1"/>
        </p:nvSpPr>
        <p:spPr>
          <a:xfrm rot="18932423">
            <a:off x="2101012" y="2821242"/>
            <a:ext cx="11030122" cy="1215516"/>
          </a:xfrm>
          <a:custGeom>
            <a:avLst/>
            <a:gdLst>
              <a:gd name="connsiteX0" fmla="*/ 9791459 w 11030122"/>
              <a:gd name="connsiteY0" fmla="*/ 0 h 1215516"/>
              <a:gd name="connsiteX1" fmla="*/ 11030122 w 11030122"/>
              <a:gd name="connsiteY1" fmla="*/ 1215516 h 1215516"/>
              <a:gd name="connsiteX2" fmla="*/ 1238664 w 11030122"/>
              <a:gd name="connsiteY2" fmla="*/ 1215516 h 1215516"/>
              <a:gd name="connsiteX3" fmla="*/ 0 w 11030122"/>
              <a:gd name="connsiteY3" fmla="*/ 0 h 1215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30122" h="1215516">
                <a:moveTo>
                  <a:pt x="9791459" y="0"/>
                </a:moveTo>
                <a:lnTo>
                  <a:pt x="11030122" y="1215516"/>
                </a:lnTo>
                <a:lnTo>
                  <a:pt x="1238664" y="1215516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D42A29F8-8B81-4FB1-8852-D3129D82F2F7}"/>
              </a:ext>
            </a:extLst>
          </p:cNvPr>
          <p:cNvSpPr/>
          <p:nvPr userDrawn="1"/>
        </p:nvSpPr>
        <p:spPr>
          <a:xfrm rot="18932423">
            <a:off x="4731456" y="3460932"/>
            <a:ext cx="9203499" cy="1215516"/>
          </a:xfrm>
          <a:custGeom>
            <a:avLst/>
            <a:gdLst>
              <a:gd name="connsiteX0" fmla="*/ 9203499 w 9203499"/>
              <a:gd name="connsiteY0" fmla="*/ 0 h 1215516"/>
              <a:gd name="connsiteX1" fmla="*/ 8010698 w 9203499"/>
              <a:gd name="connsiteY1" fmla="*/ 1215516 h 1215516"/>
              <a:gd name="connsiteX2" fmla="*/ 1238664 w 9203499"/>
              <a:gd name="connsiteY2" fmla="*/ 1215516 h 1215516"/>
              <a:gd name="connsiteX3" fmla="*/ 0 w 9203499"/>
              <a:gd name="connsiteY3" fmla="*/ 0 h 1215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03499" h="1215516">
                <a:moveTo>
                  <a:pt x="9203499" y="0"/>
                </a:moveTo>
                <a:lnTo>
                  <a:pt x="8010698" y="1215516"/>
                </a:lnTo>
                <a:lnTo>
                  <a:pt x="1238664" y="1215516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8F1563-018F-44B3-B1BA-431C2F106E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9207" y="425366"/>
            <a:ext cx="7551996" cy="923330"/>
          </a:xfrm>
        </p:spPr>
        <p:txBody>
          <a:bodyPr lIns="72000" anchor="b">
            <a:spAutoFit/>
          </a:bodyPr>
          <a:lstStyle>
            <a:lvl1pPr>
              <a:defRPr sz="6000" spc="-20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SUMMARY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A137A81A-F5D3-4438-B99F-AC1EABFB663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4988" y="1649866"/>
            <a:ext cx="7546216" cy="661720"/>
          </a:xfrm>
        </p:spPr>
        <p:txBody>
          <a:bodyPr wrap="square" lIns="108000" rIns="180000">
            <a:spAutoFit/>
          </a:bodyPr>
          <a:lstStyle>
            <a:lvl1pPr marL="450850" indent="-450850">
              <a:lnSpc>
                <a:spcPct val="100000"/>
              </a:lnSpc>
              <a:spcBef>
                <a:spcPts val="1800"/>
              </a:spcBef>
              <a:buSzPct val="100000"/>
              <a:buFont typeface="+mj-lt"/>
              <a:buAutoNum type="arabicPeriod"/>
              <a:defRPr sz="1600">
                <a:solidFill>
                  <a:schemeClr val="bg1"/>
                </a:solidFill>
                <a:latin typeface="+mn-lt"/>
              </a:defRPr>
            </a:lvl1pPr>
            <a:lvl2pPr marL="447675" indent="-314325">
              <a:lnSpc>
                <a:spcPct val="100000"/>
              </a:lnSpc>
              <a:buFont typeface="Arial" panose="020B0604020202020204" pitchFamily="34" charset="0"/>
              <a:buChar char=" "/>
              <a:defRPr sz="1600">
                <a:solidFill>
                  <a:schemeClr val="bg1"/>
                </a:solidFill>
              </a:defRPr>
            </a:lvl2pPr>
            <a:lvl3pPr marL="542925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Your text here</a:t>
            </a:r>
          </a:p>
          <a:p>
            <a:pPr lvl="1"/>
            <a:r>
              <a:rPr lang="en-GB" dirty="0"/>
              <a:t>Text level 2</a:t>
            </a:r>
          </a:p>
        </p:txBody>
      </p:sp>
      <p:pic>
        <p:nvPicPr>
          <p:cNvPr id="10" name="Graphique 8">
            <a:extLst>
              <a:ext uri="{FF2B5EF4-FFF2-40B4-BE49-F238E27FC236}">
                <a16:creationId xmlns:a16="http://schemas.microsoft.com/office/drawing/2014/main" id="{9A9743B7-8D0B-4F4B-900B-FE6932488C3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03005" y="6172200"/>
            <a:ext cx="501320" cy="459192"/>
          </a:xfrm>
          <a:prstGeom prst="rect">
            <a:avLst/>
          </a:prstGeom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DC99564-1E2A-412E-A628-7BCE8232D5E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61AABEC-672F-4B68-B914-690DA978312C}" type="slidenum">
              <a:rPr lang="en-GB" smtClean="0"/>
              <a:pPr/>
              <a:t>‹Nº›</a:t>
            </a:fld>
            <a:r>
              <a:rPr lang="en-GB"/>
              <a:t> ‒ </a:t>
            </a:r>
            <a:endParaRPr lang="en-GB" dirty="0"/>
          </a:p>
        </p:txBody>
      </p:sp>
      <p:sp>
        <p:nvSpPr>
          <p:cNvPr id="12" name="Espace réservé du pied de page 4">
            <a:extLst>
              <a:ext uri="{FF2B5EF4-FFF2-40B4-BE49-F238E27FC236}">
                <a16:creationId xmlns:a16="http://schemas.microsoft.com/office/drawing/2014/main" id="{26F3B280-A751-4795-8CA3-6E2A172C029E}"/>
              </a:ext>
            </a:extLst>
          </p:cNvPr>
          <p:cNvSpPr txBox="1">
            <a:spLocks/>
          </p:cNvSpPr>
          <p:nvPr userDrawn="1"/>
        </p:nvSpPr>
        <p:spPr>
          <a:xfrm>
            <a:off x="815317" y="6219234"/>
            <a:ext cx="1044770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900" b="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dirty="0">
                <a:solidFill>
                  <a:schemeClr val="bg1"/>
                </a:solidFill>
              </a:rPr>
              <a:t>© Ipsos | </a:t>
            </a:r>
            <a:r>
              <a:rPr lang="es-ES" dirty="0">
                <a:solidFill>
                  <a:schemeClr val="bg1"/>
                </a:solidFill>
              </a:rPr>
              <a:t>Encuesta Nacional de Salud 2023</a:t>
            </a:r>
            <a:endParaRPr lang="es-C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564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F26B43"/>
          </p15:clr>
        </p15:guide>
        <p15:guide id="2" pos="360">
          <p15:clr>
            <a:srgbClr val="A4A3A4"/>
          </p15:clr>
        </p15:guide>
        <p15:guide id="3" orient="horz" pos="3906">
          <p15:clr>
            <a:srgbClr val="F26B43"/>
          </p15:clr>
        </p15:guide>
        <p15:guide id="4" orient="horz" pos="4156">
          <p15:clr>
            <a:srgbClr val="F26B43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_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t 6" hidden="1">
            <a:extLst>
              <a:ext uri="{FF2B5EF4-FFF2-40B4-BE49-F238E27FC236}">
                <a16:creationId xmlns:a16="http://schemas.microsoft.com/office/drawing/2014/main" id="{56B4929C-8011-4179-8CDE-3FB8CD20120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6075215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4" imgW="532" imgH="530" progId="TCLayout.ActiveDocument.1">
                  <p:embed/>
                </p:oleObj>
              </mc:Choice>
              <mc:Fallback>
                <p:oleObj name="Diapositive think-cell" r:id="rId4" imgW="532" imgH="530" progId="TCLayout.ActiveDocument.1">
                  <p:embed/>
                  <p:pic>
                    <p:nvPicPr>
                      <p:cNvPr id="7" name="Objet 6" hidden="1">
                        <a:extLst>
                          <a:ext uri="{FF2B5EF4-FFF2-40B4-BE49-F238E27FC236}">
                            <a16:creationId xmlns:a16="http://schemas.microsoft.com/office/drawing/2014/main" id="{56B4929C-8011-4179-8CDE-3FB8CD20120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070C4FA2-C5EC-49E1-8C35-04867997158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GB" sz="6000" b="1" i="0" baseline="0" dirty="0">
              <a:latin typeface="Arial Black" panose="020B0A04020102020204" pitchFamily="34" charset="0"/>
              <a:ea typeface="+mj-ea"/>
              <a:cs typeface="+mj-cs"/>
              <a:sym typeface="Arial Black" panose="020B0A04020102020204" pitchFamily="34" charset="0"/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5825EF1-A063-4BA8-A114-9FEFB36C88B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9207" y="2816932"/>
            <a:ext cx="7551996" cy="461665"/>
          </a:xfrm>
        </p:spPr>
        <p:txBody>
          <a:bodyPr lIns="108000" rIns="180000">
            <a:spAutoFit/>
          </a:bodyPr>
          <a:lstStyle>
            <a:lvl1pPr marL="0" indent="0">
              <a:buNone/>
              <a:defRPr sz="2400" b="1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Subtitle of the chapter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BE94776-9B87-471E-83E1-9924DF80A37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828892" y="3287"/>
            <a:ext cx="2231701" cy="4067267"/>
          </a:xfrm>
        </p:spPr>
        <p:txBody>
          <a:bodyPr wrap="none">
            <a:spAutoFit/>
          </a:bodyPr>
          <a:lstStyle>
            <a:lvl1pPr marL="0" indent="0">
              <a:buNone/>
              <a:defRPr sz="28700" b="1">
                <a:blipFill>
                  <a:blip r:embed="rId6"/>
                  <a:stretch>
                    <a:fillRect/>
                  </a:stretch>
                </a:blipFill>
              </a:defRPr>
            </a:lvl1pPr>
          </a:lstStyle>
          <a:p>
            <a:pPr lvl="0"/>
            <a:r>
              <a:rPr lang="en-GB" dirty="0"/>
              <a:t>0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C15C0FE-1109-48F3-B89A-6248AC1CCB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9207" y="546021"/>
            <a:ext cx="7551996" cy="1587679"/>
          </a:xfrm>
        </p:spPr>
        <p:txBody>
          <a:bodyPr lIns="72000" anchor="t">
            <a:spAutoFit/>
          </a:bodyPr>
          <a:lstStyle>
            <a:lvl1pPr>
              <a:lnSpc>
                <a:spcPct val="80000"/>
              </a:lnSpc>
              <a:defRPr sz="600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GB" dirty="0"/>
              <a:t>TITLE OF THE CHAPTER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CC92D6CF-FE8C-42F7-BBBC-FC11531533B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61AABEC-672F-4B68-B914-690DA978312C}" type="slidenum">
              <a:rPr lang="en-GB" smtClean="0"/>
              <a:pPr/>
              <a:t>‹Nº›</a:t>
            </a:fld>
            <a:r>
              <a:rPr lang="en-GB" dirty="0"/>
              <a:t> ‒ </a:t>
            </a:r>
          </a:p>
        </p:txBody>
      </p:sp>
    </p:spTree>
    <p:extLst>
      <p:ext uri="{BB962C8B-B14F-4D97-AF65-F5344CB8AC3E}">
        <p14:creationId xmlns:p14="http://schemas.microsoft.com/office/powerpoint/2010/main" val="7497632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F26B43"/>
          </p15:clr>
        </p15:guide>
        <p15:guide id="2" pos="360">
          <p15:clr>
            <a:srgbClr val="A4A3A4"/>
          </p15:clr>
        </p15:guide>
        <p15:guide id="3" orient="horz" pos="3906">
          <p15:clr>
            <a:srgbClr val="F26B43"/>
          </p15:clr>
        </p15:guide>
        <p15:guide id="4" orient="horz" pos="4156">
          <p15:clr>
            <a:srgbClr val="F26B43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_3"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 2" hidden="1">
            <a:extLst>
              <a:ext uri="{FF2B5EF4-FFF2-40B4-BE49-F238E27FC236}">
                <a16:creationId xmlns:a16="http://schemas.microsoft.com/office/drawing/2014/main" id="{0FC6D31B-8418-47E2-BEC8-4C4D884AEE2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539686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5" imgW="532" imgH="530" progId="TCLayout.ActiveDocument.1">
                  <p:embed/>
                </p:oleObj>
              </mc:Choice>
              <mc:Fallback>
                <p:oleObj name="Diapositive think-cell" r:id="rId5" imgW="532" imgH="530" progId="TCLayout.ActiveDocument.1">
                  <p:embed/>
                  <p:pic>
                    <p:nvPicPr>
                      <p:cNvPr id="3" name="Objet 2" hidden="1">
                        <a:extLst>
                          <a:ext uri="{FF2B5EF4-FFF2-40B4-BE49-F238E27FC236}">
                            <a16:creationId xmlns:a16="http://schemas.microsoft.com/office/drawing/2014/main" id="{0FC6D31B-8418-47E2-BEC8-4C4D884AEE2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BFC7BE2-5BD4-49F5-A3FC-FE37C1AC9667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GB" sz="6000" b="1" i="0" baseline="0" dirty="0">
              <a:latin typeface="Arial Black" panose="020B0A04020102020204" pitchFamily="34" charset="0"/>
              <a:ea typeface="+mj-ea"/>
              <a:cs typeface="+mj-cs"/>
              <a:sym typeface="Arial Black" panose="020B0A04020102020204" pitchFamily="34" charset="0"/>
            </a:endParaRP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EBE94776-9B87-471E-83E1-9924DF80A37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828892" y="3287"/>
            <a:ext cx="2231701" cy="4067267"/>
          </a:xfrm>
        </p:spPr>
        <p:txBody>
          <a:bodyPr wrap="none">
            <a:spAutoFit/>
          </a:bodyPr>
          <a:lstStyle>
            <a:lvl1pPr marL="0" indent="0">
              <a:buNone/>
              <a:defRPr sz="287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0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A7CC7BB1-2504-412F-9361-BB77A4C066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9207" y="546021"/>
            <a:ext cx="7551996" cy="1587679"/>
          </a:xfrm>
        </p:spPr>
        <p:txBody>
          <a:bodyPr lIns="72000" anchor="t">
            <a:spAutoFit/>
          </a:bodyPr>
          <a:lstStyle>
            <a:lvl1pPr>
              <a:lnSpc>
                <a:spcPct val="80000"/>
              </a:lnSpc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 dirty="0"/>
              <a:t>TITLE OF THE CHAPTER</a:t>
            </a:r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C8046952-CF6F-4606-B04F-66EE0742EF9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2215" y="2816932"/>
            <a:ext cx="7551996" cy="461665"/>
          </a:xfrm>
        </p:spPr>
        <p:txBody>
          <a:bodyPr lIns="108000" rIns="180000">
            <a:sp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Subtitle of the chapter</a:t>
            </a:r>
          </a:p>
        </p:txBody>
      </p:sp>
      <p:pic>
        <p:nvPicPr>
          <p:cNvPr id="10" name="Graphique 8">
            <a:extLst>
              <a:ext uri="{FF2B5EF4-FFF2-40B4-BE49-F238E27FC236}">
                <a16:creationId xmlns:a16="http://schemas.microsoft.com/office/drawing/2014/main" id="{12566D07-C10F-4149-9D24-43409582809E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03005" y="6172200"/>
            <a:ext cx="501320" cy="459192"/>
          </a:xfrm>
          <a:prstGeom prst="rect">
            <a:avLst/>
          </a:prstGeom>
        </p:spPr>
      </p:pic>
      <p:sp>
        <p:nvSpPr>
          <p:cNvPr id="11" name="Espace réservé du numéro de diapositive 2">
            <a:extLst>
              <a:ext uri="{FF2B5EF4-FFF2-40B4-BE49-F238E27FC236}">
                <a16:creationId xmlns:a16="http://schemas.microsoft.com/office/drawing/2014/main" id="{DA7B4581-DBF3-4675-85A2-573E4F1A22C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382932" y="6219234"/>
            <a:ext cx="36003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61AABEC-672F-4B68-B914-690DA978312C}" type="slidenum">
              <a:rPr lang="en-GB" smtClean="0"/>
              <a:pPr/>
              <a:t>‹Nº›</a:t>
            </a:fld>
            <a:r>
              <a:rPr lang="en-GB"/>
              <a:t> ‒ </a:t>
            </a:r>
            <a:endParaRPr lang="en-GB" dirty="0"/>
          </a:p>
        </p:txBody>
      </p:sp>
      <p:sp>
        <p:nvSpPr>
          <p:cNvPr id="14" name="Espace réservé du pied de page 4">
            <a:extLst>
              <a:ext uri="{FF2B5EF4-FFF2-40B4-BE49-F238E27FC236}">
                <a16:creationId xmlns:a16="http://schemas.microsoft.com/office/drawing/2014/main" id="{9E7FCC28-2779-438A-83C5-F5B120BFA1BE}"/>
              </a:ext>
            </a:extLst>
          </p:cNvPr>
          <p:cNvSpPr txBox="1">
            <a:spLocks/>
          </p:cNvSpPr>
          <p:nvPr userDrawn="1"/>
        </p:nvSpPr>
        <p:spPr>
          <a:xfrm>
            <a:off x="815317" y="6219234"/>
            <a:ext cx="1044770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900" b="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dirty="0">
                <a:solidFill>
                  <a:schemeClr val="bg1"/>
                </a:solidFill>
              </a:rPr>
              <a:t>© Ipsos | </a:t>
            </a:r>
            <a:r>
              <a:rPr lang="es-ES" dirty="0">
                <a:solidFill>
                  <a:schemeClr val="bg1"/>
                </a:solidFill>
              </a:rPr>
              <a:t>Encuesta Nacional de Salud 2023</a:t>
            </a:r>
            <a:endParaRPr lang="es-C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1969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56">
          <p15:clr>
            <a:srgbClr val="F26B43"/>
          </p15:clr>
        </p15:guide>
        <p15:guide id="2" orient="horz" pos="3906">
          <p15:clr>
            <a:srgbClr val="F26B43"/>
          </p15:clr>
        </p15:guide>
        <p15:guide id="3" pos="288">
          <p15:clr>
            <a:srgbClr val="F26B43"/>
          </p15:clr>
        </p15:guide>
        <p15:guide id="4" pos="360">
          <p15:clr>
            <a:srgbClr val="A4A3A4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sual in b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809EBE8-0C7E-4ABF-B776-8E09915DB959}"/>
              </a:ext>
            </a:extLst>
          </p:cNvPr>
          <p:cNvSpPr/>
          <p:nvPr userDrawn="1"/>
        </p:nvSpPr>
        <p:spPr>
          <a:xfrm>
            <a:off x="1931" y="2101"/>
            <a:ext cx="10097918" cy="6852677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60000"/>
                </a:schemeClr>
              </a:gs>
              <a:gs pos="50000">
                <a:srgbClr val="000000">
                  <a:alpha val="0"/>
                </a:srgb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63F05E0D-3D04-4017-9808-762862E50409}"/>
              </a:ext>
            </a:extLst>
          </p:cNvPr>
          <p:cNvSpPr/>
          <p:nvPr userDrawn="1"/>
        </p:nvSpPr>
        <p:spPr>
          <a:xfrm rot="18932423">
            <a:off x="-954765" y="1427043"/>
            <a:ext cx="5372804" cy="530454"/>
          </a:xfrm>
          <a:custGeom>
            <a:avLst/>
            <a:gdLst>
              <a:gd name="connsiteX0" fmla="*/ 4832249 w 5372804"/>
              <a:gd name="connsiteY0" fmla="*/ 0 h 530454"/>
              <a:gd name="connsiteX1" fmla="*/ 5372804 w 5372804"/>
              <a:gd name="connsiteY1" fmla="*/ 530454 h 530454"/>
              <a:gd name="connsiteX2" fmla="*/ 0 w 5372804"/>
              <a:gd name="connsiteY2" fmla="*/ 530454 h 530454"/>
              <a:gd name="connsiteX3" fmla="*/ 520541 w 5372804"/>
              <a:gd name="connsiteY3" fmla="*/ 0 h 530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72804" h="530454">
                <a:moveTo>
                  <a:pt x="4832249" y="0"/>
                </a:moveTo>
                <a:lnTo>
                  <a:pt x="5372804" y="530454"/>
                </a:lnTo>
                <a:lnTo>
                  <a:pt x="0" y="530454"/>
                </a:lnTo>
                <a:lnTo>
                  <a:pt x="520541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FD65DF1D-0D1A-471B-8283-644A0E829D66}"/>
              </a:ext>
            </a:extLst>
          </p:cNvPr>
          <p:cNvSpPr/>
          <p:nvPr userDrawn="1"/>
        </p:nvSpPr>
        <p:spPr>
          <a:xfrm rot="18932423">
            <a:off x="-735098" y="889565"/>
            <a:ext cx="3838044" cy="530454"/>
          </a:xfrm>
          <a:custGeom>
            <a:avLst/>
            <a:gdLst>
              <a:gd name="connsiteX0" fmla="*/ 3297489 w 3838044"/>
              <a:gd name="connsiteY0" fmla="*/ 0 h 530454"/>
              <a:gd name="connsiteX1" fmla="*/ 3838044 w 3838044"/>
              <a:gd name="connsiteY1" fmla="*/ 530454 h 530454"/>
              <a:gd name="connsiteX2" fmla="*/ 0 w 3838044"/>
              <a:gd name="connsiteY2" fmla="*/ 530454 h 530454"/>
              <a:gd name="connsiteX3" fmla="*/ 520541 w 3838044"/>
              <a:gd name="connsiteY3" fmla="*/ 0 h 530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38044" h="530454">
                <a:moveTo>
                  <a:pt x="3297489" y="0"/>
                </a:moveTo>
                <a:lnTo>
                  <a:pt x="3838044" y="530454"/>
                </a:lnTo>
                <a:lnTo>
                  <a:pt x="0" y="530454"/>
                </a:lnTo>
                <a:lnTo>
                  <a:pt x="520541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pic>
        <p:nvPicPr>
          <p:cNvPr id="10" name="Graphique 8">
            <a:extLst>
              <a:ext uri="{FF2B5EF4-FFF2-40B4-BE49-F238E27FC236}">
                <a16:creationId xmlns:a16="http://schemas.microsoft.com/office/drawing/2014/main" id="{55CF31FB-0777-4002-8B91-D7D76860398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03005" y="6172200"/>
            <a:ext cx="501320" cy="459192"/>
          </a:xfrm>
          <a:prstGeom prst="rect">
            <a:avLst/>
          </a:prstGeom>
        </p:spPr>
      </p:pic>
      <p:sp>
        <p:nvSpPr>
          <p:cNvPr id="12" name="Espace réservé du numéro de diapositive 2">
            <a:extLst>
              <a:ext uri="{FF2B5EF4-FFF2-40B4-BE49-F238E27FC236}">
                <a16:creationId xmlns:a16="http://schemas.microsoft.com/office/drawing/2014/main" id="{5E6B0BDD-2859-4F0A-A7E1-A44BEFADC16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382932" y="6219234"/>
            <a:ext cx="36003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61AABEC-672F-4B68-B914-690DA978312C}" type="slidenum">
              <a:rPr lang="en-GB" smtClean="0"/>
              <a:pPr/>
              <a:t>‹Nº›</a:t>
            </a:fld>
            <a:r>
              <a:rPr lang="en-GB"/>
              <a:t> ‒ </a:t>
            </a:r>
            <a:endParaRPr lang="en-GB" dirty="0"/>
          </a:p>
        </p:txBody>
      </p:sp>
      <p:sp>
        <p:nvSpPr>
          <p:cNvPr id="15" name="Espace réservé du pied de page 4">
            <a:extLst>
              <a:ext uri="{FF2B5EF4-FFF2-40B4-BE49-F238E27FC236}">
                <a16:creationId xmlns:a16="http://schemas.microsoft.com/office/drawing/2014/main" id="{F5A26E8D-D486-4A59-828C-BE9E51CDB5D2}"/>
              </a:ext>
            </a:extLst>
          </p:cNvPr>
          <p:cNvSpPr txBox="1">
            <a:spLocks/>
          </p:cNvSpPr>
          <p:nvPr userDrawn="1"/>
        </p:nvSpPr>
        <p:spPr>
          <a:xfrm>
            <a:off x="815317" y="6219234"/>
            <a:ext cx="1044770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900" b="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dirty="0">
                <a:solidFill>
                  <a:schemeClr val="bg1"/>
                </a:solidFill>
              </a:rPr>
              <a:t>© Ipsos | </a:t>
            </a:r>
            <a:r>
              <a:rPr lang="es-ES" dirty="0">
                <a:solidFill>
                  <a:schemeClr val="bg1"/>
                </a:solidFill>
              </a:rPr>
              <a:t>Encuesta Nacional de Salud 2023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6838E746-8C0D-4144-AC8E-FA9CF117C2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 err="1"/>
              <a:t>Title</a:t>
            </a:r>
            <a:r>
              <a:rPr lang="fr-FR" dirty="0"/>
              <a:t>/TEXT OF THE SLIDE</a:t>
            </a:r>
          </a:p>
        </p:txBody>
      </p:sp>
    </p:spTree>
    <p:extLst>
      <p:ext uri="{BB962C8B-B14F-4D97-AF65-F5344CB8AC3E}">
        <p14:creationId xmlns:p14="http://schemas.microsoft.com/office/powerpoint/2010/main" val="11504753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8">
          <p15:clr>
            <a:srgbClr val="F26B43"/>
          </p15:clr>
        </p15:guide>
        <p15:guide id="2" pos="306">
          <p15:clr>
            <a:srgbClr val="A4A3A4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_Dark Blue B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t 4" hidden="1">
            <a:extLst>
              <a:ext uri="{FF2B5EF4-FFF2-40B4-BE49-F238E27FC236}">
                <a16:creationId xmlns:a16="http://schemas.microsoft.com/office/drawing/2014/main" id="{60ABFA1E-B316-436E-9376-68EB419FC11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9928427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4" imgW="532" imgH="530" progId="TCLayout.ActiveDocument.1">
                  <p:embed/>
                </p:oleObj>
              </mc:Choice>
              <mc:Fallback>
                <p:oleObj name="Diapositive think-cell" r:id="rId4" imgW="532" imgH="530" progId="TCLayout.ActiveDocument.1">
                  <p:embed/>
                  <p:pic>
                    <p:nvPicPr>
                      <p:cNvPr id="5" name="Objet 4" hidden="1">
                        <a:extLst>
                          <a:ext uri="{FF2B5EF4-FFF2-40B4-BE49-F238E27FC236}">
                            <a16:creationId xmlns:a16="http://schemas.microsoft.com/office/drawing/2014/main" id="{60ABFA1E-B316-436E-9376-68EB419FC11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090B98A0-6801-4768-B6F7-29BDCE8AEFA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GB" sz="6000" b="1" i="0" baseline="0" dirty="0">
              <a:latin typeface="Arial Black" panose="020B0A04020102020204" pitchFamily="34" charset="0"/>
              <a:ea typeface="+mj-ea"/>
              <a:cs typeface="+mj-cs"/>
              <a:sym typeface="Arial Black" panose="020B0A04020102020204" pitchFamily="34" charset="0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F64F9793-BC9C-4454-9F7F-5BB60A70AEED}"/>
              </a:ext>
            </a:extLst>
          </p:cNvPr>
          <p:cNvSpPr/>
          <p:nvPr userDrawn="1"/>
        </p:nvSpPr>
        <p:spPr>
          <a:xfrm rot="18932423">
            <a:off x="2101012" y="2821242"/>
            <a:ext cx="11030122" cy="1215516"/>
          </a:xfrm>
          <a:custGeom>
            <a:avLst/>
            <a:gdLst>
              <a:gd name="connsiteX0" fmla="*/ 9791459 w 11030122"/>
              <a:gd name="connsiteY0" fmla="*/ 0 h 1215516"/>
              <a:gd name="connsiteX1" fmla="*/ 11030122 w 11030122"/>
              <a:gd name="connsiteY1" fmla="*/ 1215516 h 1215516"/>
              <a:gd name="connsiteX2" fmla="*/ 1238664 w 11030122"/>
              <a:gd name="connsiteY2" fmla="*/ 1215516 h 1215516"/>
              <a:gd name="connsiteX3" fmla="*/ 0 w 11030122"/>
              <a:gd name="connsiteY3" fmla="*/ 0 h 1215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30122" h="1215516">
                <a:moveTo>
                  <a:pt x="9791459" y="0"/>
                </a:moveTo>
                <a:lnTo>
                  <a:pt x="11030122" y="1215516"/>
                </a:lnTo>
                <a:lnTo>
                  <a:pt x="1238664" y="1215516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 dirty="0"/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D42A29F8-8B81-4FB1-8852-D3129D82F2F7}"/>
              </a:ext>
            </a:extLst>
          </p:cNvPr>
          <p:cNvSpPr/>
          <p:nvPr userDrawn="1"/>
        </p:nvSpPr>
        <p:spPr>
          <a:xfrm rot="18932423">
            <a:off x="4731456" y="3460932"/>
            <a:ext cx="9203499" cy="1215516"/>
          </a:xfrm>
          <a:custGeom>
            <a:avLst/>
            <a:gdLst>
              <a:gd name="connsiteX0" fmla="*/ 9203499 w 9203499"/>
              <a:gd name="connsiteY0" fmla="*/ 0 h 1215516"/>
              <a:gd name="connsiteX1" fmla="*/ 8010698 w 9203499"/>
              <a:gd name="connsiteY1" fmla="*/ 1215516 h 1215516"/>
              <a:gd name="connsiteX2" fmla="*/ 1238664 w 9203499"/>
              <a:gd name="connsiteY2" fmla="*/ 1215516 h 1215516"/>
              <a:gd name="connsiteX3" fmla="*/ 0 w 9203499"/>
              <a:gd name="connsiteY3" fmla="*/ 0 h 1215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03499" h="1215516">
                <a:moveTo>
                  <a:pt x="9203499" y="0"/>
                </a:moveTo>
                <a:lnTo>
                  <a:pt x="8010698" y="1215516"/>
                </a:lnTo>
                <a:lnTo>
                  <a:pt x="1238664" y="1215516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 dirty="0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EBE94776-9B87-471E-83E1-9924DF80A37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828892" y="3287"/>
            <a:ext cx="2231701" cy="4067267"/>
          </a:xfrm>
        </p:spPr>
        <p:txBody>
          <a:bodyPr wrap="none">
            <a:spAutoFit/>
          </a:bodyPr>
          <a:lstStyle>
            <a:lvl1pPr marL="0" indent="0">
              <a:buNone/>
              <a:defRPr sz="287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0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C4BB860-E9E5-4315-9166-BE3A6F99D5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9207" y="546021"/>
            <a:ext cx="7551996" cy="1587679"/>
          </a:xfrm>
        </p:spPr>
        <p:txBody>
          <a:bodyPr lIns="72000" anchor="t">
            <a:spAutoFit/>
          </a:bodyPr>
          <a:lstStyle>
            <a:lvl1pPr>
              <a:lnSpc>
                <a:spcPct val="80000"/>
              </a:lnSpc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 dirty="0"/>
              <a:t>TITLE OF THE CHAPTER</a:t>
            </a:r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9D0DDBF5-15A9-48AF-8154-A223158BFEC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2215" y="2816932"/>
            <a:ext cx="7551996" cy="461665"/>
          </a:xfrm>
        </p:spPr>
        <p:txBody>
          <a:bodyPr lIns="108000" rIns="180000">
            <a:sp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Subtitle of the chapter</a:t>
            </a:r>
          </a:p>
        </p:txBody>
      </p:sp>
      <p:pic>
        <p:nvPicPr>
          <p:cNvPr id="18" name="Graphique 8">
            <a:extLst>
              <a:ext uri="{FF2B5EF4-FFF2-40B4-BE49-F238E27FC236}">
                <a16:creationId xmlns:a16="http://schemas.microsoft.com/office/drawing/2014/main" id="{44FFDEA7-E33B-4F69-A94F-C24D4C06C36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03005" y="6172200"/>
            <a:ext cx="501320" cy="459192"/>
          </a:xfrm>
          <a:prstGeom prst="rect">
            <a:avLst/>
          </a:prstGeom>
        </p:spPr>
      </p:pic>
      <p:sp>
        <p:nvSpPr>
          <p:cNvPr id="21" name="Espace réservé du numéro de diapositive 2">
            <a:extLst>
              <a:ext uri="{FF2B5EF4-FFF2-40B4-BE49-F238E27FC236}">
                <a16:creationId xmlns:a16="http://schemas.microsoft.com/office/drawing/2014/main" id="{55EF3A58-D397-4CE4-A40D-2D27231A07F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382932" y="6219234"/>
            <a:ext cx="36003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61AABEC-672F-4B68-B914-690DA978312C}" type="slidenum">
              <a:rPr lang="en-GB" smtClean="0"/>
              <a:pPr/>
              <a:t>‹Nº›</a:t>
            </a:fld>
            <a:r>
              <a:rPr lang="en-GB"/>
              <a:t> ‒ </a:t>
            </a:r>
            <a:endParaRPr lang="en-GB" dirty="0"/>
          </a:p>
        </p:txBody>
      </p:sp>
      <p:sp>
        <p:nvSpPr>
          <p:cNvPr id="22" name="Espace réservé du pied de page 4">
            <a:extLst>
              <a:ext uri="{FF2B5EF4-FFF2-40B4-BE49-F238E27FC236}">
                <a16:creationId xmlns:a16="http://schemas.microsoft.com/office/drawing/2014/main" id="{87E7F813-4752-4D6D-9FC9-975E797C55BA}"/>
              </a:ext>
            </a:extLst>
          </p:cNvPr>
          <p:cNvSpPr txBox="1">
            <a:spLocks/>
          </p:cNvSpPr>
          <p:nvPr userDrawn="1"/>
        </p:nvSpPr>
        <p:spPr>
          <a:xfrm>
            <a:off x="815317" y="6219234"/>
            <a:ext cx="1044770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900" b="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dirty="0">
                <a:solidFill>
                  <a:schemeClr val="bg1"/>
                </a:solidFill>
              </a:rPr>
              <a:t>© Ipsos | </a:t>
            </a:r>
            <a:r>
              <a:rPr lang="es-ES" dirty="0">
                <a:solidFill>
                  <a:schemeClr val="bg1"/>
                </a:solidFill>
              </a:rPr>
              <a:t>Encuesta Nacional de Salud 2023</a:t>
            </a:r>
            <a:endParaRPr lang="es-C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6334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F26B43"/>
          </p15:clr>
        </p15:guide>
        <p15:guide id="2" pos="360">
          <p15:clr>
            <a:srgbClr val="A4A3A4"/>
          </p15:clr>
        </p15:guide>
        <p15:guide id="3" orient="horz" pos="3906">
          <p15:clr>
            <a:srgbClr val="F26B43"/>
          </p15:clr>
        </p15:guide>
        <p15:guide id="4" orient="horz" pos="4156">
          <p15:clr>
            <a:srgbClr val="F26B43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_Blue B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t 4" hidden="1">
            <a:extLst>
              <a:ext uri="{FF2B5EF4-FFF2-40B4-BE49-F238E27FC236}">
                <a16:creationId xmlns:a16="http://schemas.microsoft.com/office/drawing/2014/main" id="{60ABFA1E-B316-436E-9376-68EB419FC11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3041032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4" imgW="532" imgH="530" progId="TCLayout.ActiveDocument.1">
                  <p:embed/>
                </p:oleObj>
              </mc:Choice>
              <mc:Fallback>
                <p:oleObj name="Diapositive think-cell" r:id="rId4" imgW="532" imgH="530" progId="TCLayout.ActiveDocument.1">
                  <p:embed/>
                  <p:pic>
                    <p:nvPicPr>
                      <p:cNvPr id="5" name="Objet 4" hidden="1">
                        <a:extLst>
                          <a:ext uri="{FF2B5EF4-FFF2-40B4-BE49-F238E27FC236}">
                            <a16:creationId xmlns:a16="http://schemas.microsoft.com/office/drawing/2014/main" id="{60ABFA1E-B316-436E-9376-68EB419FC11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090B98A0-6801-4768-B6F7-29BDCE8AEFA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GB" sz="6000" b="1" i="0" baseline="0" dirty="0">
              <a:latin typeface="Arial Black" panose="020B0A04020102020204" pitchFamily="34" charset="0"/>
              <a:ea typeface="+mj-ea"/>
              <a:cs typeface="+mj-cs"/>
              <a:sym typeface="Arial Black" panose="020B0A04020102020204" pitchFamily="34" charset="0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F64F9793-BC9C-4454-9F7F-5BB60A70AEED}"/>
              </a:ext>
            </a:extLst>
          </p:cNvPr>
          <p:cNvSpPr/>
          <p:nvPr userDrawn="1"/>
        </p:nvSpPr>
        <p:spPr>
          <a:xfrm rot="18932423">
            <a:off x="2101012" y="2821242"/>
            <a:ext cx="11030122" cy="1215516"/>
          </a:xfrm>
          <a:custGeom>
            <a:avLst/>
            <a:gdLst>
              <a:gd name="connsiteX0" fmla="*/ 9791459 w 11030122"/>
              <a:gd name="connsiteY0" fmla="*/ 0 h 1215516"/>
              <a:gd name="connsiteX1" fmla="*/ 11030122 w 11030122"/>
              <a:gd name="connsiteY1" fmla="*/ 1215516 h 1215516"/>
              <a:gd name="connsiteX2" fmla="*/ 1238664 w 11030122"/>
              <a:gd name="connsiteY2" fmla="*/ 1215516 h 1215516"/>
              <a:gd name="connsiteX3" fmla="*/ 0 w 11030122"/>
              <a:gd name="connsiteY3" fmla="*/ 0 h 1215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30122" h="1215516">
                <a:moveTo>
                  <a:pt x="9791459" y="0"/>
                </a:moveTo>
                <a:lnTo>
                  <a:pt x="11030122" y="1215516"/>
                </a:lnTo>
                <a:lnTo>
                  <a:pt x="1238664" y="1215516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 dirty="0"/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D42A29F8-8B81-4FB1-8852-D3129D82F2F7}"/>
              </a:ext>
            </a:extLst>
          </p:cNvPr>
          <p:cNvSpPr/>
          <p:nvPr userDrawn="1"/>
        </p:nvSpPr>
        <p:spPr>
          <a:xfrm rot="18932423">
            <a:off x="4731456" y="3460932"/>
            <a:ext cx="9203499" cy="1215516"/>
          </a:xfrm>
          <a:custGeom>
            <a:avLst/>
            <a:gdLst>
              <a:gd name="connsiteX0" fmla="*/ 9203499 w 9203499"/>
              <a:gd name="connsiteY0" fmla="*/ 0 h 1215516"/>
              <a:gd name="connsiteX1" fmla="*/ 8010698 w 9203499"/>
              <a:gd name="connsiteY1" fmla="*/ 1215516 h 1215516"/>
              <a:gd name="connsiteX2" fmla="*/ 1238664 w 9203499"/>
              <a:gd name="connsiteY2" fmla="*/ 1215516 h 1215516"/>
              <a:gd name="connsiteX3" fmla="*/ 0 w 9203499"/>
              <a:gd name="connsiteY3" fmla="*/ 0 h 1215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03499" h="1215516">
                <a:moveTo>
                  <a:pt x="9203499" y="0"/>
                </a:moveTo>
                <a:lnTo>
                  <a:pt x="8010698" y="1215516"/>
                </a:lnTo>
                <a:lnTo>
                  <a:pt x="1238664" y="1215516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 dirty="0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EBE94776-9B87-471E-83E1-9924DF80A37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828892" y="3287"/>
            <a:ext cx="2231701" cy="4067267"/>
          </a:xfrm>
        </p:spPr>
        <p:txBody>
          <a:bodyPr wrap="none">
            <a:spAutoFit/>
          </a:bodyPr>
          <a:lstStyle>
            <a:lvl1pPr marL="0" indent="0">
              <a:buNone/>
              <a:defRPr sz="287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0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C4BB860-E9E5-4315-9166-BE3A6F99D5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9207" y="546021"/>
            <a:ext cx="7551996" cy="1587679"/>
          </a:xfrm>
        </p:spPr>
        <p:txBody>
          <a:bodyPr lIns="72000" anchor="t">
            <a:spAutoFit/>
          </a:bodyPr>
          <a:lstStyle>
            <a:lvl1pPr>
              <a:lnSpc>
                <a:spcPct val="80000"/>
              </a:lnSpc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 dirty="0"/>
              <a:t>TITLE OF THE CHAPTER</a:t>
            </a:r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9D0DDBF5-15A9-48AF-8154-A223158BFEC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2215" y="2816932"/>
            <a:ext cx="7551996" cy="461665"/>
          </a:xfrm>
        </p:spPr>
        <p:txBody>
          <a:bodyPr lIns="108000" rIns="180000">
            <a:sp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Subtitle of the chapter</a:t>
            </a:r>
          </a:p>
        </p:txBody>
      </p:sp>
      <p:pic>
        <p:nvPicPr>
          <p:cNvPr id="18" name="Graphique 8">
            <a:extLst>
              <a:ext uri="{FF2B5EF4-FFF2-40B4-BE49-F238E27FC236}">
                <a16:creationId xmlns:a16="http://schemas.microsoft.com/office/drawing/2014/main" id="{D3C70FEB-0084-4E37-8AC4-3A50B2EA05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303005" y="6172200"/>
            <a:ext cx="501320" cy="459192"/>
          </a:xfrm>
          <a:prstGeom prst="rect">
            <a:avLst/>
          </a:prstGeom>
        </p:spPr>
      </p:pic>
      <p:sp>
        <p:nvSpPr>
          <p:cNvPr id="21" name="Espace réservé du numéro de diapositive 2">
            <a:extLst>
              <a:ext uri="{FF2B5EF4-FFF2-40B4-BE49-F238E27FC236}">
                <a16:creationId xmlns:a16="http://schemas.microsoft.com/office/drawing/2014/main" id="{97928A40-4AA3-49EF-9556-BDB555D654B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382932" y="6219234"/>
            <a:ext cx="36003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61AABEC-672F-4B68-B914-690DA978312C}" type="slidenum">
              <a:rPr lang="en-GB" smtClean="0"/>
              <a:pPr/>
              <a:t>‹Nº›</a:t>
            </a:fld>
            <a:r>
              <a:rPr lang="en-GB"/>
              <a:t> ‒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51360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F26B43"/>
          </p15:clr>
        </p15:guide>
        <p15:guide id="2" pos="360">
          <p15:clr>
            <a:srgbClr val="A4A3A4"/>
          </p15:clr>
        </p15:guide>
        <p15:guide id="3" orient="horz" pos="3906">
          <p15:clr>
            <a:srgbClr val="F26B43"/>
          </p15:clr>
        </p15:guide>
        <p15:guide id="4" orient="horz" pos="4156">
          <p15:clr>
            <a:srgbClr val="F26B43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_Turquoise Bg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t 4" hidden="1">
            <a:extLst>
              <a:ext uri="{FF2B5EF4-FFF2-40B4-BE49-F238E27FC236}">
                <a16:creationId xmlns:a16="http://schemas.microsoft.com/office/drawing/2014/main" id="{60ABFA1E-B316-436E-9376-68EB419FC11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4248103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4" imgW="532" imgH="530" progId="TCLayout.ActiveDocument.1">
                  <p:embed/>
                </p:oleObj>
              </mc:Choice>
              <mc:Fallback>
                <p:oleObj name="Diapositive think-cell" r:id="rId4" imgW="532" imgH="530" progId="TCLayout.ActiveDocument.1">
                  <p:embed/>
                  <p:pic>
                    <p:nvPicPr>
                      <p:cNvPr id="5" name="Objet 4" hidden="1">
                        <a:extLst>
                          <a:ext uri="{FF2B5EF4-FFF2-40B4-BE49-F238E27FC236}">
                            <a16:creationId xmlns:a16="http://schemas.microsoft.com/office/drawing/2014/main" id="{60ABFA1E-B316-436E-9376-68EB419FC11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090B98A0-6801-4768-B6F7-29BDCE8AEFA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GB" sz="6000" b="1" i="0" baseline="0" dirty="0">
              <a:latin typeface="Arial Black" panose="020B0A04020102020204" pitchFamily="34" charset="0"/>
              <a:ea typeface="+mj-ea"/>
              <a:cs typeface="+mj-cs"/>
              <a:sym typeface="Arial Black" panose="020B0A04020102020204" pitchFamily="34" charset="0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F64F9793-BC9C-4454-9F7F-5BB60A70AEED}"/>
              </a:ext>
            </a:extLst>
          </p:cNvPr>
          <p:cNvSpPr/>
          <p:nvPr userDrawn="1"/>
        </p:nvSpPr>
        <p:spPr>
          <a:xfrm rot="18932423">
            <a:off x="2101012" y="2821242"/>
            <a:ext cx="11030122" cy="1215516"/>
          </a:xfrm>
          <a:custGeom>
            <a:avLst/>
            <a:gdLst>
              <a:gd name="connsiteX0" fmla="*/ 9791459 w 11030122"/>
              <a:gd name="connsiteY0" fmla="*/ 0 h 1215516"/>
              <a:gd name="connsiteX1" fmla="*/ 11030122 w 11030122"/>
              <a:gd name="connsiteY1" fmla="*/ 1215516 h 1215516"/>
              <a:gd name="connsiteX2" fmla="*/ 1238664 w 11030122"/>
              <a:gd name="connsiteY2" fmla="*/ 1215516 h 1215516"/>
              <a:gd name="connsiteX3" fmla="*/ 0 w 11030122"/>
              <a:gd name="connsiteY3" fmla="*/ 0 h 1215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30122" h="1215516">
                <a:moveTo>
                  <a:pt x="9791459" y="0"/>
                </a:moveTo>
                <a:lnTo>
                  <a:pt x="11030122" y="1215516"/>
                </a:lnTo>
                <a:lnTo>
                  <a:pt x="1238664" y="1215516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 dirty="0"/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D42A29F8-8B81-4FB1-8852-D3129D82F2F7}"/>
              </a:ext>
            </a:extLst>
          </p:cNvPr>
          <p:cNvSpPr/>
          <p:nvPr userDrawn="1"/>
        </p:nvSpPr>
        <p:spPr>
          <a:xfrm rot="18932423">
            <a:off x="4731456" y="3460932"/>
            <a:ext cx="9203499" cy="1215516"/>
          </a:xfrm>
          <a:custGeom>
            <a:avLst/>
            <a:gdLst>
              <a:gd name="connsiteX0" fmla="*/ 9203499 w 9203499"/>
              <a:gd name="connsiteY0" fmla="*/ 0 h 1215516"/>
              <a:gd name="connsiteX1" fmla="*/ 8010698 w 9203499"/>
              <a:gd name="connsiteY1" fmla="*/ 1215516 h 1215516"/>
              <a:gd name="connsiteX2" fmla="*/ 1238664 w 9203499"/>
              <a:gd name="connsiteY2" fmla="*/ 1215516 h 1215516"/>
              <a:gd name="connsiteX3" fmla="*/ 0 w 9203499"/>
              <a:gd name="connsiteY3" fmla="*/ 0 h 1215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03499" h="1215516">
                <a:moveTo>
                  <a:pt x="9203499" y="0"/>
                </a:moveTo>
                <a:lnTo>
                  <a:pt x="8010698" y="1215516"/>
                </a:lnTo>
                <a:lnTo>
                  <a:pt x="1238664" y="1215516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 dirty="0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EBE94776-9B87-471E-83E1-9924DF80A37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828892" y="3287"/>
            <a:ext cx="2231701" cy="4067267"/>
          </a:xfrm>
        </p:spPr>
        <p:txBody>
          <a:bodyPr wrap="none">
            <a:spAutoFit/>
          </a:bodyPr>
          <a:lstStyle>
            <a:lvl1pPr marL="0" indent="0">
              <a:buNone/>
              <a:defRPr sz="287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0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C4BB860-E9E5-4315-9166-BE3A6F99D5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9207" y="546021"/>
            <a:ext cx="7551996" cy="1587679"/>
          </a:xfrm>
        </p:spPr>
        <p:txBody>
          <a:bodyPr lIns="72000" anchor="t">
            <a:spAutoFit/>
          </a:bodyPr>
          <a:lstStyle>
            <a:lvl1pPr>
              <a:lnSpc>
                <a:spcPct val="80000"/>
              </a:lnSpc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 dirty="0"/>
              <a:t>TITLE OF THE CHAPTER</a:t>
            </a:r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9D0DDBF5-15A9-48AF-8154-A223158BFEC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2215" y="2816932"/>
            <a:ext cx="7551996" cy="461665"/>
          </a:xfrm>
        </p:spPr>
        <p:txBody>
          <a:bodyPr lIns="108000" rIns="180000">
            <a:sp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Subtitle of the chapter</a:t>
            </a:r>
          </a:p>
        </p:txBody>
      </p:sp>
      <p:pic>
        <p:nvPicPr>
          <p:cNvPr id="20" name="Graphique 8">
            <a:extLst>
              <a:ext uri="{FF2B5EF4-FFF2-40B4-BE49-F238E27FC236}">
                <a16:creationId xmlns:a16="http://schemas.microsoft.com/office/drawing/2014/main" id="{45E8C3F4-2490-401C-BFA7-37816AAE0F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03005" y="6172200"/>
            <a:ext cx="501320" cy="459192"/>
          </a:xfrm>
          <a:prstGeom prst="rect">
            <a:avLst/>
          </a:prstGeom>
        </p:spPr>
      </p:pic>
      <p:sp>
        <p:nvSpPr>
          <p:cNvPr id="21" name="Espace réservé du numéro de diapositive 2">
            <a:extLst>
              <a:ext uri="{FF2B5EF4-FFF2-40B4-BE49-F238E27FC236}">
                <a16:creationId xmlns:a16="http://schemas.microsoft.com/office/drawing/2014/main" id="{D1EEABA1-A797-42A3-88FC-A0BE2A9BB98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382932" y="6219234"/>
            <a:ext cx="36003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61AABEC-672F-4B68-B914-690DA978312C}" type="slidenum">
              <a:rPr lang="en-GB" smtClean="0"/>
              <a:pPr/>
              <a:t>‹Nº›</a:t>
            </a:fld>
            <a:r>
              <a:rPr lang="en-GB"/>
              <a:t> ‒ </a:t>
            </a:r>
            <a:endParaRPr lang="en-GB" dirty="0"/>
          </a:p>
        </p:txBody>
      </p:sp>
      <p:sp>
        <p:nvSpPr>
          <p:cNvPr id="22" name="Espace réservé du pied de page 4">
            <a:extLst>
              <a:ext uri="{FF2B5EF4-FFF2-40B4-BE49-F238E27FC236}">
                <a16:creationId xmlns:a16="http://schemas.microsoft.com/office/drawing/2014/main" id="{8E0CC66F-2823-4F24-845C-C4CBB5EDF455}"/>
              </a:ext>
            </a:extLst>
          </p:cNvPr>
          <p:cNvSpPr txBox="1">
            <a:spLocks/>
          </p:cNvSpPr>
          <p:nvPr userDrawn="1"/>
        </p:nvSpPr>
        <p:spPr>
          <a:xfrm>
            <a:off x="815317" y="6219234"/>
            <a:ext cx="1044770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900" b="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dirty="0">
                <a:solidFill>
                  <a:schemeClr val="bg1"/>
                </a:solidFill>
              </a:rPr>
              <a:t>© Ipsos | </a:t>
            </a:r>
            <a:r>
              <a:rPr lang="es-ES" dirty="0">
                <a:solidFill>
                  <a:schemeClr val="bg1"/>
                </a:solidFill>
              </a:rPr>
              <a:t>Encuesta Nacional de Salud 2023</a:t>
            </a:r>
            <a:endParaRPr lang="es-C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226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F26B43"/>
          </p15:clr>
        </p15:guide>
        <p15:guide id="2" pos="360">
          <p15:clr>
            <a:srgbClr val="A4A3A4"/>
          </p15:clr>
        </p15:guide>
        <p15:guide id="3" orient="horz" pos="3906">
          <p15:clr>
            <a:srgbClr val="F26B43"/>
          </p15:clr>
        </p15:guide>
        <p15:guide id="4" orient="horz" pos="4156">
          <p15:clr>
            <a:srgbClr val="F26B43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 3" hidden="1">
            <a:extLst>
              <a:ext uri="{FF2B5EF4-FFF2-40B4-BE49-F238E27FC236}">
                <a16:creationId xmlns:a16="http://schemas.microsoft.com/office/drawing/2014/main" id="{5CF9A8CD-44E6-43DE-97D8-919ABD05CE1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6666140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4" imgW="532" imgH="530" progId="TCLayout.ActiveDocument.1">
                  <p:embed/>
                </p:oleObj>
              </mc:Choice>
              <mc:Fallback>
                <p:oleObj name="Diapositive think-cell" r:id="rId4" imgW="532" imgH="530" progId="TCLayout.ActiveDocument.1">
                  <p:embed/>
                  <p:pic>
                    <p:nvPicPr>
                      <p:cNvPr id="4" name="Objet 3" hidden="1">
                        <a:extLst>
                          <a:ext uri="{FF2B5EF4-FFF2-40B4-BE49-F238E27FC236}">
                            <a16:creationId xmlns:a16="http://schemas.microsoft.com/office/drawing/2014/main" id="{5CF9A8CD-44E6-43DE-97D8-919ABD05CE1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7C1DD757-038C-457E-9D36-3DDC777DAD6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GB" sz="2800" b="1" i="0" baseline="0" dirty="0">
              <a:latin typeface="Arial Black" panose="020B0A04020102020204" pitchFamily="34" charset="0"/>
              <a:ea typeface="+mj-ea"/>
              <a:cs typeface="+mj-cs"/>
              <a:sym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03231E-4063-4D72-A4F3-5BF19050C3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4786" y="1808820"/>
            <a:ext cx="5511194" cy="3868080"/>
          </a:xfrm>
        </p:spPr>
        <p:txBody>
          <a:bodyPr>
            <a:noAutofit/>
          </a:bodyPr>
          <a:lstStyle>
            <a:lvl1pPr>
              <a:spcBef>
                <a:spcPts val="1800"/>
              </a:spcBef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Click to change the text styles on the slide master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8EBDB8A-A132-411F-B6B9-59DC085B79E1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280958" y="1808820"/>
            <a:ext cx="5511194" cy="3868080"/>
          </a:xfrm>
        </p:spPr>
        <p:txBody>
          <a:bodyPr>
            <a:noAutofit/>
          </a:bodyPr>
          <a:lstStyle>
            <a:lvl1pPr>
              <a:spcBef>
                <a:spcPts val="1800"/>
              </a:spcBef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Click to change the text styles on the slide master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4A8A9AC5-0E79-4DE0-B2FD-4BEFE45E6DD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4786" y="1368596"/>
            <a:ext cx="2311064" cy="353943"/>
          </a:xfrm>
          <a:noFill/>
        </p:spPr>
        <p:txBody>
          <a:bodyPr wrap="none" lIns="72000" rIns="72000" bIns="0">
            <a:sp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Subtitle of the slide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4B133EB-BD49-4C88-BF23-773A2466DB4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61AABEC-672F-4B68-B914-690DA978312C}" type="slidenum">
              <a:rPr lang="en-GB" smtClean="0"/>
              <a:pPr/>
              <a:t>‹Nº›</a:t>
            </a:fld>
            <a:r>
              <a:rPr lang="en-GB"/>
              <a:t> ‒ </a:t>
            </a:r>
            <a:endParaRPr lang="en-GB" dirty="0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A8E7ED9E-A328-4987-9140-8AE9269541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 err="1"/>
              <a:t>Title</a:t>
            </a:r>
            <a:r>
              <a:rPr lang="fr-FR" dirty="0"/>
              <a:t> of the slide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1280ACD6-00A9-4C39-A87C-3E9B0191EBE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786" y="5914632"/>
            <a:ext cx="11463417" cy="215444"/>
          </a:xfrm>
        </p:spPr>
        <p:txBody>
          <a:bodyPr wrap="square" lIns="72000" anchor="b">
            <a:spAutoFit/>
          </a:bodyPr>
          <a:lstStyle>
            <a:lvl1pPr marL="0" indent="0">
              <a:buNone/>
              <a:defRPr sz="800" b="0" i="1">
                <a:solidFill>
                  <a:schemeClr val="bg1">
                    <a:lumMod val="50000"/>
                  </a:schemeClr>
                </a:solidFill>
              </a:defRPr>
            </a:lvl1pPr>
            <a:lvl2pPr marL="133350" indent="0">
              <a:buNone/>
              <a:defRPr/>
            </a:lvl2pPr>
            <a:lvl3pPr marL="542925" indent="0">
              <a:buNone/>
              <a:defRPr/>
            </a:lvl3pPr>
            <a:lvl4pPr marL="758825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GB" dirty="0"/>
              <a:t>Sources:</a:t>
            </a:r>
          </a:p>
        </p:txBody>
      </p:sp>
    </p:spTree>
    <p:extLst>
      <p:ext uri="{BB962C8B-B14F-4D97-AF65-F5344CB8AC3E}">
        <p14:creationId xmlns:p14="http://schemas.microsoft.com/office/powerpoint/2010/main" val="25752463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8">
          <p15:clr>
            <a:srgbClr val="F26B43"/>
          </p15:clr>
        </p15:guide>
        <p15:guide id="2" pos="7425">
          <p15:clr>
            <a:srgbClr val="F26B43"/>
          </p15:clr>
        </p15:guide>
        <p15:guide id="3" orient="horz" pos="232">
          <p15:clr>
            <a:srgbClr val="F26B43"/>
          </p15:clr>
        </p15:guide>
        <p15:guide id="5" orient="horz" pos="1136">
          <p15:clr>
            <a:srgbClr val="F26B43"/>
          </p15:clr>
        </p15:guide>
        <p15:guide id="6" orient="horz" pos="3584">
          <p15:clr>
            <a:srgbClr val="F26B43"/>
          </p15:clr>
        </p15:guide>
        <p15:guide id="7" orient="horz" pos="3906">
          <p15:clr>
            <a:srgbClr val="F26B43"/>
          </p15:clr>
        </p15:guide>
        <p15:guide id="8" orient="horz" pos="4156">
          <p15:clr>
            <a:srgbClr val="F26B43"/>
          </p15:clr>
        </p15:guide>
        <p15:guide id="9" pos="306">
          <p15:clr>
            <a:srgbClr val="A4A3A4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with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 3" hidden="1">
            <a:extLst>
              <a:ext uri="{FF2B5EF4-FFF2-40B4-BE49-F238E27FC236}">
                <a16:creationId xmlns:a16="http://schemas.microsoft.com/office/drawing/2014/main" id="{5CF9A8CD-44E6-43DE-97D8-919ABD05CE1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84926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4" imgW="532" imgH="530" progId="TCLayout.ActiveDocument.1">
                  <p:embed/>
                </p:oleObj>
              </mc:Choice>
              <mc:Fallback>
                <p:oleObj name="Diapositive think-cell" r:id="rId4" imgW="532" imgH="530" progId="TCLayout.ActiveDocument.1">
                  <p:embed/>
                  <p:pic>
                    <p:nvPicPr>
                      <p:cNvPr id="4" name="Objet 3" hidden="1">
                        <a:extLst>
                          <a:ext uri="{FF2B5EF4-FFF2-40B4-BE49-F238E27FC236}">
                            <a16:creationId xmlns:a16="http://schemas.microsoft.com/office/drawing/2014/main" id="{5CF9A8CD-44E6-43DE-97D8-919ABD05CE1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7C1DD757-038C-457E-9D36-3DDC777DAD6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GB" sz="2800" b="1" i="0" baseline="0" dirty="0">
              <a:latin typeface="Arial Black" panose="020B0A04020102020204" pitchFamily="34" charset="0"/>
              <a:ea typeface="+mj-ea"/>
              <a:cs typeface="+mj-cs"/>
              <a:sym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03231E-4063-4D72-A4F3-5BF19050C3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4786" y="1808820"/>
            <a:ext cx="5511194" cy="3868080"/>
          </a:xfrm>
        </p:spPr>
        <p:txBody>
          <a:bodyPr>
            <a:noAutofit/>
          </a:bodyPr>
          <a:lstStyle>
            <a:lvl1pPr>
              <a:spcBef>
                <a:spcPts val="1800"/>
              </a:spcBef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Click to change the text styles on the slide master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8EBDB8A-A132-411F-B6B9-59DC085B79E1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280958" y="1808820"/>
            <a:ext cx="5511194" cy="3868080"/>
          </a:xfrm>
        </p:spPr>
        <p:txBody>
          <a:bodyPr>
            <a:noAutofit/>
          </a:bodyPr>
          <a:lstStyle>
            <a:lvl1pPr>
              <a:spcBef>
                <a:spcPts val="1800"/>
              </a:spcBef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Click to change the text styles on the slide master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4A8A9AC5-0E79-4DE0-B2FD-4BEFE45E6DD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4786" y="1368596"/>
            <a:ext cx="2311064" cy="353943"/>
          </a:xfrm>
          <a:noFill/>
        </p:spPr>
        <p:txBody>
          <a:bodyPr wrap="none" lIns="72000" rIns="72000" bIns="0">
            <a:sp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Subtitle of the slide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4B133EB-BD49-4C88-BF23-773A2466DB4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61AABEC-672F-4B68-B914-690DA978312C}" type="slidenum">
              <a:rPr lang="en-GB" smtClean="0"/>
              <a:pPr/>
              <a:t>‹Nº›</a:t>
            </a:fld>
            <a:r>
              <a:rPr lang="en-GB"/>
              <a:t> ‒ </a:t>
            </a:r>
            <a:endParaRPr lang="en-GB" dirty="0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A8E7ED9E-A328-4987-9140-8AE9269541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 err="1"/>
              <a:t>Title</a:t>
            </a:r>
            <a:r>
              <a:rPr lang="fr-FR" dirty="0"/>
              <a:t> of the slide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1280ACD6-00A9-4C39-A87C-3E9B0191EBE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786" y="5914632"/>
            <a:ext cx="11463417" cy="215444"/>
          </a:xfrm>
        </p:spPr>
        <p:txBody>
          <a:bodyPr wrap="square" lIns="72000" anchor="b">
            <a:spAutoFit/>
          </a:bodyPr>
          <a:lstStyle>
            <a:lvl1pPr marL="0" indent="0">
              <a:buNone/>
              <a:defRPr sz="800" b="0" i="1">
                <a:solidFill>
                  <a:schemeClr val="bg1">
                    <a:lumMod val="50000"/>
                  </a:schemeClr>
                </a:solidFill>
              </a:defRPr>
            </a:lvl1pPr>
            <a:lvl2pPr marL="133350" indent="0">
              <a:buNone/>
              <a:defRPr/>
            </a:lvl2pPr>
            <a:lvl3pPr marL="542925" indent="0">
              <a:buNone/>
              <a:defRPr/>
            </a:lvl3pPr>
            <a:lvl4pPr marL="758825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GB" dirty="0"/>
              <a:t>Sources:</a:t>
            </a:r>
          </a:p>
        </p:txBody>
      </p:sp>
      <p:cxnSp>
        <p:nvCxnSpPr>
          <p:cNvPr id="12" name="Straight Connector 35">
            <a:extLst>
              <a:ext uri="{FF2B5EF4-FFF2-40B4-BE49-F238E27FC236}">
                <a16:creationId xmlns:a16="http://schemas.microsoft.com/office/drawing/2014/main" id="{C67592C2-0DB8-4942-A571-6655A988B75E}"/>
              </a:ext>
            </a:extLst>
          </p:cNvPr>
          <p:cNvCxnSpPr>
            <a:cxnSpLocks/>
          </p:cNvCxnSpPr>
          <p:nvPr userDrawn="1"/>
        </p:nvCxnSpPr>
        <p:spPr>
          <a:xfrm flipV="1">
            <a:off x="6095938" y="1808820"/>
            <a:ext cx="0" cy="3868080"/>
          </a:xfrm>
          <a:prstGeom prst="line">
            <a:avLst/>
          </a:prstGeom>
          <a:ln w="12700">
            <a:gradFill>
              <a:gsLst>
                <a:gs pos="0">
                  <a:schemeClr val="tx2">
                    <a:alpha val="0"/>
                  </a:schemeClr>
                </a:gs>
                <a:gs pos="55000">
                  <a:schemeClr val="tx2"/>
                </a:gs>
                <a:gs pos="100000">
                  <a:schemeClr val="tx2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23127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8">
          <p15:clr>
            <a:srgbClr val="F26B43"/>
          </p15:clr>
        </p15:guide>
        <p15:guide id="2" pos="7425">
          <p15:clr>
            <a:srgbClr val="F26B43"/>
          </p15:clr>
        </p15:guide>
        <p15:guide id="3" orient="horz" pos="232">
          <p15:clr>
            <a:srgbClr val="F26B43"/>
          </p15:clr>
        </p15:guide>
        <p15:guide id="5" orient="horz" pos="1136">
          <p15:clr>
            <a:srgbClr val="F26B43"/>
          </p15:clr>
        </p15:guide>
        <p15:guide id="6" orient="horz" pos="3584">
          <p15:clr>
            <a:srgbClr val="F26B43"/>
          </p15:clr>
        </p15:guide>
        <p15:guide id="7" orient="horz" pos="3906">
          <p15:clr>
            <a:srgbClr val="F26B43"/>
          </p15:clr>
        </p15:guide>
        <p15:guide id="8" orient="horz" pos="4156">
          <p15:clr>
            <a:srgbClr val="F26B43"/>
          </p15:clr>
        </p15:guide>
        <p15:guide id="9" pos="306">
          <p15:clr>
            <a:srgbClr val="A4A3A4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 3" hidden="1">
            <a:extLst>
              <a:ext uri="{FF2B5EF4-FFF2-40B4-BE49-F238E27FC236}">
                <a16:creationId xmlns:a16="http://schemas.microsoft.com/office/drawing/2014/main" id="{5CF9A8CD-44E6-43DE-97D8-919ABD05CE1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9077677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4" imgW="532" imgH="530" progId="TCLayout.ActiveDocument.1">
                  <p:embed/>
                </p:oleObj>
              </mc:Choice>
              <mc:Fallback>
                <p:oleObj name="Diapositive think-cell" r:id="rId4" imgW="532" imgH="530" progId="TCLayout.ActiveDocument.1">
                  <p:embed/>
                  <p:pic>
                    <p:nvPicPr>
                      <p:cNvPr id="4" name="Objet 3" hidden="1">
                        <a:extLst>
                          <a:ext uri="{FF2B5EF4-FFF2-40B4-BE49-F238E27FC236}">
                            <a16:creationId xmlns:a16="http://schemas.microsoft.com/office/drawing/2014/main" id="{5CF9A8CD-44E6-43DE-97D8-919ABD05CE1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7C1DD757-038C-457E-9D36-3DDC777DAD6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GB" sz="2800" b="1" i="0" baseline="0" dirty="0">
              <a:latin typeface="Arial Black" panose="020B0A04020102020204" pitchFamily="34" charset="0"/>
              <a:ea typeface="+mj-ea"/>
              <a:cs typeface="+mj-cs"/>
              <a:sym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03231E-4063-4D72-A4F3-5BF19050C3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4786" y="1808820"/>
            <a:ext cx="3633820" cy="3868080"/>
          </a:xfrm>
        </p:spPr>
        <p:txBody>
          <a:bodyPr>
            <a:noAutofit/>
          </a:bodyPr>
          <a:lstStyle>
            <a:lvl1pPr>
              <a:spcBef>
                <a:spcPts val="1800"/>
              </a:spcBef>
              <a:defRPr sz="1600">
                <a:solidFill>
                  <a:schemeClr val="tx1"/>
                </a:solidFill>
              </a:defRPr>
            </a:lvl1pPr>
            <a:lvl2pPr marL="447675" indent="-314325">
              <a:buFontTx/>
              <a:buBlip>
                <a:blip r:embed="rId6"/>
              </a:buBlip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Click to change the text styles on the slide master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D13C9137-663D-49DC-8F1F-B4154A1768F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61AABEC-672F-4B68-B914-690DA978312C}" type="slidenum">
              <a:rPr lang="en-GB" smtClean="0"/>
              <a:pPr/>
              <a:t>‹Nº›</a:t>
            </a:fld>
            <a:r>
              <a:rPr lang="en-GB" dirty="0"/>
              <a:t> ‒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8EBDB8A-A132-411F-B6B9-59DC085B79E1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279090" y="1808820"/>
            <a:ext cx="3633820" cy="3868080"/>
          </a:xfrm>
        </p:spPr>
        <p:txBody>
          <a:bodyPr>
            <a:noAutofit/>
          </a:bodyPr>
          <a:lstStyle>
            <a:lvl1pPr>
              <a:spcBef>
                <a:spcPts val="1800"/>
              </a:spcBef>
              <a:defRPr sz="1600">
                <a:solidFill>
                  <a:schemeClr val="tx1"/>
                </a:solidFill>
              </a:defRPr>
            </a:lvl1pPr>
            <a:lvl2pPr marL="447675" indent="-314325">
              <a:buFontTx/>
              <a:buBlip>
                <a:blip r:embed="rId6"/>
              </a:buBlip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Click to change the text styles on the slide master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ACE61B7-02B5-4E0A-8D96-29AA5F2E9A0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153368" y="1808820"/>
            <a:ext cx="3633820" cy="3868080"/>
          </a:xfrm>
        </p:spPr>
        <p:txBody>
          <a:bodyPr>
            <a:noAutofit/>
          </a:bodyPr>
          <a:lstStyle>
            <a:lvl1pPr>
              <a:spcBef>
                <a:spcPts val="1800"/>
              </a:spcBef>
              <a:defRPr sz="1600">
                <a:solidFill>
                  <a:schemeClr val="tx1"/>
                </a:solidFill>
              </a:defRPr>
            </a:lvl1pPr>
            <a:lvl2pPr marL="447675" indent="-314325">
              <a:buFontTx/>
              <a:buBlip>
                <a:blip r:embed="rId6"/>
              </a:buBlip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Click to change the text styles on the slide master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0"/>
            <a:endParaRPr lang="en-GB" dirty="0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A638648C-B61D-4507-9478-07B4702DA58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04786" y="1368596"/>
            <a:ext cx="2311064" cy="353943"/>
          </a:xfrm>
          <a:noFill/>
        </p:spPr>
        <p:txBody>
          <a:bodyPr wrap="none" lIns="72000" rIns="72000" bIns="0">
            <a:sp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Subtitle of the slide</a:t>
            </a: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826B9503-2AC4-450D-A0D4-5019A3085B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 err="1"/>
              <a:t>Title</a:t>
            </a:r>
            <a:r>
              <a:rPr lang="fr-FR" dirty="0"/>
              <a:t> of the slide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20B967EF-526B-42DF-870F-C27D85C374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786" y="5914632"/>
            <a:ext cx="11463417" cy="215444"/>
          </a:xfrm>
        </p:spPr>
        <p:txBody>
          <a:bodyPr wrap="square" lIns="72000" anchor="b">
            <a:spAutoFit/>
          </a:bodyPr>
          <a:lstStyle>
            <a:lvl1pPr marL="0" indent="0">
              <a:buNone/>
              <a:defRPr sz="800" b="0" i="1">
                <a:solidFill>
                  <a:schemeClr val="bg1">
                    <a:lumMod val="50000"/>
                  </a:schemeClr>
                </a:solidFill>
              </a:defRPr>
            </a:lvl1pPr>
            <a:lvl2pPr marL="133350" indent="0">
              <a:buNone/>
              <a:defRPr/>
            </a:lvl2pPr>
            <a:lvl3pPr marL="542925" indent="0">
              <a:buNone/>
              <a:defRPr/>
            </a:lvl3pPr>
            <a:lvl4pPr marL="758825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GB" dirty="0"/>
              <a:t>Sources:</a:t>
            </a:r>
          </a:p>
        </p:txBody>
      </p:sp>
    </p:spTree>
    <p:extLst>
      <p:ext uri="{BB962C8B-B14F-4D97-AF65-F5344CB8AC3E}">
        <p14:creationId xmlns:p14="http://schemas.microsoft.com/office/powerpoint/2010/main" val="21667655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8">
          <p15:clr>
            <a:srgbClr val="F26B43"/>
          </p15:clr>
        </p15:guide>
        <p15:guide id="2" pos="7425">
          <p15:clr>
            <a:srgbClr val="F26B43"/>
          </p15:clr>
        </p15:guide>
        <p15:guide id="3" orient="horz" pos="232">
          <p15:clr>
            <a:srgbClr val="F26B43"/>
          </p15:clr>
        </p15:guide>
        <p15:guide id="5" orient="horz" pos="1136">
          <p15:clr>
            <a:srgbClr val="F26B43"/>
          </p15:clr>
        </p15:guide>
        <p15:guide id="6" orient="horz" pos="3584">
          <p15:clr>
            <a:srgbClr val="F26B43"/>
          </p15:clr>
        </p15:guide>
        <p15:guide id="7" orient="horz" pos="3906">
          <p15:clr>
            <a:srgbClr val="F26B43"/>
          </p15:clr>
        </p15:guide>
        <p15:guide id="8" orient="horz" pos="4156">
          <p15:clr>
            <a:srgbClr val="F26B43"/>
          </p15:clr>
        </p15:guide>
        <p15:guide id="9" pos="306">
          <p15:clr>
            <a:srgbClr val="A4A3A4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with divi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 3" hidden="1">
            <a:extLst>
              <a:ext uri="{FF2B5EF4-FFF2-40B4-BE49-F238E27FC236}">
                <a16:creationId xmlns:a16="http://schemas.microsoft.com/office/drawing/2014/main" id="{5CF9A8CD-44E6-43DE-97D8-919ABD05CE1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706425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4" imgW="532" imgH="530" progId="TCLayout.ActiveDocument.1">
                  <p:embed/>
                </p:oleObj>
              </mc:Choice>
              <mc:Fallback>
                <p:oleObj name="Diapositive think-cell" r:id="rId4" imgW="532" imgH="530" progId="TCLayout.ActiveDocument.1">
                  <p:embed/>
                  <p:pic>
                    <p:nvPicPr>
                      <p:cNvPr id="4" name="Objet 3" hidden="1">
                        <a:extLst>
                          <a:ext uri="{FF2B5EF4-FFF2-40B4-BE49-F238E27FC236}">
                            <a16:creationId xmlns:a16="http://schemas.microsoft.com/office/drawing/2014/main" id="{5CF9A8CD-44E6-43DE-97D8-919ABD05CE1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7C1DD757-038C-457E-9D36-3DDC777DAD6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GB" sz="2800" b="1" i="0" baseline="0" dirty="0">
              <a:latin typeface="Arial Black" panose="020B0A04020102020204" pitchFamily="34" charset="0"/>
              <a:ea typeface="+mj-ea"/>
              <a:cs typeface="+mj-cs"/>
              <a:sym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03231E-4063-4D72-A4F3-5BF19050C3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4786" y="1808820"/>
            <a:ext cx="3633820" cy="3868080"/>
          </a:xfrm>
        </p:spPr>
        <p:txBody>
          <a:bodyPr>
            <a:noAutofit/>
          </a:bodyPr>
          <a:lstStyle>
            <a:lvl1pPr>
              <a:spcBef>
                <a:spcPts val="1800"/>
              </a:spcBef>
              <a:defRPr sz="1600">
                <a:solidFill>
                  <a:schemeClr val="tx1"/>
                </a:solidFill>
              </a:defRPr>
            </a:lvl1pPr>
            <a:lvl2pPr marL="447675" indent="-314325">
              <a:buFontTx/>
              <a:buBlip>
                <a:blip r:embed="rId6"/>
              </a:buBlip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Click to change the text styles on the slide master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D13C9137-663D-49DC-8F1F-B4154A1768F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61AABEC-672F-4B68-B914-690DA978312C}" type="slidenum">
              <a:rPr lang="en-GB" smtClean="0"/>
              <a:pPr/>
              <a:t>‹Nº›</a:t>
            </a:fld>
            <a:r>
              <a:rPr lang="en-GB" dirty="0"/>
              <a:t> ‒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8EBDB8A-A132-411F-B6B9-59DC085B79E1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279090" y="1808820"/>
            <a:ext cx="3633820" cy="3868080"/>
          </a:xfrm>
        </p:spPr>
        <p:txBody>
          <a:bodyPr>
            <a:noAutofit/>
          </a:bodyPr>
          <a:lstStyle>
            <a:lvl1pPr>
              <a:spcBef>
                <a:spcPts val="1800"/>
              </a:spcBef>
              <a:defRPr sz="1600">
                <a:solidFill>
                  <a:schemeClr val="tx1"/>
                </a:solidFill>
              </a:defRPr>
            </a:lvl1pPr>
            <a:lvl2pPr marL="447675" indent="-314325">
              <a:buFontTx/>
              <a:buBlip>
                <a:blip r:embed="rId6"/>
              </a:buBlip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Click to change the text styles on the slide master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ACE61B7-02B5-4E0A-8D96-29AA5F2E9A0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153368" y="1808820"/>
            <a:ext cx="3633820" cy="3868080"/>
          </a:xfrm>
        </p:spPr>
        <p:txBody>
          <a:bodyPr>
            <a:noAutofit/>
          </a:bodyPr>
          <a:lstStyle>
            <a:lvl1pPr>
              <a:spcBef>
                <a:spcPts val="1800"/>
              </a:spcBef>
              <a:defRPr sz="1600">
                <a:solidFill>
                  <a:schemeClr val="tx1"/>
                </a:solidFill>
              </a:defRPr>
            </a:lvl1pPr>
            <a:lvl2pPr marL="447675" indent="-314325">
              <a:buFontTx/>
              <a:buBlip>
                <a:blip r:embed="rId6"/>
              </a:buBlip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Click to change the text styles on the slide master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A638648C-B61D-4507-9478-07B4702DA58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04786" y="1368596"/>
            <a:ext cx="2311064" cy="353943"/>
          </a:xfrm>
          <a:noFill/>
        </p:spPr>
        <p:txBody>
          <a:bodyPr wrap="none" lIns="72000" rIns="72000" bIns="0">
            <a:sp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Subtitle of the slide</a:t>
            </a: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826B9503-2AC4-450D-A0D4-5019A3085B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 err="1"/>
              <a:t>Title</a:t>
            </a:r>
            <a:r>
              <a:rPr lang="fr-FR" dirty="0"/>
              <a:t> of the slide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20B967EF-526B-42DF-870F-C27D85C374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786" y="5914632"/>
            <a:ext cx="11463417" cy="215444"/>
          </a:xfrm>
        </p:spPr>
        <p:txBody>
          <a:bodyPr wrap="square" lIns="72000" anchor="b">
            <a:spAutoFit/>
          </a:bodyPr>
          <a:lstStyle>
            <a:lvl1pPr marL="0" indent="0">
              <a:buNone/>
              <a:defRPr sz="800" b="0" i="1">
                <a:solidFill>
                  <a:schemeClr val="bg1">
                    <a:lumMod val="50000"/>
                  </a:schemeClr>
                </a:solidFill>
              </a:defRPr>
            </a:lvl1pPr>
            <a:lvl2pPr marL="133350" indent="0">
              <a:buNone/>
              <a:defRPr/>
            </a:lvl2pPr>
            <a:lvl3pPr marL="542925" indent="0">
              <a:buNone/>
              <a:defRPr/>
            </a:lvl3pPr>
            <a:lvl4pPr marL="758825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GB" dirty="0"/>
              <a:t>Sources:</a:t>
            </a:r>
          </a:p>
        </p:txBody>
      </p:sp>
      <p:cxnSp>
        <p:nvCxnSpPr>
          <p:cNvPr id="15" name="Straight Connector 35">
            <a:extLst>
              <a:ext uri="{FF2B5EF4-FFF2-40B4-BE49-F238E27FC236}">
                <a16:creationId xmlns:a16="http://schemas.microsoft.com/office/drawing/2014/main" id="{418BE7AA-B05F-40FC-BE65-334D5A780A55}"/>
              </a:ext>
            </a:extLst>
          </p:cNvPr>
          <p:cNvCxnSpPr>
            <a:cxnSpLocks/>
          </p:cNvCxnSpPr>
          <p:nvPr userDrawn="1"/>
        </p:nvCxnSpPr>
        <p:spPr>
          <a:xfrm flipV="1">
            <a:off x="4158848" y="1808820"/>
            <a:ext cx="0" cy="3868080"/>
          </a:xfrm>
          <a:prstGeom prst="line">
            <a:avLst/>
          </a:prstGeom>
          <a:ln w="12700">
            <a:gradFill>
              <a:gsLst>
                <a:gs pos="0">
                  <a:schemeClr val="tx2">
                    <a:alpha val="0"/>
                  </a:schemeClr>
                </a:gs>
                <a:gs pos="55000">
                  <a:schemeClr val="tx2"/>
                </a:gs>
                <a:gs pos="100000">
                  <a:schemeClr val="tx2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35">
            <a:extLst>
              <a:ext uri="{FF2B5EF4-FFF2-40B4-BE49-F238E27FC236}">
                <a16:creationId xmlns:a16="http://schemas.microsoft.com/office/drawing/2014/main" id="{8E28A143-6AE4-4026-8B3B-9C8721F9340E}"/>
              </a:ext>
            </a:extLst>
          </p:cNvPr>
          <p:cNvCxnSpPr>
            <a:cxnSpLocks/>
          </p:cNvCxnSpPr>
          <p:nvPr userDrawn="1"/>
        </p:nvCxnSpPr>
        <p:spPr>
          <a:xfrm flipV="1">
            <a:off x="8033139" y="1808820"/>
            <a:ext cx="0" cy="3868080"/>
          </a:xfrm>
          <a:prstGeom prst="line">
            <a:avLst/>
          </a:prstGeom>
          <a:ln w="12700">
            <a:gradFill>
              <a:gsLst>
                <a:gs pos="0">
                  <a:schemeClr val="tx2">
                    <a:alpha val="0"/>
                  </a:schemeClr>
                </a:gs>
                <a:gs pos="55000">
                  <a:schemeClr val="tx2"/>
                </a:gs>
                <a:gs pos="100000">
                  <a:schemeClr val="tx2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21314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8">
          <p15:clr>
            <a:srgbClr val="F26B43"/>
          </p15:clr>
        </p15:guide>
        <p15:guide id="2" pos="7425">
          <p15:clr>
            <a:srgbClr val="F26B43"/>
          </p15:clr>
        </p15:guide>
        <p15:guide id="3" orient="horz" pos="232">
          <p15:clr>
            <a:srgbClr val="F26B43"/>
          </p15:clr>
        </p15:guide>
        <p15:guide id="5" orient="horz" pos="1136">
          <p15:clr>
            <a:srgbClr val="F26B43"/>
          </p15:clr>
        </p15:guide>
        <p15:guide id="6" orient="horz" pos="3584">
          <p15:clr>
            <a:srgbClr val="F26B43"/>
          </p15:clr>
        </p15:guide>
        <p15:guide id="7" orient="horz" pos="3906">
          <p15:clr>
            <a:srgbClr val="F26B43"/>
          </p15:clr>
        </p15:guide>
        <p15:guide id="8" orient="horz" pos="4156">
          <p15:clr>
            <a:srgbClr val="F26B43"/>
          </p15:clr>
        </p15:guide>
        <p15:guide id="9" pos="306">
          <p15:clr>
            <a:srgbClr val="A4A3A4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 3" hidden="1">
            <a:extLst>
              <a:ext uri="{FF2B5EF4-FFF2-40B4-BE49-F238E27FC236}">
                <a16:creationId xmlns:a16="http://schemas.microsoft.com/office/drawing/2014/main" id="{5CF9A8CD-44E6-43DE-97D8-919ABD05CE1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3915659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4" imgW="532" imgH="530" progId="TCLayout.ActiveDocument.1">
                  <p:embed/>
                </p:oleObj>
              </mc:Choice>
              <mc:Fallback>
                <p:oleObj name="Diapositive think-cell" r:id="rId4" imgW="532" imgH="530" progId="TCLayout.ActiveDocument.1">
                  <p:embed/>
                  <p:pic>
                    <p:nvPicPr>
                      <p:cNvPr id="4" name="Objet 3" hidden="1">
                        <a:extLst>
                          <a:ext uri="{FF2B5EF4-FFF2-40B4-BE49-F238E27FC236}">
                            <a16:creationId xmlns:a16="http://schemas.microsoft.com/office/drawing/2014/main" id="{5CF9A8CD-44E6-43DE-97D8-919ABD05CE1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7C1DD757-038C-457E-9D36-3DDC777DAD6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GB" sz="2800" b="1" i="0" baseline="0" dirty="0">
              <a:latin typeface="Arial Black" panose="020B0A04020102020204" pitchFamily="34" charset="0"/>
              <a:ea typeface="+mj-ea"/>
              <a:cs typeface="+mj-cs"/>
              <a:sym typeface="Arial Black" panose="020B0A04020102020204" pitchFamily="34" charset="0"/>
            </a:endParaRP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D13C9137-663D-49DC-8F1F-B4154A1768F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61AABEC-672F-4B68-B914-690DA978312C}" type="slidenum">
              <a:rPr lang="en-GB" smtClean="0"/>
              <a:pPr/>
              <a:t>‹Nº›</a:t>
            </a:fld>
            <a:r>
              <a:rPr lang="en-GB" dirty="0"/>
              <a:t> ‒ 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A638648C-B61D-4507-9478-07B4702DA58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04786" y="1368596"/>
            <a:ext cx="2311064" cy="353943"/>
          </a:xfrm>
          <a:noFill/>
        </p:spPr>
        <p:txBody>
          <a:bodyPr wrap="none" lIns="72000" rIns="72000" bIns="0">
            <a:sp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Subtitle of the slide</a:t>
            </a: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826B9503-2AC4-450D-A0D4-5019A3085B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4786" y="382816"/>
            <a:ext cx="11382428" cy="480131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 err="1"/>
              <a:t>Title</a:t>
            </a:r>
            <a:r>
              <a:rPr lang="fr-FR" dirty="0"/>
              <a:t> of the slide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20B967EF-526B-42DF-870F-C27D85C374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786" y="5914632"/>
            <a:ext cx="11463417" cy="215444"/>
          </a:xfrm>
        </p:spPr>
        <p:txBody>
          <a:bodyPr wrap="square" lIns="72000" anchor="b">
            <a:spAutoFit/>
          </a:bodyPr>
          <a:lstStyle>
            <a:lvl1pPr marL="0" indent="0">
              <a:buNone/>
              <a:defRPr sz="800" b="0" i="1">
                <a:solidFill>
                  <a:schemeClr val="bg1">
                    <a:lumMod val="50000"/>
                  </a:schemeClr>
                </a:solidFill>
              </a:defRPr>
            </a:lvl1pPr>
            <a:lvl2pPr marL="133350" indent="0">
              <a:buNone/>
              <a:defRPr/>
            </a:lvl2pPr>
            <a:lvl3pPr marL="542925" indent="0">
              <a:buNone/>
              <a:defRPr/>
            </a:lvl3pPr>
            <a:lvl4pPr marL="758825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GB" dirty="0"/>
              <a:t>Sources: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C3448DD5-93B4-4A86-B5D7-CD4057F6153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4785" y="1808820"/>
            <a:ext cx="2667153" cy="3868080"/>
          </a:xfrm>
        </p:spPr>
        <p:txBody>
          <a:bodyPr>
            <a:noAutofit/>
          </a:bodyPr>
          <a:lstStyle>
            <a:lvl1pPr>
              <a:spcBef>
                <a:spcPts val="1800"/>
              </a:spcBef>
              <a:defRPr sz="1600">
                <a:solidFill>
                  <a:schemeClr val="tx1"/>
                </a:solidFill>
              </a:defRPr>
            </a:lvl1pPr>
            <a:lvl2pPr marL="447675" indent="-314325">
              <a:buFontTx/>
              <a:buBlip>
                <a:blip r:embed="rId6"/>
              </a:buBlip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Click to change the text styles on the slide master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3D580420-D108-4DFA-B447-3503E53C92F1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3309868" y="1808820"/>
            <a:ext cx="2667153" cy="3868080"/>
          </a:xfrm>
        </p:spPr>
        <p:txBody>
          <a:bodyPr>
            <a:noAutofit/>
          </a:bodyPr>
          <a:lstStyle>
            <a:lvl1pPr>
              <a:spcBef>
                <a:spcPts val="1800"/>
              </a:spcBef>
              <a:defRPr sz="1600">
                <a:solidFill>
                  <a:schemeClr val="tx1"/>
                </a:solidFill>
              </a:defRPr>
            </a:lvl1pPr>
            <a:lvl2pPr marL="447675" indent="-314325">
              <a:buFontTx/>
              <a:buBlip>
                <a:blip r:embed="rId6"/>
              </a:buBlip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Click to change the text styles on the slide master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22215690-EA4B-4816-B47C-BFB80C4C015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214951" y="1808820"/>
            <a:ext cx="2667153" cy="3868080"/>
          </a:xfrm>
        </p:spPr>
        <p:txBody>
          <a:bodyPr>
            <a:noAutofit/>
          </a:bodyPr>
          <a:lstStyle>
            <a:lvl1pPr>
              <a:spcBef>
                <a:spcPts val="1800"/>
              </a:spcBef>
              <a:defRPr sz="1600">
                <a:solidFill>
                  <a:schemeClr val="tx1"/>
                </a:solidFill>
              </a:defRPr>
            </a:lvl1pPr>
            <a:lvl2pPr marL="447675" indent="-314325">
              <a:buFontTx/>
              <a:buBlip>
                <a:blip r:embed="rId6"/>
              </a:buBlip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Click to change the text styles on the slide master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7D90A67-975F-482E-9AB6-7B0ED64C41FE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9120035" y="1808820"/>
            <a:ext cx="2667153" cy="3868080"/>
          </a:xfrm>
        </p:spPr>
        <p:txBody>
          <a:bodyPr>
            <a:noAutofit/>
          </a:bodyPr>
          <a:lstStyle>
            <a:lvl1pPr>
              <a:spcBef>
                <a:spcPts val="1800"/>
              </a:spcBef>
              <a:defRPr sz="1600">
                <a:solidFill>
                  <a:schemeClr val="tx1"/>
                </a:solidFill>
              </a:defRPr>
            </a:lvl1pPr>
            <a:lvl2pPr marL="447675" indent="-314325">
              <a:buFontTx/>
              <a:buBlip>
                <a:blip r:embed="rId6"/>
              </a:buBlip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Click to change the text styles on the slide master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2126075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8">
          <p15:clr>
            <a:srgbClr val="F26B43"/>
          </p15:clr>
        </p15:guide>
        <p15:guide id="2" pos="7425">
          <p15:clr>
            <a:srgbClr val="F26B43"/>
          </p15:clr>
        </p15:guide>
        <p15:guide id="3" orient="horz" pos="232">
          <p15:clr>
            <a:srgbClr val="F26B43"/>
          </p15:clr>
        </p15:guide>
        <p15:guide id="5" orient="horz" pos="1136">
          <p15:clr>
            <a:srgbClr val="F26B43"/>
          </p15:clr>
        </p15:guide>
        <p15:guide id="6" orient="horz" pos="3584">
          <p15:clr>
            <a:srgbClr val="F26B43"/>
          </p15:clr>
        </p15:guide>
        <p15:guide id="7" orient="horz" pos="3906">
          <p15:clr>
            <a:srgbClr val="F26B43"/>
          </p15:clr>
        </p15:guide>
        <p15:guide id="8" orient="horz" pos="4156">
          <p15:clr>
            <a:srgbClr val="F26B43"/>
          </p15:clr>
        </p15:guide>
        <p15:guide id="9" pos="306">
          <p15:clr>
            <a:srgbClr val="A4A3A4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s with divi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 3" hidden="1">
            <a:extLst>
              <a:ext uri="{FF2B5EF4-FFF2-40B4-BE49-F238E27FC236}">
                <a16:creationId xmlns:a16="http://schemas.microsoft.com/office/drawing/2014/main" id="{5CF9A8CD-44E6-43DE-97D8-919ABD05CE1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9085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4" imgW="532" imgH="530" progId="TCLayout.ActiveDocument.1">
                  <p:embed/>
                </p:oleObj>
              </mc:Choice>
              <mc:Fallback>
                <p:oleObj name="Diapositive think-cell" r:id="rId4" imgW="532" imgH="530" progId="TCLayout.ActiveDocument.1">
                  <p:embed/>
                  <p:pic>
                    <p:nvPicPr>
                      <p:cNvPr id="4" name="Objet 3" hidden="1">
                        <a:extLst>
                          <a:ext uri="{FF2B5EF4-FFF2-40B4-BE49-F238E27FC236}">
                            <a16:creationId xmlns:a16="http://schemas.microsoft.com/office/drawing/2014/main" id="{5CF9A8CD-44E6-43DE-97D8-919ABD05CE1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7C1DD757-038C-457E-9D36-3DDC777DAD6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GB" sz="2800" b="1" i="0" baseline="0" dirty="0">
              <a:latin typeface="Arial Black" panose="020B0A04020102020204" pitchFamily="34" charset="0"/>
              <a:ea typeface="+mj-ea"/>
              <a:cs typeface="+mj-cs"/>
              <a:sym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03231E-4063-4D72-A4F3-5BF19050C3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4785" y="1808820"/>
            <a:ext cx="2667153" cy="3868080"/>
          </a:xfrm>
        </p:spPr>
        <p:txBody>
          <a:bodyPr>
            <a:noAutofit/>
          </a:bodyPr>
          <a:lstStyle>
            <a:lvl1pPr>
              <a:spcBef>
                <a:spcPts val="1800"/>
              </a:spcBef>
              <a:defRPr sz="1600">
                <a:solidFill>
                  <a:schemeClr val="tx1"/>
                </a:solidFill>
              </a:defRPr>
            </a:lvl1pPr>
            <a:lvl2pPr marL="447675" indent="-314325">
              <a:buFontTx/>
              <a:buBlip>
                <a:blip r:embed="rId6"/>
              </a:buBlip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Click to change the text styles on the slide master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D13C9137-663D-49DC-8F1F-B4154A1768F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61AABEC-672F-4B68-B914-690DA978312C}" type="slidenum">
              <a:rPr lang="en-GB" smtClean="0"/>
              <a:pPr/>
              <a:t>‹Nº›</a:t>
            </a:fld>
            <a:r>
              <a:rPr lang="en-GB" dirty="0"/>
              <a:t> ‒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8EBDB8A-A132-411F-B6B9-59DC085B79E1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3309868" y="1808820"/>
            <a:ext cx="2667153" cy="3868080"/>
          </a:xfrm>
        </p:spPr>
        <p:txBody>
          <a:bodyPr>
            <a:noAutofit/>
          </a:bodyPr>
          <a:lstStyle>
            <a:lvl1pPr>
              <a:spcBef>
                <a:spcPts val="1800"/>
              </a:spcBef>
              <a:defRPr sz="1600">
                <a:solidFill>
                  <a:schemeClr val="tx1"/>
                </a:solidFill>
              </a:defRPr>
            </a:lvl1pPr>
            <a:lvl2pPr marL="447675" indent="-314325">
              <a:buFontTx/>
              <a:buBlip>
                <a:blip r:embed="rId6"/>
              </a:buBlip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Click to change the text styles on the slide master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ACE61B7-02B5-4E0A-8D96-29AA5F2E9A0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214951" y="1808820"/>
            <a:ext cx="2667153" cy="3868080"/>
          </a:xfrm>
        </p:spPr>
        <p:txBody>
          <a:bodyPr>
            <a:noAutofit/>
          </a:bodyPr>
          <a:lstStyle>
            <a:lvl1pPr>
              <a:spcBef>
                <a:spcPts val="1800"/>
              </a:spcBef>
              <a:defRPr sz="1600">
                <a:solidFill>
                  <a:schemeClr val="tx1"/>
                </a:solidFill>
              </a:defRPr>
            </a:lvl1pPr>
            <a:lvl2pPr marL="447675" indent="-314325">
              <a:buFontTx/>
              <a:buBlip>
                <a:blip r:embed="rId6"/>
              </a:buBlip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Click to change the text styles on the slide master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A638648C-B61D-4507-9478-07B4702DA58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04786" y="1368596"/>
            <a:ext cx="2311064" cy="353943"/>
          </a:xfrm>
          <a:noFill/>
        </p:spPr>
        <p:txBody>
          <a:bodyPr wrap="none" lIns="72000" rIns="72000" bIns="0">
            <a:sp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Subtitle of the slide</a:t>
            </a: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826B9503-2AC4-450D-A0D4-5019A3085B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4786" y="382816"/>
            <a:ext cx="11382428" cy="480131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 err="1"/>
              <a:t>Title</a:t>
            </a:r>
            <a:r>
              <a:rPr lang="fr-FR" dirty="0"/>
              <a:t> of the slide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20B967EF-526B-42DF-870F-C27D85C374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786" y="5914632"/>
            <a:ext cx="11463417" cy="215444"/>
          </a:xfrm>
        </p:spPr>
        <p:txBody>
          <a:bodyPr wrap="square" lIns="72000" anchor="b">
            <a:spAutoFit/>
          </a:bodyPr>
          <a:lstStyle>
            <a:lvl1pPr marL="0" indent="0">
              <a:buNone/>
              <a:defRPr sz="800" b="0" i="1">
                <a:solidFill>
                  <a:schemeClr val="bg1">
                    <a:lumMod val="50000"/>
                  </a:schemeClr>
                </a:solidFill>
              </a:defRPr>
            </a:lvl1pPr>
            <a:lvl2pPr marL="133350" indent="0">
              <a:buNone/>
              <a:defRPr/>
            </a:lvl2pPr>
            <a:lvl3pPr marL="542925" indent="0">
              <a:buNone/>
              <a:defRPr/>
            </a:lvl3pPr>
            <a:lvl4pPr marL="758825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GB" dirty="0"/>
              <a:t>Sources: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D0309A2-2C77-4A6B-86B6-B5D04081C276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9120035" y="1808820"/>
            <a:ext cx="2667153" cy="3868080"/>
          </a:xfrm>
        </p:spPr>
        <p:txBody>
          <a:bodyPr>
            <a:noAutofit/>
          </a:bodyPr>
          <a:lstStyle>
            <a:lvl1pPr>
              <a:spcBef>
                <a:spcPts val="1800"/>
              </a:spcBef>
              <a:defRPr sz="1600">
                <a:solidFill>
                  <a:schemeClr val="tx1"/>
                </a:solidFill>
              </a:defRPr>
            </a:lvl1pPr>
            <a:lvl2pPr marL="447675" indent="-314325">
              <a:buFontTx/>
              <a:buBlip>
                <a:blip r:embed="rId6"/>
              </a:buBlip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Click to change the text styles on the slide master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cxnSp>
        <p:nvCxnSpPr>
          <p:cNvPr id="16" name="Straight Connector 35">
            <a:extLst>
              <a:ext uri="{FF2B5EF4-FFF2-40B4-BE49-F238E27FC236}">
                <a16:creationId xmlns:a16="http://schemas.microsoft.com/office/drawing/2014/main" id="{5BACBC25-5487-4894-AB69-DC61AF350FEE}"/>
              </a:ext>
            </a:extLst>
          </p:cNvPr>
          <p:cNvCxnSpPr>
            <a:cxnSpLocks/>
          </p:cNvCxnSpPr>
          <p:nvPr userDrawn="1"/>
        </p:nvCxnSpPr>
        <p:spPr>
          <a:xfrm flipV="1">
            <a:off x="3190903" y="1808820"/>
            <a:ext cx="0" cy="3868080"/>
          </a:xfrm>
          <a:prstGeom prst="line">
            <a:avLst/>
          </a:prstGeom>
          <a:ln w="12700">
            <a:gradFill>
              <a:gsLst>
                <a:gs pos="0">
                  <a:schemeClr val="tx2">
                    <a:alpha val="0"/>
                  </a:schemeClr>
                </a:gs>
                <a:gs pos="55000">
                  <a:schemeClr val="tx2"/>
                </a:gs>
                <a:gs pos="100000">
                  <a:schemeClr val="tx2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35">
            <a:extLst>
              <a:ext uri="{FF2B5EF4-FFF2-40B4-BE49-F238E27FC236}">
                <a16:creationId xmlns:a16="http://schemas.microsoft.com/office/drawing/2014/main" id="{F1570288-B026-49B2-AE34-8E27B6EB2D8D}"/>
              </a:ext>
            </a:extLst>
          </p:cNvPr>
          <p:cNvCxnSpPr>
            <a:cxnSpLocks/>
          </p:cNvCxnSpPr>
          <p:nvPr userDrawn="1"/>
        </p:nvCxnSpPr>
        <p:spPr>
          <a:xfrm flipV="1">
            <a:off x="6095986" y="1808820"/>
            <a:ext cx="0" cy="3868080"/>
          </a:xfrm>
          <a:prstGeom prst="line">
            <a:avLst/>
          </a:prstGeom>
          <a:ln w="12700">
            <a:gradFill>
              <a:gsLst>
                <a:gs pos="0">
                  <a:schemeClr val="tx2">
                    <a:alpha val="0"/>
                  </a:schemeClr>
                </a:gs>
                <a:gs pos="55000">
                  <a:schemeClr val="tx2"/>
                </a:gs>
                <a:gs pos="100000">
                  <a:schemeClr val="tx2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35">
            <a:extLst>
              <a:ext uri="{FF2B5EF4-FFF2-40B4-BE49-F238E27FC236}">
                <a16:creationId xmlns:a16="http://schemas.microsoft.com/office/drawing/2014/main" id="{FDF868AB-0A81-40C5-9695-1BD120946D0A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1069" y="1808820"/>
            <a:ext cx="0" cy="3868080"/>
          </a:xfrm>
          <a:prstGeom prst="line">
            <a:avLst/>
          </a:prstGeom>
          <a:ln w="12700">
            <a:gradFill>
              <a:gsLst>
                <a:gs pos="0">
                  <a:schemeClr val="tx2">
                    <a:alpha val="0"/>
                  </a:schemeClr>
                </a:gs>
                <a:gs pos="55000">
                  <a:schemeClr val="tx2"/>
                </a:gs>
                <a:gs pos="100000">
                  <a:schemeClr val="tx2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70894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8">
          <p15:clr>
            <a:srgbClr val="F26B43"/>
          </p15:clr>
        </p15:guide>
        <p15:guide id="2" pos="7425">
          <p15:clr>
            <a:srgbClr val="F26B43"/>
          </p15:clr>
        </p15:guide>
        <p15:guide id="3" orient="horz" pos="232">
          <p15:clr>
            <a:srgbClr val="F26B43"/>
          </p15:clr>
        </p15:guide>
        <p15:guide id="5" orient="horz" pos="1136">
          <p15:clr>
            <a:srgbClr val="F26B43"/>
          </p15:clr>
        </p15:guide>
        <p15:guide id="6" orient="horz" pos="3584">
          <p15:clr>
            <a:srgbClr val="F26B43"/>
          </p15:clr>
        </p15:guide>
        <p15:guide id="7" orient="horz" pos="3906">
          <p15:clr>
            <a:srgbClr val="F26B43"/>
          </p15:clr>
        </p15:guide>
        <p15:guide id="8" orient="horz" pos="4156">
          <p15:clr>
            <a:srgbClr val="F26B43"/>
          </p15:clr>
        </p15:guide>
        <p15:guide id="9" pos="306">
          <p15:clr>
            <a:srgbClr val="A4A3A4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 2" hidden="1">
            <a:extLst>
              <a:ext uri="{FF2B5EF4-FFF2-40B4-BE49-F238E27FC236}">
                <a16:creationId xmlns:a16="http://schemas.microsoft.com/office/drawing/2014/main" id="{7BB89C52-7215-47FB-8975-6A2FFA25037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4781775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4" imgW="532" imgH="530" progId="TCLayout.ActiveDocument.1">
                  <p:embed/>
                </p:oleObj>
              </mc:Choice>
              <mc:Fallback>
                <p:oleObj name="Diapositive think-cell" r:id="rId4" imgW="532" imgH="530" progId="TCLayout.ActiveDocument.1">
                  <p:embed/>
                  <p:pic>
                    <p:nvPicPr>
                      <p:cNvPr id="3" name="Objet 2" hidden="1">
                        <a:extLst>
                          <a:ext uri="{FF2B5EF4-FFF2-40B4-BE49-F238E27FC236}">
                            <a16:creationId xmlns:a16="http://schemas.microsoft.com/office/drawing/2014/main" id="{7BB89C52-7215-47FB-8975-6A2FFA2503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5187B2B-3878-47DA-815E-8BB73EED8EFE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GB" sz="2800" b="1" i="0" baseline="0" dirty="0">
              <a:latin typeface="Arial Black" panose="020B0A04020102020204" pitchFamily="34" charset="0"/>
              <a:ea typeface="+mj-ea"/>
              <a:cs typeface="+mj-cs"/>
              <a:sym typeface="Arial Black" panose="020B0A04020102020204" pitchFamily="34" charset="0"/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17D3991-82D5-4923-813E-6007EFC65ED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61AABEC-672F-4B68-B914-690DA978312C}" type="slidenum">
              <a:rPr lang="en-GB" smtClean="0"/>
              <a:pPr/>
              <a:t>‹Nº›</a:t>
            </a:fld>
            <a:r>
              <a:rPr lang="en-GB" dirty="0"/>
              <a:t> ‒ 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1FF10C85-C858-42F2-83FC-085ECE0AD8C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4786" y="1368596"/>
            <a:ext cx="2311064" cy="353943"/>
          </a:xfrm>
          <a:noFill/>
        </p:spPr>
        <p:txBody>
          <a:bodyPr wrap="none" lIns="72000" rIns="72000" bIns="0">
            <a:sp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Subtitle of the slide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8A63819D-3826-4C37-A6B2-F6BF2FA7C1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 err="1"/>
              <a:t>Title</a:t>
            </a:r>
            <a:r>
              <a:rPr lang="fr-FR" dirty="0"/>
              <a:t> of the slide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2E3BBFF9-605D-4045-AFCA-0630CAF6290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786" y="5914632"/>
            <a:ext cx="11463417" cy="215444"/>
          </a:xfrm>
        </p:spPr>
        <p:txBody>
          <a:bodyPr wrap="square" lIns="72000" anchor="b">
            <a:spAutoFit/>
          </a:bodyPr>
          <a:lstStyle>
            <a:lvl1pPr marL="0" indent="0">
              <a:buNone/>
              <a:defRPr sz="800" b="0" i="1">
                <a:solidFill>
                  <a:schemeClr val="bg1">
                    <a:lumMod val="50000"/>
                  </a:schemeClr>
                </a:solidFill>
              </a:defRPr>
            </a:lvl1pPr>
            <a:lvl2pPr marL="133350" indent="0">
              <a:buNone/>
              <a:defRPr/>
            </a:lvl2pPr>
            <a:lvl3pPr marL="542925" indent="0">
              <a:buNone/>
              <a:defRPr/>
            </a:lvl3pPr>
            <a:lvl4pPr marL="758825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GB" dirty="0"/>
              <a:t>Sources:</a:t>
            </a:r>
          </a:p>
        </p:txBody>
      </p:sp>
    </p:spTree>
    <p:extLst>
      <p:ext uri="{BB962C8B-B14F-4D97-AF65-F5344CB8AC3E}">
        <p14:creationId xmlns:p14="http://schemas.microsoft.com/office/powerpoint/2010/main" val="7762725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7">
          <p15:clr>
            <a:srgbClr val="F26B43"/>
          </p15:clr>
        </p15:guide>
        <p15:guide id="2" pos="7427">
          <p15:clr>
            <a:srgbClr val="F26B43"/>
          </p15:clr>
        </p15:guide>
        <p15:guide id="3" orient="horz" pos="232">
          <p15:clr>
            <a:srgbClr val="F26B43"/>
          </p15:clr>
        </p15:guide>
        <p15:guide id="4" orient="horz" pos="600">
          <p15:clr>
            <a:srgbClr val="F26B43"/>
          </p15:clr>
        </p15:guide>
        <p15:guide id="5" orient="horz" pos="3906">
          <p15:clr>
            <a:srgbClr val="F26B43"/>
          </p15:clr>
        </p15:guide>
        <p15:guide id="6" orient="horz" pos="4156">
          <p15:clr>
            <a:srgbClr val="F26B43"/>
          </p15:clr>
        </p15:guide>
        <p15:guide id="7" pos="306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s with colored 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texte 15">
            <a:extLst>
              <a:ext uri="{FF2B5EF4-FFF2-40B4-BE49-F238E27FC236}">
                <a16:creationId xmlns:a16="http://schemas.microsoft.com/office/drawing/2014/main" id="{FA17D264-6969-4214-AE06-EF30C4A526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407172" y="2785487"/>
            <a:ext cx="2378847" cy="1477328"/>
          </a:xfrm>
        </p:spPr>
        <p:txBody>
          <a:bodyPr wrap="square" lIns="0" rIns="0">
            <a:spAutoFit/>
          </a:bodyPr>
          <a:lstStyle>
            <a:lvl1pPr>
              <a:defRPr sz="1600"/>
            </a:lvl1pPr>
            <a:lvl2pPr marL="447675" indent="-314325">
              <a:buFontTx/>
              <a:buBlip>
                <a:blip r:embed="rId4"/>
              </a:buBlip>
              <a:defRPr sz="1600"/>
            </a:lvl2pPr>
            <a:lvl3pPr>
              <a:defRPr sz="14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change the text styles on the slide master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graphicFrame>
        <p:nvGraphicFramePr>
          <p:cNvPr id="3" name="Objet 2" hidden="1">
            <a:extLst>
              <a:ext uri="{FF2B5EF4-FFF2-40B4-BE49-F238E27FC236}">
                <a16:creationId xmlns:a16="http://schemas.microsoft.com/office/drawing/2014/main" id="{7BB89C52-7215-47FB-8975-6A2FFA25037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5269822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5" imgW="532" imgH="530" progId="TCLayout.ActiveDocument.1">
                  <p:embed/>
                </p:oleObj>
              </mc:Choice>
              <mc:Fallback>
                <p:oleObj name="Diapositive think-cell" r:id="rId5" imgW="532" imgH="530" progId="TCLayout.ActiveDocument.1">
                  <p:embed/>
                  <p:pic>
                    <p:nvPicPr>
                      <p:cNvPr id="3" name="Objet 2" hidden="1">
                        <a:extLst>
                          <a:ext uri="{FF2B5EF4-FFF2-40B4-BE49-F238E27FC236}">
                            <a16:creationId xmlns:a16="http://schemas.microsoft.com/office/drawing/2014/main" id="{7BB89C52-7215-47FB-8975-6A2FFA2503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5187B2B-3878-47DA-815E-8BB73EED8EFE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GB" sz="2800" b="1" i="0" baseline="0" dirty="0">
              <a:latin typeface="Arial Black" panose="020B0A04020102020204" pitchFamily="34" charset="0"/>
              <a:ea typeface="+mj-ea"/>
              <a:cs typeface="+mj-cs"/>
              <a:sym typeface="Arial Black" panose="020B0A04020102020204" pitchFamily="34" charset="0"/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17D3991-82D5-4923-813E-6007EFC65ED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61AABEC-672F-4B68-B914-690DA978312C}" type="slidenum">
              <a:rPr lang="en-GB" smtClean="0"/>
              <a:pPr/>
              <a:t>‹Nº›</a:t>
            </a:fld>
            <a:r>
              <a:rPr lang="en-GB" dirty="0"/>
              <a:t> ‒ 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29F32CF-ADE9-4D3D-9458-4DBEF9BE018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04786" y="1993900"/>
            <a:ext cx="2378846" cy="341632"/>
          </a:xfrm>
          <a:noFill/>
        </p:spPr>
        <p:txBody>
          <a:bodyPr lIns="72000" rIns="0" anchor="t">
            <a:spAutoFit/>
          </a:bodyPr>
          <a:lstStyle>
            <a:lvl1pPr marL="0" indent="0" algn="l">
              <a:buNone/>
              <a:defRPr b="1" cap="all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Title</a:t>
            </a:r>
          </a:p>
        </p:txBody>
      </p:sp>
      <p:sp>
        <p:nvSpPr>
          <p:cNvPr id="13" name="Espace réservé du texte 4">
            <a:extLst>
              <a:ext uri="{FF2B5EF4-FFF2-40B4-BE49-F238E27FC236}">
                <a16:creationId xmlns:a16="http://schemas.microsoft.com/office/drawing/2014/main" id="{8F949CB4-ADF1-411D-B5B0-474DDF2975F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05979" y="1993900"/>
            <a:ext cx="2378846" cy="341632"/>
          </a:xfrm>
          <a:noFill/>
        </p:spPr>
        <p:txBody>
          <a:bodyPr lIns="72000" rIns="0" anchor="t">
            <a:spAutoFit/>
          </a:bodyPr>
          <a:lstStyle>
            <a:lvl1pPr marL="0" indent="0" algn="l">
              <a:buNone/>
              <a:defRPr b="1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Title</a:t>
            </a:r>
            <a:endParaRPr lang="en-GB" dirty="0"/>
          </a:p>
        </p:txBody>
      </p:sp>
      <p:sp>
        <p:nvSpPr>
          <p:cNvPr id="14" name="Espace réservé du texte 4">
            <a:extLst>
              <a:ext uri="{FF2B5EF4-FFF2-40B4-BE49-F238E27FC236}">
                <a16:creationId xmlns:a16="http://schemas.microsoft.com/office/drawing/2014/main" id="{F575F9CB-6641-4AA5-BBBF-DCB5E35A79B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407173" y="1993900"/>
            <a:ext cx="2378846" cy="338554"/>
          </a:xfrm>
          <a:noFill/>
        </p:spPr>
        <p:txBody>
          <a:bodyPr lIns="72000" rIns="0" anchor="t">
            <a:spAutoFit/>
          </a:bodyPr>
          <a:lstStyle>
            <a:lvl1pPr marL="0" indent="0" algn="l">
              <a:buNone/>
              <a:defRPr b="1" cap="all" baseline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GB" dirty="0"/>
              <a:t>Title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id="{673ECD5B-058F-460C-B800-3658FC97D20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408368" y="1993900"/>
            <a:ext cx="2378846" cy="341632"/>
          </a:xfrm>
          <a:noFill/>
        </p:spPr>
        <p:txBody>
          <a:bodyPr lIns="72000" rIns="0" anchor="t">
            <a:spAutoFit/>
          </a:bodyPr>
          <a:lstStyle>
            <a:lvl1pPr marL="0" indent="0" algn="l">
              <a:buNone/>
              <a:defRPr b="1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Title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2D19A821-9323-436D-9BBA-EF55905E304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04786" y="2785487"/>
            <a:ext cx="2378847" cy="1477328"/>
          </a:xfrm>
        </p:spPr>
        <p:txBody>
          <a:bodyPr lIns="0" rIns="0">
            <a:spAutoFit/>
          </a:bodyPr>
          <a:lstStyle>
            <a:lvl1pPr>
              <a:defRPr sz="1600"/>
            </a:lvl1pPr>
            <a:lvl2pPr marL="447675" indent="-314325">
              <a:buFontTx/>
              <a:buBlip>
                <a:blip r:embed="rId7"/>
              </a:buBlip>
              <a:defRPr sz="1600"/>
            </a:lvl2pPr>
            <a:lvl3pPr>
              <a:defRPr sz="14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change the text styles on the slide master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7" name="Espace réservé du texte 15">
            <a:extLst>
              <a:ext uri="{FF2B5EF4-FFF2-40B4-BE49-F238E27FC236}">
                <a16:creationId xmlns:a16="http://schemas.microsoft.com/office/drawing/2014/main" id="{8F509378-7F96-4CC3-B445-AFDF4E8F71B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405979" y="2785487"/>
            <a:ext cx="2378847" cy="1477328"/>
          </a:xfrm>
        </p:spPr>
        <p:txBody>
          <a:bodyPr lIns="0" rIns="0">
            <a:spAutoFit/>
          </a:bodyPr>
          <a:lstStyle>
            <a:lvl1pPr>
              <a:defRPr sz="1600"/>
            </a:lvl1pPr>
            <a:lvl2pPr marL="447675" indent="-314325">
              <a:buFontTx/>
              <a:buBlip>
                <a:blip r:embed="rId8"/>
              </a:buBlip>
              <a:defRPr sz="1600"/>
            </a:lvl2pPr>
            <a:lvl3pPr>
              <a:defRPr sz="14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change the text styles on the slide master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9" name="Espace réservé du texte 15">
            <a:extLst>
              <a:ext uri="{FF2B5EF4-FFF2-40B4-BE49-F238E27FC236}">
                <a16:creationId xmlns:a16="http://schemas.microsoft.com/office/drawing/2014/main" id="{BB3AB300-BC70-4E89-90E0-8D61F56FBB2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408367" y="2785487"/>
            <a:ext cx="2378847" cy="1477328"/>
          </a:xfrm>
        </p:spPr>
        <p:txBody>
          <a:bodyPr lIns="0" rIns="0">
            <a:spAutoFit/>
          </a:bodyPr>
          <a:lstStyle>
            <a:lvl1pPr>
              <a:defRPr sz="1600"/>
            </a:lvl1pPr>
            <a:lvl2pPr marL="447675" indent="-314325">
              <a:buFontTx/>
              <a:buBlip>
                <a:blip r:embed="rId9"/>
              </a:buBlip>
              <a:defRPr sz="1600"/>
            </a:lvl2pPr>
            <a:lvl3pPr>
              <a:defRPr sz="14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change the text styles on the slide master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6B1772CC-CE52-4E78-B63F-76A973F91E5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4786" y="1368596"/>
            <a:ext cx="2311064" cy="353943"/>
          </a:xfrm>
          <a:noFill/>
        </p:spPr>
        <p:txBody>
          <a:bodyPr wrap="none" lIns="72000" rIns="72000" bIns="0">
            <a:sp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Subtitle of the slide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DC641C9-B54A-4E65-BAB2-93108534F4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 err="1"/>
              <a:t>Title</a:t>
            </a:r>
            <a:r>
              <a:rPr lang="fr-FR" dirty="0"/>
              <a:t> of the slide</a:t>
            </a:r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72A123BC-64B8-4F7B-855D-41D9EB63A6F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786" y="5914632"/>
            <a:ext cx="11463417" cy="215444"/>
          </a:xfrm>
        </p:spPr>
        <p:txBody>
          <a:bodyPr wrap="square" lIns="72000" anchor="b">
            <a:spAutoFit/>
          </a:bodyPr>
          <a:lstStyle>
            <a:lvl1pPr marL="0" indent="0">
              <a:buNone/>
              <a:defRPr sz="800" b="0" i="1">
                <a:solidFill>
                  <a:schemeClr val="bg1">
                    <a:lumMod val="50000"/>
                  </a:schemeClr>
                </a:solidFill>
              </a:defRPr>
            </a:lvl1pPr>
            <a:lvl2pPr marL="133350" indent="0">
              <a:buNone/>
              <a:defRPr/>
            </a:lvl2pPr>
            <a:lvl3pPr marL="542925" indent="0">
              <a:buNone/>
              <a:defRPr/>
            </a:lvl3pPr>
            <a:lvl4pPr marL="758825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GB" dirty="0"/>
              <a:t>Sources:</a:t>
            </a:r>
          </a:p>
        </p:txBody>
      </p:sp>
    </p:spTree>
    <p:extLst>
      <p:ext uri="{BB962C8B-B14F-4D97-AF65-F5344CB8AC3E}">
        <p14:creationId xmlns:p14="http://schemas.microsoft.com/office/powerpoint/2010/main" val="25461547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7">
          <p15:clr>
            <a:srgbClr val="F26B43"/>
          </p15:clr>
        </p15:guide>
        <p15:guide id="2" pos="7427">
          <p15:clr>
            <a:srgbClr val="F26B43"/>
          </p15:clr>
        </p15:guide>
        <p15:guide id="3" orient="horz" pos="232">
          <p15:clr>
            <a:srgbClr val="F26B43"/>
          </p15:clr>
        </p15:guide>
        <p15:guide id="4" orient="horz" pos="600">
          <p15:clr>
            <a:srgbClr val="F26B43"/>
          </p15:clr>
        </p15:guide>
        <p15:guide id="5" orient="horz" pos="3906">
          <p15:clr>
            <a:srgbClr val="F26B43"/>
          </p15:clr>
        </p15:guide>
        <p15:guide id="6" orient="horz" pos="4156">
          <p15:clr>
            <a:srgbClr val="F26B43"/>
          </p15:clr>
        </p15:guide>
        <p15:guide id="7" pos="306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s with colored titles [V2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 2" hidden="1">
            <a:extLst>
              <a:ext uri="{FF2B5EF4-FFF2-40B4-BE49-F238E27FC236}">
                <a16:creationId xmlns:a16="http://schemas.microsoft.com/office/drawing/2014/main" id="{7BB89C52-7215-47FB-8975-6A2FFA25037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3464822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4" imgW="532" imgH="530" progId="TCLayout.ActiveDocument.1">
                  <p:embed/>
                </p:oleObj>
              </mc:Choice>
              <mc:Fallback>
                <p:oleObj name="Diapositive think-cell" r:id="rId4" imgW="532" imgH="530" progId="TCLayout.ActiveDocument.1">
                  <p:embed/>
                  <p:pic>
                    <p:nvPicPr>
                      <p:cNvPr id="3" name="Objet 2" hidden="1">
                        <a:extLst>
                          <a:ext uri="{FF2B5EF4-FFF2-40B4-BE49-F238E27FC236}">
                            <a16:creationId xmlns:a16="http://schemas.microsoft.com/office/drawing/2014/main" id="{7BB89C52-7215-47FB-8975-6A2FFA2503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5187B2B-3878-47DA-815E-8BB73EED8EFE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GB" sz="2800" b="1" i="0" baseline="0" dirty="0">
              <a:latin typeface="Arial Black" panose="020B0A04020102020204" pitchFamily="34" charset="0"/>
              <a:ea typeface="+mj-ea"/>
              <a:cs typeface="+mj-cs"/>
              <a:sym typeface="Arial Black" panose="020B0A04020102020204" pitchFamily="34" charset="0"/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17D3991-82D5-4923-813E-6007EFC65ED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61AABEC-672F-4B68-B914-690DA978312C}" type="slidenum">
              <a:rPr lang="en-GB" smtClean="0"/>
              <a:pPr/>
              <a:t>‹Nº›</a:t>
            </a:fld>
            <a:r>
              <a:rPr lang="en-GB" dirty="0"/>
              <a:t> ‒ 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6B1772CC-CE52-4E78-B63F-76A973F91E5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4786" y="1368596"/>
            <a:ext cx="2311064" cy="353943"/>
          </a:xfrm>
          <a:noFill/>
        </p:spPr>
        <p:txBody>
          <a:bodyPr wrap="none" lIns="72000" rIns="72000" bIns="0">
            <a:sp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Subtitle of the slide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DC641C9-B54A-4E65-BAB2-93108534F4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 err="1"/>
              <a:t>Title</a:t>
            </a:r>
            <a:r>
              <a:rPr lang="fr-FR" dirty="0"/>
              <a:t> of the slide</a:t>
            </a:r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3DAB39EE-A592-42CC-A3A7-B1D1A851EA3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786" y="5914632"/>
            <a:ext cx="11463417" cy="215444"/>
          </a:xfrm>
        </p:spPr>
        <p:txBody>
          <a:bodyPr wrap="square" lIns="72000" anchor="b">
            <a:spAutoFit/>
          </a:bodyPr>
          <a:lstStyle>
            <a:lvl1pPr marL="0" indent="0">
              <a:buNone/>
              <a:defRPr sz="800" b="0" i="1">
                <a:solidFill>
                  <a:schemeClr val="bg1">
                    <a:lumMod val="50000"/>
                  </a:schemeClr>
                </a:solidFill>
              </a:defRPr>
            </a:lvl1pPr>
            <a:lvl2pPr marL="133350" indent="0">
              <a:buNone/>
              <a:defRPr/>
            </a:lvl2pPr>
            <a:lvl3pPr marL="542925" indent="0">
              <a:buNone/>
              <a:defRPr/>
            </a:lvl3pPr>
            <a:lvl4pPr marL="758825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GB" dirty="0"/>
              <a:t>Sources:</a:t>
            </a:r>
          </a:p>
        </p:txBody>
      </p:sp>
      <p:sp>
        <p:nvSpPr>
          <p:cNvPr id="25" name="Espace réservé du texte 4">
            <a:extLst>
              <a:ext uri="{FF2B5EF4-FFF2-40B4-BE49-F238E27FC236}">
                <a16:creationId xmlns:a16="http://schemas.microsoft.com/office/drawing/2014/main" id="{1A62086C-76E4-4718-9B87-7C2FB483077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04786" y="1993900"/>
            <a:ext cx="2378846" cy="341632"/>
          </a:xfrm>
          <a:noFill/>
        </p:spPr>
        <p:txBody>
          <a:bodyPr lIns="72000" rIns="0" anchor="t">
            <a:spAutoFit/>
          </a:bodyPr>
          <a:lstStyle>
            <a:lvl1pPr marL="0" indent="0" algn="l">
              <a:buNone/>
              <a:defRPr b="1" cap="all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Title</a:t>
            </a:r>
          </a:p>
        </p:txBody>
      </p:sp>
      <p:sp>
        <p:nvSpPr>
          <p:cNvPr id="26" name="Espace réservé du texte 4">
            <a:extLst>
              <a:ext uri="{FF2B5EF4-FFF2-40B4-BE49-F238E27FC236}">
                <a16:creationId xmlns:a16="http://schemas.microsoft.com/office/drawing/2014/main" id="{1F85B39E-ADE6-4814-B538-973092E927F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05979" y="1993900"/>
            <a:ext cx="2378846" cy="341632"/>
          </a:xfrm>
          <a:noFill/>
        </p:spPr>
        <p:txBody>
          <a:bodyPr lIns="72000" rIns="0" anchor="t">
            <a:spAutoFit/>
          </a:bodyPr>
          <a:lstStyle>
            <a:lvl1pPr marL="0" indent="0" algn="l">
              <a:buNone/>
              <a:defRPr b="1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Title</a:t>
            </a:r>
            <a:endParaRPr lang="en-GB" dirty="0"/>
          </a:p>
        </p:txBody>
      </p:sp>
      <p:sp>
        <p:nvSpPr>
          <p:cNvPr id="28" name="Espace réservé du texte 4">
            <a:extLst>
              <a:ext uri="{FF2B5EF4-FFF2-40B4-BE49-F238E27FC236}">
                <a16:creationId xmlns:a16="http://schemas.microsoft.com/office/drawing/2014/main" id="{9CE6EC93-06F2-4F91-965C-189C479505A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408368" y="1993900"/>
            <a:ext cx="2378846" cy="341632"/>
          </a:xfrm>
          <a:noFill/>
        </p:spPr>
        <p:txBody>
          <a:bodyPr lIns="72000" rIns="0" anchor="t">
            <a:spAutoFit/>
          </a:bodyPr>
          <a:lstStyle>
            <a:lvl1pPr marL="0" indent="0" algn="l">
              <a:buNone/>
              <a:defRPr b="1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Title</a:t>
            </a:r>
          </a:p>
        </p:txBody>
      </p:sp>
      <p:sp>
        <p:nvSpPr>
          <p:cNvPr id="29" name="Espace réservé du texte 15">
            <a:extLst>
              <a:ext uri="{FF2B5EF4-FFF2-40B4-BE49-F238E27FC236}">
                <a16:creationId xmlns:a16="http://schemas.microsoft.com/office/drawing/2014/main" id="{F78CE628-C138-44AB-BF90-4CD6DCBF6C9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04786" y="2785487"/>
            <a:ext cx="2378847" cy="1477328"/>
          </a:xfrm>
        </p:spPr>
        <p:txBody>
          <a:bodyPr lIns="0" rIns="0">
            <a:spAutoFit/>
          </a:bodyPr>
          <a:lstStyle>
            <a:lvl1pPr>
              <a:defRPr sz="1600"/>
            </a:lvl1pPr>
            <a:lvl2pPr marL="447675" indent="-314325">
              <a:buFontTx/>
              <a:buBlip>
                <a:blip r:embed="rId6"/>
              </a:buBlip>
              <a:defRPr sz="1600"/>
            </a:lvl2pPr>
            <a:lvl3pPr>
              <a:defRPr sz="14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change the text styles on the slide master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30" name="Espace réservé du texte 15">
            <a:extLst>
              <a:ext uri="{FF2B5EF4-FFF2-40B4-BE49-F238E27FC236}">
                <a16:creationId xmlns:a16="http://schemas.microsoft.com/office/drawing/2014/main" id="{6683BE0B-F7A1-470B-9F10-E4277EE351E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405979" y="2785487"/>
            <a:ext cx="2378847" cy="1477328"/>
          </a:xfrm>
        </p:spPr>
        <p:txBody>
          <a:bodyPr lIns="0" rIns="0">
            <a:spAutoFit/>
          </a:bodyPr>
          <a:lstStyle>
            <a:lvl1pPr>
              <a:defRPr sz="1600"/>
            </a:lvl1pPr>
            <a:lvl2pPr marL="447675" indent="-314325">
              <a:buFontTx/>
              <a:buBlip>
                <a:blip r:embed="rId7"/>
              </a:buBlip>
              <a:defRPr sz="1600"/>
            </a:lvl2pPr>
            <a:lvl3pPr>
              <a:defRPr sz="14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change the text styles on the slide master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32" name="Espace réservé du texte 15">
            <a:extLst>
              <a:ext uri="{FF2B5EF4-FFF2-40B4-BE49-F238E27FC236}">
                <a16:creationId xmlns:a16="http://schemas.microsoft.com/office/drawing/2014/main" id="{4171E4E7-27E3-4CAE-8117-8B0985E326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408367" y="2785487"/>
            <a:ext cx="2378847" cy="1477328"/>
          </a:xfrm>
        </p:spPr>
        <p:txBody>
          <a:bodyPr lIns="0" rIns="0">
            <a:spAutoFit/>
          </a:bodyPr>
          <a:lstStyle>
            <a:lvl1pPr>
              <a:defRPr sz="1600"/>
            </a:lvl1pPr>
            <a:lvl2pPr marL="447675" indent="-314325">
              <a:buFontTx/>
              <a:buBlip>
                <a:blip r:embed="rId8"/>
              </a:buBlip>
              <a:defRPr sz="1600"/>
            </a:lvl2pPr>
            <a:lvl3pPr>
              <a:defRPr sz="14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change the text styles on the slide master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33" name="Espace réservé du texte 4">
            <a:extLst>
              <a:ext uri="{FF2B5EF4-FFF2-40B4-BE49-F238E27FC236}">
                <a16:creationId xmlns:a16="http://schemas.microsoft.com/office/drawing/2014/main" id="{CF196C90-BFA5-4EB1-809E-257C96ED6B2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407173" y="1993900"/>
            <a:ext cx="2378846" cy="338554"/>
          </a:xfrm>
          <a:noFill/>
        </p:spPr>
        <p:txBody>
          <a:bodyPr lIns="72000" rIns="0" anchor="t">
            <a:spAutoFit/>
          </a:bodyPr>
          <a:lstStyle>
            <a:lvl1pPr marL="0" indent="0" algn="l">
              <a:buNone/>
              <a:defRPr b="1" cap="all" baseline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GB" dirty="0"/>
              <a:t>Title</a:t>
            </a:r>
          </a:p>
        </p:txBody>
      </p:sp>
      <p:sp>
        <p:nvSpPr>
          <p:cNvPr id="34" name="Espace réservé du texte 15">
            <a:extLst>
              <a:ext uri="{FF2B5EF4-FFF2-40B4-BE49-F238E27FC236}">
                <a16:creationId xmlns:a16="http://schemas.microsoft.com/office/drawing/2014/main" id="{BA8D7796-2153-4B06-BE09-A751E28741D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407172" y="2785487"/>
            <a:ext cx="2378847" cy="1477328"/>
          </a:xfrm>
        </p:spPr>
        <p:txBody>
          <a:bodyPr lIns="0" rIns="0">
            <a:spAutoFit/>
          </a:bodyPr>
          <a:lstStyle>
            <a:lvl1pPr>
              <a:defRPr sz="1600"/>
            </a:lvl1pPr>
            <a:lvl2pPr marL="447675" indent="-3143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80000"/>
              <a:buFontTx/>
              <a:buBlip>
                <a:blip r:embed="rId9"/>
              </a:buBlip>
              <a:defRPr lang="en-GB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sz="14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change the text styles on the slide master</a:t>
            </a:r>
          </a:p>
          <a:p>
            <a:pPr marL="447675" lvl="1" indent="-3143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80000"/>
              <a:buFontTx/>
              <a:buBlip>
                <a:blip r:embed="rId9"/>
              </a:buBlip>
            </a:pPr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627625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7">
          <p15:clr>
            <a:srgbClr val="F26B43"/>
          </p15:clr>
        </p15:guide>
        <p15:guide id="2" pos="7427">
          <p15:clr>
            <a:srgbClr val="F26B43"/>
          </p15:clr>
        </p15:guide>
        <p15:guide id="3" orient="horz" pos="232">
          <p15:clr>
            <a:srgbClr val="F26B43"/>
          </p15:clr>
        </p15:guide>
        <p15:guide id="4" orient="horz" pos="600">
          <p15:clr>
            <a:srgbClr val="F26B43"/>
          </p15:clr>
        </p15:guide>
        <p15:guide id="5" orient="horz" pos="3906">
          <p15:clr>
            <a:srgbClr val="F26B43"/>
          </p15:clr>
        </p15:guide>
        <p15:guide id="6" orient="horz" pos="4156">
          <p15:clr>
            <a:srgbClr val="F26B43"/>
          </p15:clr>
        </p15:guide>
        <p15:guide id="7" pos="306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s with colored titles with divi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 2" hidden="1">
            <a:extLst>
              <a:ext uri="{FF2B5EF4-FFF2-40B4-BE49-F238E27FC236}">
                <a16:creationId xmlns:a16="http://schemas.microsoft.com/office/drawing/2014/main" id="{7BB89C52-7215-47FB-8975-6A2FFA25037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6425889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4" imgW="532" imgH="530" progId="TCLayout.ActiveDocument.1">
                  <p:embed/>
                </p:oleObj>
              </mc:Choice>
              <mc:Fallback>
                <p:oleObj name="Diapositive think-cell" r:id="rId4" imgW="532" imgH="530" progId="TCLayout.ActiveDocument.1">
                  <p:embed/>
                  <p:pic>
                    <p:nvPicPr>
                      <p:cNvPr id="3" name="Objet 2" hidden="1">
                        <a:extLst>
                          <a:ext uri="{FF2B5EF4-FFF2-40B4-BE49-F238E27FC236}">
                            <a16:creationId xmlns:a16="http://schemas.microsoft.com/office/drawing/2014/main" id="{7BB89C52-7215-47FB-8975-6A2FFA2503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5187B2B-3878-47DA-815E-8BB73EED8EFE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GB" sz="2800" b="1" i="0" baseline="0" dirty="0">
              <a:latin typeface="Arial Black" panose="020B0A04020102020204" pitchFamily="34" charset="0"/>
              <a:ea typeface="+mj-ea"/>
              <a:cs typeface="+mj-cs"/>
              <a:sym typeface="Arial Black" panose="020B0A04020102020204" pitchFamily="34" charset="0"/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17D3991-82D5-4923-813E-6007EFC65ED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61AABEC-672F-4B68-B914-690DA978312C}" type="slidenum">
              <a:rPr lang="en-GB" smtClean="0"/>
              <a:pPr/>
              <a:t>‹Nº›</a:t>
            </a:fld>
            <a:r>
              <a:rPr lang="en-GB" dirty="0"/>
              <a:t> ‒ 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6B1772CC-CE52-4E78-B63F-76A973F91E5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4786" y="1368596"/>
            <a:ext cx="2311064" cy="353943"/>
          </a:xfrm>
          <a:noFill/>
        </p:spPr>
        <p:txBody>
          <a:bodyPr wrap="none" lIns="72000" rIns="72000" bIns="0">
            <a:sp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Subtitle of the slide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DC641C9-B54A-4E65-BAB2-93108534F4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 err="1"/>
              <a:t>Title</a:t>
            </a:r>
            <a:r>
              <a:rPr lang="fr-FR" dirty="0"/>
              <a:t> of the slide</a:t>
            </a:r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72A123BC-64B8-4F7B-855D-41D9EB63A6F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786" y="5914632"/>
            <a:ext cx="11463417" cy="215444"/>
          </a:xfrm>
        </p:spPr>
        <p:txBody>
          <a:bodyPr wrap="square" lIns="72000" anchor="b">
            <a:spAutoFit/>
          </a:bodyPr>
          <a:lstStyle>
            <a:lvl1pPr marL="0" indent="0">
              <a:buNone/>
              <a:defRPr sz="800" b="0" i="1">
                <a:solidFill>
                  <a:schemeClr val="bg1">
                    <a:lumMod val="50000"/>
                  </a:schemeClr>
                </a:solidFill>
              </a:defRPr>
            </a:lvl1pPr>
            <a:lvl2pPr marL="133350" indent="0">
              <a:buNone/>
              <a:defRPr/>
            </a:lvl2pPr>
            <a:lvl3pPr marL="542925" indent="0">
              <a:buNone/>
              <a:defRPr/>
            </a:lvl3pPr>
            <a:lvl4pPr marL="758825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GB" dirty="0"/>
              <a:t>Sources:</a:t>
            </a:r>
          </a:p>
        </p:txBody>
      </p:sp>
      <p:sp>
        <p:nvSpPr>
          <p:cNvPr id="22" name="Espace réservé du texte 4">
            <a:extLst>
              <a:ext uri="{FF2B5EF4-FFF2-40B4-BE49-F238E27FC236}">
                <a16:creationId xmlns:a16="http://schemas.microsoft.com/office/drawing/2014/main" id="{FFF7EE1B-7DB4-488B-B26D-A38B11675A8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04786" y="1993900"/>
            <a:ext cx="2378846" cy="341632"/>
          </a:xfrm>
          <a:noFill/>
        </p:spPr>
        <p:txBody>
          <a:bodyPr lIns="72000" rIns="0" anchor="t">
            <a:spAutoFit/>
          </a:bodyPr>
          <a:lstStyle>
            <a:lvl1pPr marL="0" indent="0" algn="l">
              <a:buNone/>
              <a:defRPr b="1" cap="all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Title</a:t>
            </a:r>
          </a:p>
        </p:txBody>
      </p:sp>
      <p:sp>
        <p:nvSpPr>
          <p:cNvPr id="23" name="Espace réservé du texte 4">
            <a:extLst>
              <a:ext uri="{FF2B5EF4-FFF2-40B4-BE49-F238E27FC236}">
                <a16:creationId xmlns:a16="http://schemas.microsoft.com/office/drawing/2014/main" id="{96518655-1BBA-4FB9-A1A1-87676ECAF4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05979" y="1993900"/>
            <a:ext cx="2378846" cy="341632"/>
          </a:xfrm>
          <a:noFill/>
        </p:spPr>
        <p:txBody>
          <a:bodyPr lIns="72000" rIns="0" anchor="t">
            <a:spAutoFit/>
          </a:bodyPr>
          <a:lstStyle>
            <a:lvl1pPr marL="0" indent="0" algn="l">
              <a:buNone/>
              <a:defRPr b="1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Title</a:t>
            </a:r>
            <a:endParaRPr lang="en-GB" dirty="0"/>
          </a:p>
        </p:txBody>
      </p:sp>
      <p:sp>
        <p:nvSpPr>
          <p:cNvPr id="24" name="Espace réservé du texte 4">
            <a:extLst>
              <a:ext uri="{FF2B5EF4-FFF2-40B4-BE49-F238E27FC236}">
                <a16:creationId xmlns:a16="http://schemas.microsoft.com/office/drawing/2014/main" id="{8634DFA4-CD88-4C57-A92C-47493D245D0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407173" y="1993900"/>
            <a:ext cx="2378846" cy="338554"/>
          </a:xfrm>
          <a:noFill/>
        </p:spPr>
        <p:txBody>
          <a:bodyPr lIns="72000" rIns="0" anchor="t">
            <a:spAutoFit/>
          </a:bodyPr>
          <a:lstStyle>
            <a:lvl1pPr marL="0" indent="0" algn="l">
              <a:buNone/>
              <a:defRPr b="1" cap="all" baseline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GB" dirty="0"/>
              <a:t>Title</a:t>
            </a:r>
          </a:p>
        </p:txBody>
      </p:sp>
      <p:sp>
        <p:nvSpPr>
          <p:cNvPr id="25" name="Espace réservé du texte 4">
            <a:extLst>
              <a:ext uri="{FF2B5EF4-FFF2-40B4-BE49-F238E27FC236}">
                <a16:creationId xmlns:a16="http://schemas.microsoft.com/office/drawing/2014/main" id="{09285BF7-E824-44DC-8939-2EEDF8EAB5E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408368" y="1993900"/>
            <a:ext cx="2378846" cy="341632"/>
          </a:xfrm>
          <a:noFill/>
        </p:spPr>
        <p:txBody>
          <a:bodyPr lIns="72000" rIns="0" anchor="t">
            <a:spAutoFit/>
          </a:bodyPr>
          <a:lstStyle>
            <a:lvl1pPr marL="0" indent="0" algn="l">
              <a:buNone/>
              <a:defRPr b="1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Title</a:t>
            </a:r>
          </a:p>
        </p:txBody>
      </p:sp>
      <p:sp>
        <p:nvSpPr>
          <p:cNvPr id="26" name="Espace réservé du texte 15">
            <a:extLst>
              <a:ext uri="{FF2B5EF4-FFF2-40B4-BE49-F238E27FC236}">
                <a16:creationId xmlns:a16="http://schemas.microsoft.com/office/drawing/2014/main" id="{7EA390A2-E2D4-4D20-BDB9-C874325BA37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04786" y="2785487"/>
            <a:ext cx="2378847" cy="1477328"/>
          </a:xfrm>
        </p:spPr>
        <p:txBody>
          <a:bodyPr lIns="0" rIns="0">
            <a:spAutoFit/>
          </a:bodyPr>
          <a:lstStyle>
            <a:lvl1pPr>
              <a:defRPr sz="1600"/>
            </a:lvl1pPr>
            <a:lvl2pPr marL="447675" indent="-314325">
              <a:buFontTx/>
              <a:buBlip>
                <a:blip r:embed="rId6"/>
              </a:buBlip>
              <a:defRPr sz="1600"/>
            </a:lvl2pPr>
            <a:lvl3pPr>
              <a:defRPr sz="14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change the text styles on the slide master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27" name="Espace réservé du texte 15">
            <a:extLst>
              <a:ext uri="{FF2B5EF4-FFF2-40B4-BE49-F238E27FC236}">
                <a16:creationId xmlns:a16="http://schemas.microsoft.com/office/drawing/2014/main" id="{1564D801-B0E6-43C3-8B94-0E89FD96100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405979" y="2785487"/>
            <a:ext cx="2378847" cy="1477328"/>
          </a:xfrm>
        </p:spPr>
        <p:txBody>
          <a:bodyPr lIns="0" rIns="0">
            <a:spAutoFit/>
          </a:bodyPr>
          <a:lstStyle>
            <a:lvl1pPr>
              <a:defRPr sz="1600"/>
            </a:lvl1pPr>
            <a:lvl2pPr marL="447675" indent="-314325">
              <a:buFontTx/>
              <a:buBlip>
                <a:blip r:embed="rId7"/>
              </a:buBlip>
              <a:defRPr sz="1600"/>
            </a:lvl2pPr>
            <a:lvl3pPr>
              <a:defRPr sz="14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change the text styles on the slide master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28" name="Espace réservé du texte 15">
            <a:extLst>
              <a:ext uri="{FF2B5EF4-FFF2-40B4-BE49-F238E27FC236}">
                <a16:creationId xmlns:a16="http://schemas.microsoft.com/office/drawing/2014/main" id="{461F3D26-7698-4382-817D-06AE9A8CDF0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407172" y="2785487"/>
            <a:ext cx="2378847" cy="1477328"/>
          </a:xfrm>
        </p:spPr>
        <p:txBody>
          <a:bodyPr wrap="square" lIns="0" rIns="0">
            <a:spAutoFit/>
          </a:bodyPr>
          <a:lstStyle>
            <a:lvl1pPr>
              <a:defRPr sz="1600"/>
            </a:lvl1pPr>
            <a:lvl2pPr marL="447675" indent="-314325">
              <a:buFontTx/>
              <a:buBlip>
                <a:blip r:embed="rId8"/>
              </a:buBlip>
              <a:defRPr sz="1600"/>
            </a:lvl2pPr>
            <a:lvl3pPr>
              <a:defRPr sz="14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change the text styles on the slide master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29" name="Espace réservé du texte 15">
            <a:extLst>
              <a:ext uri="{FF2B5EF4-FFF2-40B4-BE49-F238E27FC236}">
                <a16:creationId xmlns:a16="http://schemas.microsoft.com/office/drawing/2014/main" id="{B611E923-D3EE-49B7-A936-85891DEAA76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408367" y="2785487"/>
            <a:ext cx="2378847" cy="1477328"/>
          </a:xfrm>
        </p:spPr>
        <p:txBody>
          <a:bodyPr lIns="0" rIns="0">
            <a:spAutoFit/>
          </a:bodyPr>
          <a:lstStyle>
            <a:lvl1pPr>
              <a:defRPr sz="1600"/>
            </a:lvl1pPr>
            <a:lvl2pPr marL="447675" indent="-314325">
              <a:buFontTx/>
              <a:buBlip>
                <a:blip r:embed="rId9"/>
              </a:buBlip>
              <a:defRPr sz="1600"/>
            </a:lvl2pPr>
            <a:lvl3pPr>
              <a:defRPr sz="14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change the text styles on the slide master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cxnSp>
        <p:nvCxnSpPr>
          <p:cNvPr id="30" name="Straight Connector 35">
            <a:extLst>
              <a:ext uri="{FF2B5EF4-FFF2-40B4-BE49-F238E27FC236}">
                <a16:creationId xmlns:a16="http://schemas.microsoft.com/office/drawing/2014/main" id="{F37A373E-B0C6-4A3A-88BD-3C093DFFB918}"/>
              </a:ext>
            </a:extLst>
          </p:cNvPr>
          <p:cNvCxnSpPr>
            <a:cxnSpLocks/>
          </p:cNvCxnSpPr>
          <p:nvPr userDrawn="1"/>
        </p:nvCxnSpPr>
        <p:spPr>
          <a:xfrm flipV="1">
            <a:off x="3094806" y="1808820"/>
            <a:ext cx="0" cy="3868080"/>
          </a:xfrm>
          <a:prstGeom prst="line">
            <a:avLst/>
          </a:prstGeom>
          <a:ln w="12700">
            <a:gradFill>
              <a:gsLst>
                <a:gs pos="0">
                  <a:schemeClr val="tx2">
                    <a:alpha val="0"/>
                  </a:schemeClr>
                </a:gs>
                <a:gs pos="55000">
                  <a:schemeClr val="tx2"/>
                </a:gs>
                <a:gs pos="100000">
                  <a:schemeClr val="tx2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5">
            <a:extLst>
              <a:ext uri="{FF2B5EF4-FFF2-40B4-BE49-F238E27FC236}">
                <a16:creationId xmlns:a16="http://schemas.microsoft.com/office/drawing/2014/main" id="{0BDAA492-5340-46F7-A09D-5F68BE925AB6}"/>
              </a:ext>
            </a:extLst>
          </p:cNvPr>
          <p:cNvCxnSpPr>
            <a:cxnSpLocks/>
          </p:cNvCxnSpPr>
          <p:nvPr userDrawn="1"/>
        </p:nvCxnSpPr>
        <p:spPr>
          <a:xfrm flipV="1">
            <a:off x="6095999" y="1808820"/>
            <a:ext cx="0" cy="3868080"/>
          </a:xfrm>
          <a:prstGeom prst="line">
            <a:avLst/>
          </a:prstGeom>
          <a:ln w="12700">
            <a:gradFill>
              <a:gsLst>
                <a:gs pos="0">
                  <a:schemeClr val="tx2">
                    <a:alpha val="0"/>
                  </a:schemeClr>
                </a:gs>
                <a:gs pos="55000">
                  <a:schemeClr val="tx2"/>
                </a:gs>
                <a:gs pos="100000">
                  <a:schemeClr val="tx2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5">
            <a:extLst>
              <a:ext uri="{FF2B5EF4-FFF2-40B4-BE49-F238E27FC236}">
                <a16:creationId xmlns:a16="http://schemas.microsoft.com/office/drawing/2014/main" id="{8EDA2254-B51E-42A4-9F98-3E60FD4D7E0B}"/>
              </a:ext>
            </a:extLst>
          </p:cNvPr>
          <p:cNvCxnSpPr>
            <a:cxnSpLocks/>
          </p:cNvCxnSpPr>
          <p:nvPr userDrawn="1"/>
        </p:nvCxnSpPr>
        <p:spPr>
          <a:xfrm flipV="1">
            <a:off x="9097192" y="1808820"/>
            <a:ext cx="0" cy="3868080"/>
          </a:xfrm>
          <a:prstGeom prst="line">
            <a:avLst/>
          </a:prstGeom>
          <a:ln w="12700">
            <a:gradFill>
              <a:gsLst>
                <a:gs pos="0">
                  <a:schemeClr val="tx2">
                    <a:alpha val="0"/>
                  </a:schemeClr>
                </a:gs>
                <a:gs pos="55000">
                  <a:schemeClr val="tx2"/>
                </a:gs>
                <a:gs pos="100000">
                  <a:schemeClr val="tx2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56762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7">
          <p15:clr>
            <a:srgbClr val="F26B43"/>
          </p15:clr>
        </p15:guide>
        <p15:guide id="2" pos="7427">
          <p15:clr>
            <a:srgbClr val="F26B43"/>
          </p15:clr>
        </p15:guide>
        <p15:guide id="3" orient="horz" pos="232">
          <p15:clr>
            <a:srgbClr val="F26B43"/>
          </p15:clr>
        </p15:guide>
        <p15:guide id="4" orient="horz" pos="600">
          <p15:clr>
            <a:srgbClr val="F26B43"/>
          </p15:clr>
        </p15:guide>
        <p15:guide id="5" orient="horz" pos="3906">
          <p15:clr>
            <a:srgbClr val="F26B43"/>
          </p15:clr>
        </p15:guide>
        <p15:guide id="6" orient="horz" pos="4156">
          <p15:clr>
            <a:srgbClr val="F26B43"/>
          </p15:clr>
        </p15:guide>
        <p15:guide id="7" pos="306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s with colored titles [V2] with divi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 2" hidden="1">
            <a:extLst>
              <a:ext uri="{FF2B5EF4-FFF2-40B4-BE49-F238E27FC236}">
                <a16:creationId xmlns:a16="http://schemas.microsoft.com/office/drawing/2014/main" id="{7BB89C52-7215-47FB-8975-6A2FFA25037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3731784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4" imgW="532" imgH="530" progId="TCLayout.ActiveDocument.1">
                  <p:embed/>
                </p:oleObj>
              </mc:Choice>
              <mc:Fallback>
                <p:oleObj name="Diapositive think-cell" r:id="rId4" imgW="532" imgH="530" progId="TCLayout.ActiveDocument.1">
                  <p:embed/>
                  <p:pic>
                    <p:nvPicPr>
                      <p:cNvPr id="3" name="Objet 2" hidden="1">
                        <a:extLst>
                          <a:ext uri="{FF2B5EF4-FFF2-40B4-BE49-F238E27FC236}">
                            <a16:creationId xmlns:a16="http://schemas.microsoft.com/office/drawing/2014/main" id="{7BB89C52-7215-47FB-8975-6A2FFA2503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5187B2B-3878-47DA-815E-8BB73EED8EFE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GB" sz="2800" b="1" i="0" baseline="0" dirty="0">
              <a:latin typeface="Arial Black" panose="020B0A04020102020204" pitchFamily="34" charset="0"/>
              <a:ea typeface="+mj-ea"/>
              <a:cs typeface="+mj-cs"/>
              <a:sym typeface="Arial Black" panose="020B0A04020102020204" pitchFamily="34" charset="0"/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17D3991-82D5-4923-813E-6007EFC65ED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61AABEC-672F-4B68-B914-690DA978312C}" type="slidenum">
              <a:rPr lang="en-GB" smtClean="0"/>
              <a:pPr/>
              <a:t>‹Nº›</a:t>
            </a:fld>
            <a:r>
              <a:rPr lang="en-GB" dirty="0"/>
              <a:t> ‒ 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6B1772CC-CE52-4E78-B63F-76A973F91E5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4786" y="1368596"/>
            <a:ext cx="2311064" cy="353943"/>
          </a:xfrm>
          <a:noFill/>
        </p:spPr>
        <p:txBody>
          <a:bodyPr wrap="none" lIns="72000" rIns="72000" bIns="0">
            <a:sp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Subtitle of the slide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DC641C9-B54A-4E65-BAB2-93108534F4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 err="1"/>
              <a:t>Title</a:t>
            </a:r>
            <a:r>
              <a:rPr lang="fr-FR" dirty="0"/>
              <a:t> of the slide</a:t>
            </a:r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3DAB39EE-A592-42CC-A3A7-B1D1A851EA3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786" y="5914632"/>
            <a:ext cx="11463417" cy="215444"/>
          </a:xfrm>
        </p:spPr>
        <p:txBody>
          <a:bodyPr wrap="square" lIns="72000" anchor="b">
            <a:spAutoFit/>
          </a:bodyPr>
          <a:lstStyle>
            <a:lvl1pPr marL="0" indent="0">
              <a:buNone/>
              <a:defRPr sz="800" b="0" i="1">
                <a:solidFill>
                  <a:schemeClr val="bg1">
                    <a:lumMod val="50000"/>
                  </a:schemeClr>
                </a:solidFill>
              </a:defRPr>
            </a:lvl1pPr>
            <a:lvl2pPr marL="133350" indent="0">
              <a:buNone/>
              <a:defRPr/>
            </a:lvl2pPr>
            <a:lvl3pPr marL="542925" indent="0">
              <a:buNone/>
              <a:defRPr/>
            </a:lvl3pPr>
            <a:lvl4pPr marL="758825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GB" dirty="0"/>
              <a:t>Sources:</a:t>
            </a:r>
          </a:p>
        </p:txBody>
      </p:sp>
      <p:sp>
        <p:nvSpPr>
          <p:cNvPr id="22" name="Espace réservé du texte 4">
            <a:extLst>
              <a:ext uri="{FF2B5EF4-FFF2-40B4-BE49-F238E27FC236}">
                <a16:creationId xmlns:a16="http://schemas.microsoft.com/office/drawing/2014/main" id="{5FBBBE71-038F-47FD-AA2F-DDF7087FA88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04786" y="1993900"/>
            <a:ext cx="2378846" cy="341632"/>
          </a:xfrm>
          <a:noFill/>
        </p:spPr>
        <p:txBody>
          <a:bodyPr lIns="72000" rIns="0" anchor="t">
            <a:spAutoFit/>
          </a:bodyPr>
          <a:lstStyle>
            <a:lvl1pPr marL="0" indent="0" algn="l">
              <a:buNone/>
              <a:defRPr b="1" cap="all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Title</a:t>
            </a:r>
          </a:p>
        </p:txBody>
      </p:sp>
      <p:sp>
        <p:nvSpPr>
          <p:cNvPr id="23" name="Espace réservé du texte 4">
            <a:extLst>
              <a:ext uri="{FF2B5EF4-FFF2-40B4-BE49-F238E27FC236}">
                <a16:creationId xmlns:a16="http://schemas.microsoft.com/office/drawing/2014/main" id="{019C832B-ADC5-4655-A9BB-B9E27C49AAA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05979" y="1993900"/>
            <a:ext cx="2378846" cy="341632"/>
          </a:xfrm>
          <a:noFill/>
        </p:spPr>
        <p:txBody>
          <a:bodyPr lIns="72000" rIns="0" anchor="t">
            <a:spAutoFit/>
          </a:bodyPr>
          <a:lstStyle>
            <a:lvl1pPr marL="0" indent="0" algn="l">
              <a:buNone/>
              <a:defRPr b="1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Title</a:t>
            </a:r>
            <a:endParaRPr lang="en-GB" dirty="0"/>
          </a:p>
        </p:txBody>
      </p:sp>
      <p:sp>
        <p:nvSpPr>
          <p:cNvPr id="24" name="Espace réservé du texte 4">
            <a:extLst>
              <a:ext uri="{FF2B5EF4-FFF2-40B4-BE49-F238E27FC236}">
                <a16:creationId xmlns:a16="http://schemas.microsoft.com/office/drawing/2014/main" id="{33B8FF24-5350-4358-8A61-01E632CBA0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407173" y="1993900"/>
            <a:ext cx="2378846" cy="338554"/>
          </a:xfrm>
          <a:noFill/>
        </p:spPr>
        <p:txBody>
          <a:bodyPr lIns="72000" rIns="0" anchor="t">
            <a:spAutoFit/>
          </a:bodyPr>
          <a:lstStyle>
            <a:lvl1pPr marL="0" indent="0" algn="l">
              <a:buNone/>
              <a:defRPr b="1" cap="all" baseline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GB" dirty="0"/>
              <a:t>Title</a:t>
            </a:r>
          </a:p>
        </p:txBody>
      </p:sp>
      <p:sp>
        <p:nvSpPr>
          <p:cNvPr id="25" name="Espace réservé du texte 4">
            <a:extLst>
              <a:ext uri="{FF2B5EF4-FFF2-40B4-BE49-F238E27FC236}">
                <a16:creationId xmlns:a16="http://schemas.microsoft.com/office/drawing/2014/main" id="{F6A611CF-4A0C-414F-97D1-05D2E00D949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408368" y="1993900"/>
            <a:ext cx="2378846" cy="341632"/>
          </a:xfrm>
          <a:noFill/>
        </p:spPr>
        <p:txBody>
          <a:bodyPr lIns="72000" rIns="0" anchor="t">
            <a:spAutoFit/>
          </a:bodyPr>
          <a:lstStyle>
            <a:lvl1pPr marL="0" indent="0" algn="l">
              <a:buNone/>
              <a:defRPr b="1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Title</a:t>
            </a:r>
          </a:p>
        </p:txBody>
      </p:sp>
      <p:sp>
        <p:nvSpPr>
          <p:cNvPr id="26" name="Espace réservé du texte 15">
            <a:extLst>
              <a:ext uri="{FF2B5EF4-FFF2-40B4-BE49-F238E27FC236}">
                <a16:creationId xmlns:a16="http://schemas.microsoft.com/office/drawing/2014/main" id="{14D079C5-56C5-4829-9279-B9D159053C0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04786" y="2785487"/>
            <a:ext cx="2378847" cy="1477328"/>
          </a:xfrm>
        </p:spPr>
        <p:txBody>
          <a:bodyPr lIns="0" rIns="0">
            <a:spAutoFit/>
          </a:bodyPr>
          <a:lstStyle>
            <a:lvl1pPr>
              <a:defRPr sz="1600"/>
            </a:lvl1pPr>
            <a:lvl2pPr marL="447675" indent="-314325">
              <a:buFontTx/>
              <a:buBlip>
                <a:blip r:embed="rId6"/>
              </a:buBlip>
              <a:defRPr sz="1600"/>
            </a:lvl2pPr>
            <a:lvl3pPr>
              <a:defRPr sz="14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change the text styles on the slide master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27" name="Espace réservé du texte 15">
            <a:extLst>
              <a:ext uri="{FF2B5EF4-FFF2-40B4-BE49-F238E27FC236}">
                <a16:creationId xmlns:a16="http://schemas.microsoft.com/office/drawing/2014/main" id="{A8B2B706-3906-4253-B6DB-A7C2AFD16B1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405979" y="2785487"/>
            <a:ext cx="2378847" cy="1477328"/>
          </a:xfrm>
        </p:spPr>
        <p:txBody>
          <a:bodyPr lIns="0" rIns="0">
            <a:spAutoFit/>
          </a:bodyPr>
          <a:lstStyle>
            <a:lvl1pPr>
              <a:defRPr sz="1600"/>
            </a:lvl1pPr>
            <a:lvl2pPr marL="447675" indent="-314325">
              <a:buFontTx/>
              <a:buBlip>
                <a:blip r:embed="rId7"/>
              </a:buBlip>
              <a:defRPr sz="1600"/>
            </a:lvl2pPr>
            <a:lvl3pPr>
              <a:defRPr sz="14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change the text styles on the slide master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28" name="Espace réservé du texte 15">
            <a:extLst>
              <a:ext uri="{FF2B5EF4-FFF2-40B4-BE49-F238E27FC236}">
                <a16:creationId xmlns:a16="http://schemas.microsoft.com/office/drawing/2014/main" id="{829361D3-585B-4494-AC11-E01E8991D2B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407172" y="2785487"/>
            <a:ext cx="2378847" cy="1446550"/>
          </a:xfrm>
        </p:spPr>
        <p:txBody>
          <a:bodyPr lIns="0" rIns="0">
            <a:spAutoFit/>
          </a:bodyPr>
          <a:lstStyle>
            <a:lvl1pPr>
              <a:defRPr sz="1600"/>
            </a:lvl1pPr>
            <a:lvl2pPr marL="447675" indent="-314325">
              <a:buFontTx/>
              <a:buBlip>
                <a:blip r:embed="rId8"/>
              </a:buBlip>
              <a:defRPr lang="en-GB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sz="14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change the text styles on the slide </a:t>
            </a:r>
            <a:br>
              <a:rPr lang="en-GB" dirty="0"/>
            </a:br>
            <a:r>
              <a:rPr lang="en-GB" dirty="0"/>
              <a:t>master</a:t>
            </a:r>
          </a:p>
          <a:p>
            <a:pPr marL="447675" lvl="1" indent="-3143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80000"/>
              <a:buFontTx/>
              <a:buBlip>
                <a:blip r:embed="rId9"/>
              </a:buBlip>
            </a:pPr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29" name="Espace réservé du texte 15">
            <a:extLst>
              <a:ext uri="{FF2B5EF4-FFF2-40B4-BE49-F238E27FC236}">
                <a16:creationId xmlns:a16="http://schemas.microsoft.com/office/drawing/2014/main" id="{432D91E9-DE40-4B4D-9E1B-9DBA866F339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408367" y="2785487"/>
            <a:ext cx="2378847" cy="1477328"/>
          </a:xfrm>
        </p:spPr>
        <p:txBody>
          <a:bodyPr lIns="0" rIns="0">
            <a:spAutoFit/>
          </a:bodyPr>
          <a:lstStyle>
            <a:lvl1pPr>
              <a:defRPr sz="1600"/>
            </a:lvl1pPr>
            <a:lvl2pPr marL="447675" indent="-314325">
              <a:buFontTx/>
              <a:buBlip>
                <a:blip r:embed="rId10"/>
              </a:buBlip>
              <a:defRPr sz="1600"/>
            </a:lvl2pPr>
            <a:lvl3pPr>
              <a:defRPr sz="14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change the text styles on the slide master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cxnSp>
        <p:nvCxnSpPr>
          <p:cNvPr id="30" name="Straight Connector 35">
            <a:extLst>
              <a:ext uri="{FF2B5EF4-FFF2-40B4-BE49-F238E27FC236}">
                <a16:creationId xmlns:a16="http://schemas.microsoft.com/office/drawing/2014/main" id="{4D161E9A-7872-4440-9E61-28B41BBA4C74}"/>
              </a:ext>
            </a:extLst>
          </p:cNvPr>
          <p:cNvCxnSpPr>
            <a:cxnSpLocks/>
          </p:cNvCxnSpPr>
          <p:nvPr userDrawn="1"/>
        </p:nvCxnSpPr>
        <p:spPr>
          <a:xfrm flipV="1">
            <a:off x="3094806" y="1808820"/>
            <a:ext cx="0" cy="3868080"/>
          </a:xfrm>
          <a:prstGeom prst="line">
            <a:avLst/>
          </a:prstGeom>
          <a:ln w="12700">
            <a:gradFill>
              <a:gsLst>
                <a:gs pos="0">
                  <a:schemeClr val="tx2">
                    <a:alpha val="0"/>
                  </a:schemeClr>
                </a:gs>
                <a:gs pos="55000">
                  <a:schemeClr val="tx2"/>
                </a:gs>
                <a:gs pos="100000">
                  <a:schemeClr val="tx2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5">
            <a:extLst>
              <a:ext uri="{FF2B5EF4-FFF2-40B4-BE49-F238E27FC236}">
                <a16:creationId xmlns:a16="http://schemas.microsoft.com/office/drawing/2014/main" id="{CBF43B31-2F37-4F9B-ABAB-B30C401656C8}"/>
              </a:ext>
            </a:extLst>
          </p:cNvPr>
          <p:cNvCxnSpPr>
            <a:cxnSpLocks/>
          </p:cNvCxnSpPr>
          <p:nvPr userDrawn="1"/>
        </p:nvCxnSpPr>
        <p:spPr>
          <a:xfrm flipV="1">
            <a:off x="6095999" y="1808820"/>
            <a:ext cx="0" cy="3868080"/>
          </a:xfrm>
          <a:prstGeom prst="line">
            <a:avLst/>
          </a:prstGeom>
          <a:ln w="12700">
            <a:gradFill>
              <a:gsLst>
                <a:gs pos="0">
                  <a:schemeClr val="tx2">
                    <a:alpha val="0"/>
                  </a:schemeClr>
                </a:gs>
                <a:gs pos="55000">
                  <a:schemeClr val="tx2"/>
                </a:gs>
                <a:gs pos="100000">
                  <a:schemeClr val="tx2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5">
            <a:extLst>
              <a:ext uri="{FF2B5EF4-FFF2-40B4-BE49-F238E27FC236}">
                <a16:creationId xmlns:a16="http://schemas.microsoft.com/office/drawing/2014/main" id="{29B91B6C-BAB5-4232-87EA-0EA2E4093CD3}"/>
              </a:ext>
            </a:extLst>
          </p:cNvPr>
          <p:cNvCxnSpPr>
            <a:cxnSpLocks/>
          </p:cNvCxnSpPr>
          <p:nvPr userDrawn="1"/>
        </p:nvCxnSpPr>
        <p:spPr>
          <a:xfrm flipV="1">
            <a:off x="9097192" y="1808820"/>
            <a:ext cx="0" cy="3868080"/>
          </a:xfrm>
          <a:prstGeom prst="line">
            <a:avLst/>
          </a:prstGeom>
          <a:ln w="12700">
            <a:gradFill>
              <a:gsLst>
                <a:gs pos="0">
                  <a:schemeClr val="tx2">
                    <a:alpha val="0"/>
                  </a:schemeClr>
                </a:gs>
                <a:gs pos="55000">
                  <a:schemeClr val="tx2"/>
                </a:gs>
                <a:gs pos="100000">
                  <a:schemeClr val="tx2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80530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7">
          <p15:clr>
            <a:srgbClr val="F26B43"/>
          </p15:clr>
        </p15:guide>
        <p15:guide id="2" pos="7427">
          <p15:clr>
            <a:srgbClr val="F26B43"/>
          </p15:clr>
        </p15:guide>
        <p15:guide id="3" orient="horz" pos="232">
          <p15:clr>
            <a:srgbClr val="F26B43"/>
          </p15:clr>
        </p15:guide>
        <p15:guide id="4" orient="horz" pos="600">
          <p15:clr>
            <a:srgbClr val="F26B43"/>
          </p15:clr>
        </p15:guide>
        <p15:guide id="5" orient="horz" pos="3906">
          <p15:clr>
            <a:srgbClr val="F26B43"/>
          </p15:clr>
        </p15:guide>
        <p15:guide id="6" orient="horz" pos="4156">
          <p15:clr>
            <a:srgbClr val="F26B43"/>
          </p15:clr>
        </p15:guide>
        <p15:guide id="7" pos="306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with colored 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 2" hidden="1">
            <a:extLst>
              <a:ext uri="{FF2B5EF4-FFF2-40B4-BE49-F238E27FC236}">
                <a16:creationId xmlns:a16="http://schemas.microsoft.com/office/drawing/2014/main" id="{7BB89C52-7215-47FB-8975-6A2FFA25037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5444662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4" imgW="532" imgH="530" progId="TCLayout.ActiveDocument.1">
                  <p:embed/>
                </p:oleObj>
              </mc:Choice>
              <mc:Fallback>
                <p:oleObj name="Diapositive think-cell" r:id="rId4" imgW="532" imgH="530" progId="TCLayout.ActiveDocument.1">
                  <p:embed/>
                  <p:pic>
                    <p:nvPicPr>
                      <p:cNvPr id="3" name="Objet 2" hidden="1">
                        <a:extLst>
                          <a:ext uri="{FF2B5EF4-FFF2-40B4-BE49-F238E27FC236}">
                            <a16:creationId xmlns:a16="http://schemas.microsoft.com/office/drawing/2014/main" id="{7BB89C52-7215-47FB-8975-6A2FFA2503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5187B2B-3878-47DA-815E-8BB73EED8EFE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GB" sz="2800" b="1" i="0" baseline="0" dirty="0">
              <a:latin typeface="Arial Black" panose="020B0A04020102020204" pitchFamily="34" charset="0"/>
              <a:ea typeface="+mj-ea"/>
              <a:cs typeface="+mj-cs"/>
              <a:sym typeface="Arial Black" panose="020B0A04020102020204" pitchFamily="34" charset="0"/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17D3991-82D5-4923-813E-6007EFC65ED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61AABEC-672F-4B68-B914-690DA978312C}" type="slidenum">
              <a:rPr lang="en-GB" smtClean="0"/>
              <a:pPr/>
              <a:t>‹Nº›</a:t>
            </a:fld>
            <a:r>
              <a:rPr lang="en-GB" dirty="0"/>
              <a:t> ‒ 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2D19A821-9323-436D-9BBA-EF55905E304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96180" y="2785487"/>
            <a:ext cx="3195010" cy="1231106"/>
          </a:xfrm>
        </p:spPr>
        <p:txBody>
          <a:bodyPr wrap="square" lIns="0" rIns="0">
            <a:spAutoFit/>
          </a:bodyPr>
          <a:lstStyle>
            <a:lvl1pPr>
              <a:defRPr sz="1600"/>
            </a:lvl1pPr>
            <a:lvl2pPr marL="447675" indent="-314325">
              <a:buFontTx/>
              <a:buBlip>
                <a:blip r:embed="rId6"/>
              </a:buBlip>
              <a:defRPr sz="1600"/>
            </a:lvl2pPr>
            <a:lvl3pPr>
              <a:defRPr sz="14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change the text styles on the slide master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7" name="Espace réservé du texte 15">
            <a:extLst>
              <a:ext uri="{FF2B5EF4-FFF2-40B4-BE49-F238E27FC236}">
                <a16:creationId xmlns:a16="http://schemas.microsoft.com/office/drawing/2014/main" id="{8F509378-7F96-4CC3-B445-AFDF4E8F71B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494645" y="2785487"/>
            <a:ext cx="3195010" cy="1231106"/>
          </a:xfrm>
        </p:spPr>
        <p:txBody>
          <a:bodyPr wrap="square" lIns="0" rIns="0">
            <a:spAutoFit/>
          </a:bodyPr>
          <a:lstStyle>
            <a:lvl1pPr>
              <a:defRPr sz="1600"/>
            </a:lvl1pPr>
            <a:lvl2pPr marL="447675" indent="-314325">
              <a:buFontTx/>
              <a:buBlip>
                <a:blip r:embed="rId7"/>
              </a:buBlip>
              <a:defRPr sz="1600"/>
            </a:lvl2pPr>
            <a:lvl3pPr>
              <a:defRPr sz="14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change the text styles on the slide master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8" name="Espace réservé du texte 15">
            <a:extLst>
              <a:ext uri="{FF2B5EF4-FFF2-40B4-BE49-F238E27FC236}">
                <a16:creationId xmlns:a16="http://schemas.microsoft.com/office/drawing/2014/main" id="{FE25E091-C850-4A35-8C6B-48D1A63C1D4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593109" y="2785487"/>
            <a:ext cx="3195010" cy="1231106"/>
          </a:xfrm>
        </p:spPr>
        <p:txBody>
          <a:bodyPr wrap="square" lIns="0" rIns="0">
            <a:spAutoFit/>
          </a:bodyPr>
          <a:lstStyle>
            <a:lvl1pPr>
              <a:defRPr sz="1600"/>
            </a:lvl1pPr>
            <a:lvl2pPr marL="447675" indent="-314325">
              <a:buFontTx/>
              <a:buBlip>
                <a:blip r:embed="rId8"/>
              </a:buBlip>
              <a:defRPr sz="1600"/>
            </a:lvl2pPr>
            <a:lvl3pPr>
              <a:defRPr sz="14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change the text styles on the slide master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9" name="Espace réservé du texte 4">
            <a:extLst>
              <a:ext uri="{FF2B5EF4-FFF2-40B4-BE49-F238E27FC236}">
                <a16:creationId xmlns:a16="http://schemas.microsoft.com/office/drawing/2014/main" id="{8F53EFDF-586B-4B52-A77B-E7663334D33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96548" y="1993899"/>
            <a:ext cx="3195009" cy="341633"/>
          </a:xfrm>
          <a:noFill/>
        </p:spPr>
        <p:txBody>
          <a:bodyPr lIns="72000" rIns="0" anchor="t">
            <a:spAutoFit/>
          </a:bodyPr>
          <a:lstStyle>
            <a:lvl1pPr marL="0" indent="0" algn="l">
              <a:buNone/>
              <a:defRPr b="1" cap="all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Title</a:t>
            </a:r>
          </a:p>
        </p:txBody>
      </p:sp>
      <p:sp>
        <p:nvSpPr>
          <p:cNvPr id="20" name="Espace réservé du texte 4">
            <a:extLst>
              <a:ext uri="{FF2B5EF4-FFF2-40B4-BE49-F238E27FC236}">
                <a16:creationId xmlns:a16="http://schemas.microsoft.com/office/drawing/2014/main" id="{C9BF9C92-4CA0-4CDA-A4F8-082D2B2EF99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494829" y="1993899"/>
            <a:ext cx="3195009" cy="341633"/>
          </a:xfrm>
          <a:noFill/>
        </p:spPr>
        <p:txBody>
          <a:bodyPr lIns="72000" rIns="0" anchor="t">
            <a:spAutoFit/>
          </a:bodyPr>
          <a:lstStyle>
            <a:lvl1pPr marL="0" indent="0" algn="l">
              <a:buNone/>
              <a:defRPr b="1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Title</a:t>
            </a:r>
            <a:endParaRPr lang="en-GB" dirty="0"/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681CE642-3E81-4565-8966-09C10814A63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593109" y="1993899"/>
            <a:ext cx="3195009" cy="338554"/>
          </a:xfrm>
          <a:noFill/>
        </p:spPr>
        <p:txBody>
          <a:bodyPr lIns="72000" rIns="0" anchor="t">
            <a:spAutoFit/>
          </a:bodyPr>
          <a:lstStyle>
            <a:lvl1pPr marL="0" indent="0" algn="l">
              <a:buNone/>
              <a:defRPr b="1" cap="all" baseline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GB" dirty="0"/>
              <a:t>Title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3D36ADE6-0DA4-44E3-B987-5881099F829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4786" y="1368596"/>
            <a:ext cx="2311064" cy="353943"/>
          </a:xfrm>
          <a:noFill/>
        </p:spPr>
        <p:txBody>
          <a:bodyPr wrap="none" lIns="72000" rIns="72000" bIns="0">
            <a:sp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Subtitle of the slide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286C96D8-5D31-4787-ADE2-CBD1DEDCC0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 err="1"/>
              <a:t>Title</a:t>
            </a:r>
            <a:r>
              <a:rPr lang="fr-FR" dirty="0"/>
              <a:t> of the slide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2E3F45E-E84E-4C33-9A96-378F378EB37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786" y="5914632"/>
            <a:ext cx="11463417" cy="215444"/>
          </a:xfrm>
        </p:spPr>
        <p:txBody>
          <a:bodyPr wrap="square" lIns="72000" anchor="b">
            <a:spAutoFit/>
          </a:bodyPr>
          <a:lstStyle>
            <a:lvl1pPr marL="0" indent="0">
              <a:buNone/>
              <a:defRPr sz="800" b="0" i="1">
                <a:solidFill>
                  <a:schemeClr val="bg1">
                    <a:lumMod val="50000"/>
                  </a:schemeClr>
                </a:solidFill>
              </a:defRPr>
            </a:lvl1pPr>
            <a:lvl2pPr marL="133350" indent="0">
              <a:buNone/>
              <a:defRPr/>
            </a:lvl2pPr>
            <a:lvl3pPr marL="542925" indent="0">
              <a:buNone/>
              <a:defRPr/>
            </a:lvl3pPr>
            <a:lvl4pPr marL="758825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GB" dirty="0"/>
              <a:t>Sources:</a:t>
            </a:r>
          </a:p>
        </p:txBody>
      </p:sp>
    </p:spTree>
    <p:extLst>
      <p:ext uri="{BB962C8B-B14F-4D97-AF65-F5344CB8AC3E}">
        <p14:creationId xmlns:p14="http://schemas.microsoft.com/office/powerpoint/2010/main" val="11355219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7">
          <p15:clr>
            <a:srgbClr val="F26B43"/>
          </p15:clr>
        </p15:guide>
        <p15:guide id="2" pos="7427">
          <p15:clr>
            <a:srgbClr val="F26B43"/>
          </p15:clr>
        </p15:guide>
        <p15:guide id="3" orient="horz" pos="232">
          <p15:clr>
            <a:srgbClr val="F26B43"/>
          </p15:clr>
        </p15:guide>
        <p15:guide id="4" orient="horz" pos="600">
          <p15:clr>
            <a:srgbClr val="F26B43"/>
          </p15:clr>
        </p15:guide>
        <p15:guide id="5" orient="horz" pos="3906">
          <p15:clr>
            <a:srgbClr val="F26B43"/>
          </p15:clr>
        </p15:guide>
        <p15:guide id="6" orient="horz" pos="4156">
          <p15:clr>
            <a:srgbClr val="F26B43"/>
          </p15:clr>
        </p15:guide>
        <p15:guide id="7" pos="306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with colored titles [V2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 2" hidden="1">
            <a:extLst>
              <a:ext uri="{FF2B5EF4-FFF2-40B4-BE49-F238E27FC236}">
                <a16:creationId xmlns:a16="http://schemas.microsoft.com/office/drawing/2014/main" id="{7BB89C52-7215-47FB-8975-6A2FFA25037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4090125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4" imgW="532" imgH="530" progId="TCLayout.ActiveDocument.1">
                  <p:embed/>
                </p:oleObj>
              </mc:Choice>
              <mc:Fallback>
                <p:oleObj name="Diapositive think-cell" r:id="rId4" imgW="532" imgH="530" progId="TCLayout.ActiveDocument.1">
                  <p:embed/>
                  <p:pic>
                    <p:nvPicPr>
                      <p:cNvPr id="3" name="Objet 2" hidden="1">
                        <a:extLst>
                          <a:ext uri="{FF2B5EF4-FFF2-40B4-BE49-F238E27FC236}">
                            <a16:creationId xmlns:a16="http://schemas.microsoft.com/office/drawing/2014/main" id="{7BB89C52-7215-47FB-8975-6A2FFA2503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5187B2B-3878-47DA-815E-8BB73EED8EFE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GB" sz="2800" b="1" i="0" baseline="0" dirty="0">
              <a:latin typeface="Arial Black" panose="020B0A04020102020204" pitchFamily="34" charset="0"/>
              <a:ea typeface="+mj-ea"/>
              <a:cs typeface="+mj-cs"/>
              <a:sym typeface="Arial Black" panose="020B0A04020102020204" pitchFamily="34" charset="0"/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17D3991-82D5-4923-813E-6007EFC65ED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61AABEC-672F-4B68-B914-690DA978312C}" type="slidenum">
              <a:rPr lang="en-GB" smtClean="0"/>
              <a:pPr/>
              <a:t>‹Nº›</a:t>
            </a:fld>
            <a:r>
              <a:rPr lang="en-GB" dirty="0"/>
              <a:t> ‒ 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3D36ADE6-0DA4-44E3-B987-5881099F829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4786" y="1368596"/>
            <a:ext cx="2311064" cy="353943"/>
          </a:xfrm>
          <a:noFill/>
        </p:spPr>
        <p:txBody>
          <a:bodyPr wrap="none" lIns="72000" rIns="72000" bIns="0">
            <a:sp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Subtitle of the slide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286C96D8-5D31-4787-ADE2-CBD1DEDCC0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 err="1"/>
              <a:t>Title</a:t>
            </a:r>
            <a:r>
              <a:rPr lang="fr-FR" dirty="0"/>
              <a:t> of the slide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C74B90A9-86C7-4CA7-AC86-9B7C03D2311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786" y="5914632"/>
            <a:ext cx="11463417" cy="215444"/>
          </a:xfrm>
        </p:spPr>
        <p:txBody>
          <a:bodyPr wrap="square" lIns="72000" anchor="b">
            <a:spAutoFit/>
          </a:bodyPr>
          <a:lstStyle>
            <a:lvl1pPr marL="0" indent="0">
              <a:buNone/>
              <a:defRPr sz="800" b="0" i="1">
                <a:solidFill>
                  <a:schemeClr val="bg1">
                    <a:lumMod val="50000"/>
                  </a:schemeClr>
                </a:solidFill>
              </a:defRPr>
            </a:lvl1pPr>
            <a:lvl2pPr marL="133350" indent="0">
              <a:buNone/>
              <a:defRPr/>
            </a:lvl2pPr>
            <a:lvl3pPr marL="542925" indent="0">
              <a:buNone/>
              <a:defRPr/>
            </a:lvl3pPr>
            <a:lvl4pPr marL="758825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GB" dirty="0"/>
              <a:t>Sources:</a:t>
            </a:r>
          </a:p>
        </p:txBody>
      </p:sp>
      <p:sp>
        <p:nvSpPr>
          <p:cNvPr id="15" name="Espace réservé du texte 15">
            <a:extLst>
              <a:ext uri="{FF2B5EF4-FFF2-40B4-BE49-F238E27FC236}">
                <a16:creationId xmlns:a16="http://schemas.microsoft.com/office/drawing/2014/main" id="{515C157A-6F74-44A8-9785-4A8F9335C02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96180" y="2785487"/>
            <a:ext cx="3195010" cy="1231106"/>
          </a:xfrm>
        </p:spPr>
        <p:txBody>
          <a:bodyPr wrap="square" lIns="0" rIns="0">
            <a:spAutoFit/>
          </a:bodyPr>
          <a:lstStyle>
            <a:lvl1pPr>
              <a:defRPr sz="1600"/>
            </a:lvl1pPr>
            <a:lvl2pPr marL="447675" indent="-314325">
              <a:buFontTx/>
              <a:buBlip>
                <a:blip r:embed="rId6"/>
              </a:buBlip>
              <a:defRPr sz="1600"/>
            </a:lvl2pPr>
            <a:lvl3pPr>
              <a:defRPr sz="14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change the text styles on the slide master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22" name="Espace réservé du texte 15">
            <a:extLst>
              <a:ext uri="{FF2B5EF4-FFF2-40B4-BE49-F238E27FC236}">
                <a16:creationId xmlns:a16="http://schemas.microsoft.com/office/drawing/2014/main" id="{A3F60031-8B36-438E-A717-35784DD2D5A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494645" y="2785487"/>
            <a:ext cx="3195010" cy="1231106"/>
          </a:xfrm>
        </p:spPr>
        <p:txBody>
          <a:bodyPr wrap="square" lIns="0" rIns="0">
            <a:spAutoFit/>
          </a:bodyPr>
          <a:lstStyle>
            <a:lvl1pPr>
              <a:defRPr sz="1600"/>
            </a:lvl1pPr>
            <a:lvl2pPr marL="447675" indent="-314325">
              <a:buFontTx/>
              <a:buBlip>
                <a:blip r:embed="rId7"/>
              </a:buBlip>
              <a:defRPr sz="1600"/>
            </a:lvl2pPr>
            <a:lvl3pPr>
              <a:defRPr sz="14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change the text styles on the slide master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23" name="Espace réservé du texte 15">
            <a:extLst>
              <a:ext uri="{FF2B5EF4-FFF2-40B4-BE49-F238E27FC236}">
                <a16:creationId xmlns:a16="http://schemas.microsoft.com/office/drawing/2014/main" id="{2942971D-C98D-4428-A689-9423825AAD8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593109" y="2785487"/>
            <a:ext cx="3195010" cy="1231106"/>
          </a:xfrm>
        </p:spPr>
        <p:txBody>
          <a:bodyPr wrap="square" lIns="0" rIns="0">
            <a:spAutoFit/>
          </a:bodyPr>
          <a:lstStyle>
            <a:lvl1pPr>
              <a:defRPr sz="1600"/>
            </a:lvl1pPr>
            <a:lvl2pPr marL="447675" indent="-3143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80000"/>
              <a:buFontTx/>
              <a:buBlip>
                <a:blip r:embed="rId8"/>
              </a:buBlip>
              <a:defRPr lang="en-GB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sz="14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change the text styles on the slide master</a:t>
            </a:r>
          </a:p>
          <a:p>
            <a:pPr marL="447675" lvl="1" indent="-3143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80000"/>
              <a:buFontTx/>
              <a:buBlip>
                <a:blip r:embed="rId8"/>
              </a:buBlip>
            </a:pPr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25" name="Espace réservé du texte 4">
            <a:extLst>
              <a:ext uri="{FF2B5EF4-FFF2-40B4-BE49-F238E27FC236}">
                <a16:creationId xmlns:a16="http://schemas.microsoft.com/office/drawing/2014/main" id="{A6334CC9-1D70-4436-83AA-B17CBD59311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96548" y="1993899"/>
            <a:ext cx="3195009" cy="341633"/>
          </a:xfrm>
          <a:noFill/>
        </p:spPr>
        <p:txBody>
          <a:bodyPr lIns="72000" rIns="0" anchor="t">
            <a:spAutoFit/>
          </a:bodyPr>
          <a:lstStyle>
            <a:lvl1pPr marL="0" indent="0" algn="l">
              <a:buNone/>
              <a:defRPr b="1" cap="all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Title</a:t>
            </a:r>
          </a:p>
        </p:txBody>
      </p:sp>
      <p:sp>
        <p:nvSpPr>
          <p:cNvPr id="26" name="Espace réservé du texte 4">
            <a:extLst>
              <a:ext uri="{FF2B5EF4-FFF2-40B4-BE49-F238E27FC236}">
                <a16:creationId xmlns:a16="http://schemas.microsoft.com/office/drawing/2014/main" id="{20EA07A4-D40F-47BA-8114-083CB3AD118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494829" y="1993899"/>
            <a:ext cx="3195009" cy="341633"/>
          </a:xfrm>
          <a:noFill/>
        </p:spPr>
        <p:txBody>
          <a:bodyPr lIns="72000" rIns="0" anchor="t">
            <a:spAutoFit/>
          </a:bodyPr>
          <a:lstStyle>
            <a:lvl1pPr marL="0" indent="0" algn="l">
              <a:buNone/>
              <a:defRPr b="1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Title</a:t>
            </a:r>
            <a:endParaRPr lang="en-GB" dirty="0"/>
          </a:p>
        </p:txBody>
      </p:sp>
      <p:sp>
        <p:nvSpPr>
          <p:cNvPr id="27" name="Espace réservé du texte 4">
            <a:extLst>
              <a:ext uri="{FF2B5EF4-FFF2-40B4-BE49-F238E27FC236}">
                <a16:creationId xmlns:a16="http://schemas.microsoft.com/office/drawing/2014/main" id="{B648F2B2-21C5-4074-BA28-735D9BA0209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593109" y="1993899"/>
            <a:ext cx="3195009" cy="338554"/>
          </a:xfrm>
          <a:noFill/>
        </p:spPr>
        <p:txBody>
          <a:bodyPr lIns="72000" rIns="0" anchor="t">
            <a:spAutoFit/>
          </a:bodyPr>
          <a:lstStyle>
            <a:lvl1pPr marL="0" indent="0" algn="l">
              <a:buNone/>
              <a:defRPr b="1" cap="all" baseline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GB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5844292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7">
          <p15:clr>
            <a:srgbClr val="F26B43"/>
          </p15:clr>
        </p15:guide>
        <p15:guide id="2" pos="7427">
          <p15:clr>
            <a:srgbClr val="F26B43"/>
          </p15:clr>
        </p15:guide>
        <p15:guide id="3" orient="horz" pos="232">
          <p15:clr>
            <a:srgbClr val="F26B43"/>
          </p15:clr>
        </p15:guide>
        <p15:guide id="4" orient="horz" pos="600">
          <p15:clr>
            <a:srgbClr val="F26B43"/>
          </p15:clr>
        </p15:guide>
        <p15:guide id="5" orient="horz" pos="3906">
          <p15:clr>
            <a:srgbClr val="F26B43"/>
          </p15:clr>
        </p15:guide>
        <p15:guide id="6" orient="horz" pos="4156">
          <p15:clr>
            <a:srgbClr val="F26B43"/>
          </p15:clr>
        </p15:guide>
        <p15:guide id="7" pos="306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with colored titles with divi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 2" hidden="1">
            <a:extLst>
              <a:ext uri="{FF2B5EF4-FFF2-40B4-BE49-F238E27FC236}">
                <a16:creationId xmlns:a16="http://schemas.microsoft.com/office/drawing/2014/main" id="{7BB89C52-7215-47FB-8975-6A2FFA25037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047078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4" imgW="532" imgH="530" progId="TCLayout.ActiveDocument.1">
                  <p:embed/>
                </p:oleObj>
              </mc:Choice>
              <mc:Fallback>
                <p:oleObj name="Diapositive think-cell" r:id="rId4" imgW="532" imgH="530" progId="TCLayout.ActiveDocument.1">
                  <p:embed/>
                  <p:pic>
                    <p:nvPicPr>
                      <p:cNvPr id="3" name="Objet 2" hidden="1">
                        <a:extLst>
                          <a:ext uri="{FF2B5EF4-FFF2-40B4-BE49-F238E27FC236}">
                            <a16:creationId xmlns:a16="http://schemas.microsoft.com/office/drawing/2014/main" id="{7BB89C52-7215-47FB-8975-6A2FFA2503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5187B2B-3878-47DA-815E-8BB73EED8EFE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GB" sz="2800" b="1" i="0" baseline="0" dirty="0">
              <a:latin typeface="Arial Black" panose="020B0A04020102020204" pitchFamily="34" charset="0"/>
              <a:ea typeface="+mj-ea"/>
              <a:cs typeface="+mj-cs"/>
              <a:sym typeface="Arial Black" panose="020B0A04020102020204" pitchFamily="34" charset="0"/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17D3991-82D5-4923-813E-6007EFC65ED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61AABEC-672F-4B68-B914-690DA978312C}" type="slidenum">
              <a:rPr lang="en-GB" smtClean="0"/>
              <a:pPr/>
              <a:t>‹Nº›</a:t>
            </a:fld>
            <a:r>
              <a:rPr lang="en-GB" dirty="0"/>
              <a:t> ‒ 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3D36ADE6-0DA4-44E3-B987-5881099F829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4786" y="1368596"/>
            <a:ext cx="2311064" cy="353943"/>
          </a:xfrm>
          <a:noFill/>
        </p:spPr>
        <p:txBody>
          <a:bodyPr wrap="none" lIns="72000" rIns="72000" bIns="0">
            <a:sp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Subtitle of the slide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286C96D8-5D31-4787-ADE2-CBD1DEDCC0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 err="1"/>
              <a:t>Title</a:t>
            </a:r>
            <a:r>
              <a:rPr lang="fr-FR" dirty="0"/>
              <a:t> of the slide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2E3F45E-E84E-4C33-9A96-378F378EB37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786" y="5914632"/>
            <a:ext cx="11463417" cy="215444"/>
          </a:xfrm>
        </p:spPr>
        <p:txBody>
          <a:bodyPr wrap="square" lIns="72000" anchor="b">
            <a:spAutoFit/>
          </a:bodyPr>
          <a:lstStyle>
            <a:lvl1pPr marL="0" indent="0">
              <a:buNone/>
              <a:defRPr sz="800" b="0" i="1">
                <a:solidFill>
                  <a:schemeClr val="bg1">
                    <a:lumMod val="50000"/>
                  </a:schemeClr>
                </a:solidFill>
              </a:defRPr>
            </a:lvl1pPr>
            <a:lvl2pPr marL="133350" indent="0">
              <a:buNone/>
              <a:defRPr/>
            </a:lvl2pPr>
            <a:lvl3pPr marL="542925" indent="0">
              <a:buNone/>
              <a:defRPr/>
            </a:lvl3pPr>
            <a:lvl4pPr marL="758825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GB" dirty="0"/>
              <a:t>Sources:</a:t>
            </a:r>
          </a:p>
        </p:txBody>
      </p:sp>
      <p:sp>
        <p:nvSpPr>
          <p:cNvPr id="15" name="Espace réservé du texte 15">
            <a:extLst>
              <a:ext uri="{FF2B5EF4-FFF2-40B4-BE49-F238E27FC236}">
                <a16:creationId xmlns:a16="http://schemas.microsoft.com/office/drawing/2014/main" id="{8AD0E370-DCF9-49CD-9EA7-8B8AC362457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96180" y="2785487"/>
            <a:ext cx="3195010" cy="1231106"/>
          </a:xfrm>
        </p:spPr>
        <p:txBody>
          <a:bodyPr wrap="square" lIns="0" rIns="0">
            <a:spAutoFit/>
          </a:bodyPr>
          <a:lstStyle>
            <a:lvl1pPr>
              <a:defRPr sz="1600"/>
            </a:lvl1pPr>
            <a:lvl2pPr marL="447675" indent="-314325">
              <a:buFontTx/>
              <a:buBlip>
                <a:blip r:embed="rId6"/>
              </a:buBlip>
              <a:defRPr sz="1600"/>
            </a:lvl2pPr>
            <a:lvl3pPr>
              <a:defRPr sz="14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change the text styles on the slide master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22" name="Espace réservé du texte 15">
            <a:extLst>
              <a:ext uri="{FF2B5EF4-FFF2-40B4-BE49-F238E27FC236}">
                <a16:creationId xmlns:a16="http://schemas.microsoft.com/office/drawing/2014/main" id="{CEAFF2D8-1A9C-44B0-9198-6142941FCDB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494645" y="2785487"/>
            <a:ext cx="3195010" cy="1231106"/>
          </a:xfrm>
        </p:spPr>
        <p:txBody>
          <a:bodyPr wrap="square" lIns="0" rIns="0">
            <a:spAutoFit/>
          </a:bodyPr>
          <a:lstStyle>
            <a:lvl1pPr>
              <a:defRPr sz="1600"/>
            </a:lvl1pPr>
            <a:lvl2pPr marL="447675" indent="-314325">
              <a:buFontTx/>
              <a:buBlip>
                <a:blip r:embed="rId7"/>
              </a:buBlip>
              <a:defRPr sz="1600"/>
            </a:lvl2pPr>
            <a:lvl3pPr>
              <a:defRPr sz="14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change the text styles on the slide master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23" name="Espace réservé du texte 15">
            <a:extLst>
              <a:ext uri="{FF2B5EF4-FFF2-40B4-BE49-F238E27FC236}">
                <a16:creationId xmlns:a16="http://schemas.microsoft.com/office/drawing/2014/main" id="{E3D7F208-6D50-442A-A3BA-61611E5E867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593109" y="2785487"/>
            <a:ext cx="3195010" cy="1231106"/>
          </a:xfrm>
        </p:spPr>
        <p:txBody>
          <a:bodyPr wrap="square" lIns="0" rIns="0">
            <a:spAutoFit/>
          </a:bodyPr>
          <a:lstStyle>
            <a:lvl1pPr>
              <a:defRPr sz="1600"/>
            </a:lvl1pPr>
            <a:lvl2pPr marL="447675" indent="-314325">
              <a:buFontTx/>
              <a:buBlip>
                <a:blip r:embed="rId8"/>
              </a:buBlip>
              <a:defRPr sz="1600"/>
            </a:lvl2pPr>
            <a:lvl3pPr>
              <a:defRPr sz="14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change the text styles on the slide master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25" name="Espace réservé du texte 4">
            <a:extLst>
              <a:ext uri="{FF2B5EF4-FFF2-40B4-BE49-F238E27FC236}">
                <a16:creationId xmlns:a16="http://schemas.microsoft.com/office/drawing/2014/main" id="{E8F2F6B4-2140-44C5-A120-32F8342665F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96548" y="1993899"/>
            <a:ext cx="3195009" cy="341633"/>
          </a:xfrm>
          <a:noFill/>
        </p:spPr>
        <p:txBody>
          <a:bodyPr lIns="72000" rIns="0" anchor="t">
            <a:spAutoFit/>
          </a:bodyPr>
          <a:lstStyle>
            <a:lvl1pPr marL="0" indent="0" algn="l">
              <a:buNone/>
              <a:defRPr b="1" cap="all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Title</a:t>
            </a:r>
          </a:p>
        </p:txBody>
      </p:sp>
      <p:sp>
        <p:nvSpPr>
          <p:cNvPr id="26" name="Espace réservé du texte 4">
            <a:extLst>
              <a:ext uri="{FF2B5EF4-FFF2-40B4-BE49-F238E27FC236}">
                <a16:creationId xmlns:a16="http://schemas.microsoft.com/office/drawing/2014/main" id="{1CF7206F-481C-4380-B8D3-416C8CFAAA3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494829" y="1993899"/>
            <a:ext cx="3195009" cy="341633"/>
          </a:xfrm>
          <a:noFill/>
        </p:spPr>
        <p:txBody>
          <a:bodyPr lIns="72000" rIns="0" anchor="t">
            <a:spAutoFit/>
          </a:bodyPr>
          <a:lstStyle>
            <a:lvl1pPr marL="0" indent="0" algn="l">
              <a:buNone/>
              <a:defRPr b="1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Title</a:t>
            </a:r>
            <a:endParaRPr lang="en-GB" dirty="0"/>
          </a:p>
        </p:txBody>
      </p:sp>
      <p:sp>
        <p:nvSpPr>
          <p:cNvPr id="27" name="Espace réservé du texte 4">
            <a:extLst>
              <a:ext uri="{FF2B5EF4-FFF2-40B4-BE49-F238E27FC236}">
                <a16:creationId xmlns:a16="http://schemas.microsoft.com/office/drawing/2014/main" id="{A48E232D-A901-4275-8D27-BF6BBBAB33F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593109" y="1993899"/>
            <a:ext cx="3195009" cy="338554"/>
          </a:xfrm>
          <a:noFill/>
        </p:spPr>
        <p:txBody>
          <a:bodyPr lIns="72000" rIns="0" anchor="t">
            <a:spAutoFit/>
          </a:bodyPr>
          <a:lstStyle>
            <a:lvl1pPr marL="0" indent="0" algn="l">
              <a:buNone/>
              <a:defRPr b="1" cap="all" baseline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GB" dirty="0"/>
              <a:t>Title</a:t>
            </a:r>
          </a:p>
        </p:txBody>
      </p:sp>
      <p:cxnSp>
        <p:nvCxnSpPr>
          <p:cNvPr id="28" name="Straight Connector 35">
            <a:extLst>
              <a:ext uri="{FF2B5EF4-FFF2-40B4-BE49-F238E27FC236}">
                <a16:creationId xmlns:a16="http://schemas.microsoft.com/office/drawing/2014/main" id="{24D521F1-2193-411F-B113-AC0566A258B2}"/>
              </a:ext>
            </a:extLst>
          </p:cNvPr>
          <p:cNvCxnSpPr>
            <a:cxnSpLocks/>
          </p:cNvCxnSpPr>
          <p:nvPr userDrawn="1"/>
        </p:nvCxnSpPr>
        <p:spPr>
          <a:xfrm flipV="1">
            <a:off x="4042917" y="1808820"/>
            <a:ext cx="0" cy="3868080"/>
          </a:xfrm>
          <a:prstGeom prst="line">
            <a:avLst/>
          </a:prstGeom>
          <a:ln w="12700">
            <a:gradFill>
              <a:gsLst>
                <a:gs pos="0">
                  <a:schemeClr val="tx2">
                    <a:alpha val="0"/>
                  </a:schemeClr>
                </a:gs>
                <a:gs pos="55000">
                  <a:schemeClr val="tx2"/>
                </a:gs>
                <a:gs pos="100000">
                  <a:schemeClr val="tx2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35">
            <a:extLst>
              <a:ext uri="{FF2B5EF4-FFF2-40B4-BE49-F238E27FC236}">
                <a16:creationId xmlns:a16="http://schemas.microsoft.com/office/drawing/2014/main" id="{39E588EC-DE9F-4E69-916F-F600E764120E}"/>
              </a:ext>
            </a:extLst>
          </p:cNvPr>
          <p:cNvCxnSpPr>
            <a:cxnSpLocks/>
          </p:cNvCxnSpPr>
          <p:nvPr userDrawn="1"/>
        </p:nvCxnSpPr>
        <p:spPr>
          <a:xfrm flipV="1">
            <a:off x="8141382" y="1808820"/>
            <a:ext cx="0" cy="3868080"/>
          </a:xfrm>
          <a:prstGeom prst="line">
            <a:avLst/>
          </a:prstGeom>
          <a:ln w="12700">
            <a:gradFill>
              <a:gsLst>
                <a:gs pos="0">
                  <a:schemeClr val="tx2">
                    <a:alpha val="0"/>
                  </a:schemeClr>
                </a:gs>
                <a:gs pos="55000">
                  <a:schemeClr val="tx2"/>
                </a:gs>
                <a:gs pos="100000">
                  <a:schemeClr val="tx2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44849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7">
          <p15:clr>
            <a:srgbClr val="F26B43"/>
          </p15:clr>
        </p15:guide>
        <p15:guide id="2" pos="7427">
          <p15:clr>
            <a:srgbClr val="F26B43"/>
          </p15:clr>
        </p15:guide>
        <p15:guide id="3" orient="horz" pos="232">
          <p15:clr>
            <a:srgbClr val="F26B43"/>
          </p15:clr>
        </p15:guide>
        <p15:guide id="4" orient="horz" pos="600">
          <p15:clr>
            <a:srgbClr val="F26B43"/>
          </p15:clr>
        </p15:guide>
        <p15:guide id="5" orient="horz" pos="3906">
          <p15:clr>
            <a:srgbClr val="F26B43"/>
          </p15:clr>
        </p15:guide>
        <p15:guide id="6" orient="horz" pos="4156">
          <p15:clr>
            <a:srgbClr val="F26B43"/>
          </p15:clr>
        </p15:guide>
        <p15:guide id="7" pos="306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with colored titles [V2] with divi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 2" hidden="1">
            <a:extLst>
              <a:ext uri="{FF2B5EF4-FFF2-40B4-BE49-F238E27FC236}">
                <a16:creationId xmlns:a16="http://schemas.microsoft.com/office/drawing/2014/main" id="{7BB89C52-7215-47FB-8975-6A2FFA25037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49808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4" imgW="532" imgH="530" progId="TCLayout.ActiveDocument.1">
                  <p:embed/>
                </p:oleObj>
              </mc:Choice>
              <mc:Fallback>
                <p:oleObj name="Diapositive think-cell" r:id="rId4" imgW="532" imgH="530" progId="TCLayout.ActiveDocument.1">
                  <p:embed/>
                  <p:pic>
                    <p:nvPicPr>
                      <p:cNvPr id="3" name="Objet 2" hidden="1">
                        <a:extLst>
                          <a:ext uri="{FF2B5EF4-FFF2-40B4-BE49-F238E27FC236}">
                            <a16:creationId xmlns:a16="http://schemas.microsoft.com/office/drawing/2014/main" id="{7BB89C52-7215-47FB-8975-6A2FFA2503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5187B2B-3878-47DA-815E-8BB73EED8EFE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GB" sz="2800" b="1" i="0" baseline="0" dirty="0">
              <a:latin typeface="Arial Black" panose="020B0A04020102020204" pitchFamily="34" charset="0"/>
              <a:ea typeface="+mj-ea"/>
              <a:cs typeface="+mj-cs"/>
              <a:sym typeface="Arial Black" panose="020B0A04020102020204" pitchFamily="34" charset="0"/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17D3991-82D5-4923-813E-6007EFC65ED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61AABEC-672F-4B68-B914-690DA978312C}" type="slidenum">
              <a:rPr lang="en-GB" smtClean="0"/>
              <a:pPr/>
              <a:t>‹Nº›</a:t>
            </a:fld>
            <a:r>
              <a:rPr lang="en-GB" dirty="0"/>
              <a:t> ‒ 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3D36ADE6-0DA4-44E3-B987-5881099F829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4786" y="1368596"/>
            <a:ext cx="2311064" cy="353943"/>
          </a:xfrm>
          <a:noFill/>
        </p:spPr>
        <p:txBody>
          <a:bodyPr wrap="none" lIns="72000" rIns="72000" bIns="0">
            <a:sp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Subtitle of the slide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286C96D8-5D31-4787-ADE2-CBD1DEDCC0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 err="1"/>
              <a:t>Title</a:t>
            </a:r>
            <a:r>
              <a:rPr lang="fr-FR" dirty="0"/>
              <a:t> of the slide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C74B90A9-86C7-4CA7-AC86-9B7C03D2311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786" y="5914632"/>
            <a:ext cx="11463417" cy="215444"/>
          </a:xfrm>
        </p:spPr>
        <p:txBody>
          <a:bodyPr wrap="square" lIns="72000" anchor="b">
            <a:spAutoFit/>
          </a:bodyPr>
          <a:lstStyle>
            <a:lvl1pPr marL="0" indent="0">
              <a:buNone/>
              <a:defRPr sz="800" b="0" i="1">
                <a:solidFill>
                  <a:schemeClr val="bg1">
                    <a:lumMod val="50000"/>
                  </a:schemeClr>
                </a:solidFill>
              </a:defRPr>
            </a:lvl1pPr>
            <a:lvl2pPr marL="133350" indent="0">
              <a:buNone/>
              <a:defRPr/>
            </a:lvl2pPr>
            <a:lvl3pPr marL="542925" indent="0">
              <a:buNone/>
              <a:defRPr/>
            </a:lvl3pPr>
            <a:lvl4pPr marL="758825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GB" dirty="0"/>
              <a:t>Sources:</a:t>
            </a:r>
          </a:p>
        </p:txBody>
      </p:sp>
      <p:sp>
        <p:nvSpPr>
          <p:cNvPr id="15" name="Espace réservé du texte 15">
            <a:extLst>
              <a:ext uri="{FF2B5EF4-FFF2-40B4-BE49-F238E27FC236}">
                <a16:creationId xmlns:a16="http://schemas.microsoft.com/office/drawing/2014/main" id="{B3E82CFB-97D6-45D7-BADA-9AB9D04832F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96180" y="2785487"/>
            <a:ext cx="3195010" cy="1231106"/>
          </a:xfrm>
        </p:spPr>
        <p:txBody>
          <a:bodyPr wrap="square" lIns="0" rIns="0">
            <a:spAutoFit/>
          </a:bodyPr>
          <a:lstStyle>
            <a:lvl1pPr>
              <a:defRPr sz="1600"/>
            </a:lvl1pPr>
            <a:lvl2pPr marL="447675" indent="-314325">
              <a:buFontTx/>
              <a:buBlip>
                <a:blip r:embed="rId6"/>
              </a:buBlip>
              <a:defRPr sz="1600"/>
            </a:lvl2pPr>
            <a:lvl3pPr>
              <a:defRPr sz="14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change the text styles on the slide master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22" name="Espace réservé du texte 15">
            <a:extLst>
              <a:ext uri="{FF2B5EF4-FFF2-40B4-BE49-F238E27FC236}">
                <a16:creationId xmlns:a16="http://schemas.microsoft.com/office/drawing/2014/main" id="{BFDAFBE7-77A0-416D-9494-5416435885C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494645" y="2785487"/>
            <a:ext cx="3195010" cy="1231106"/>
          </a:xfrm>
        </p:spPr>
        <p:txBody>
          <a:bodyPr wrap="square" lIns="0" rIns="0">
            <a:spAutoFit/>
          </a:bodyPr>
          <a:lstStyle>
            <a:lvl1pPr>
              <a:defRPr sz="1600"/>
            </a:lvl1pPr>
            <a:lvl2pPr marL="447675" indent="-314325">
              <a:buFontTx/>
              <a:buBlip>
                <a:blip r:embed="rId7"/>
              </a:buBlip>
              <a:defRPr sz="1600"/>
            </a:lvl2pPr>
            <a:lvl3pPr>
              <a:defRPr sz="14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change the text styles on the slide master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23" name="Espace réservé du texte 15">
            <a:extLst>
              <a:ext uri="{FF2B5EF4-FFF2-40B4-BE49-F238E27FC236}">
                <a16:creationId xmlns:a16="http://schemas.microsoft.com/office/drawing/2014/main" id="{44582077-3607-4624-94EF-42536719D7F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593109" y="2785487"/>
            <a:ext cx="3195010" cy="1231106"/>
          </a:xfrm>
        </p:spPr>
        <p:txBody>
          <a:bodyPr wrap="square" lIns="0" rIns="0">
            <a:spAutoFit/>
          </a:bodyPr>
          <a:lstStyle>
            <a:lvl1pPr>
              <a:defRPr sz="1600"/>
            </a:lvl1pPr>
            <a:lvl2pPr marL="447675" indent="-3143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80000"/>
              <a:buFontTx/>
              <a:buBlip>
                <a:blip r:embed="rId8"/>
              </a:buBlip>
              <a:defRPr lang="en-GB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sz="14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change the text styles on the slide master</a:t>
            </a:r>
          </a:p>
          <a:p>
            <a:pPr marL="447675" lvl="1" indent="-3143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80000"/>
              <a:buFontTx/>
              <a:buBlip>
                <a:blip r:embed="rId8"/>
              </a:buBlip>
            </a:pPr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25" name="Espace réservé du texte 4">
            <a:extLst>
              <a:ext uri="{FF2B5EF4-FFF2-40B4-BE49-F238E27FC236}">
                <a16:creationId xmlns:a16="http://schemas.microsoft.com/office/drawing/2014/main" id="{D0D64E5F-2B42-446B-9608-5610CA2AC36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96548" y="1993899"/>
            <a:ext cx="3195009" cy="341633"/>
          </a:xfrm>
          <a:noFill/>
        </p:spPr>
        <p:txBody>
          <a:bodyPr lIns="72000" rIns="0" anchor="t">
            <a:spAutoFit/>
          </a:bodyPr>
          <a:lstStyle>
            <a:lvl1pPr marL="0" indent="0" algn="l">
              <a:buNone/>
              <a:defRPr b="1" cap="all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Title</a:t>
            </a:r>
          </a:p>
        </p:txBody>
      </p:sp>
      <p:sp>
        <p:nvSpPr>
          <p:cNvPr id="26" name="Espace réservé du texte 4">
            <a:extLst>
              <a:ext uri="{FF2B5EF4-FFF2-40B4-BE49-F238E27FC236}">
                <a16:creationId xmlns:a16="http://schemas.microsoft.com/office/drawing/2014/main" id="{4FDFF29E-822C-437E-B6C9-C13E38631E2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494829" y="1993899"/>
            <a:ext cx="3195009" cy="341633"/>
          </a:xfrm>
          <a:noFill/>
        </p:spPr>
        <p:txBody>
          <a:bodyPr lIns="72000" rIns="0" anchor="t">
            <a:spAutoFit/>
          </a:bodyPr>
          <a:lstStyle>
            <a:lvl1pPr marL="0" indent="0" algn="l">
              <a:buNone/>
              <a:defRPr b="1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Title</a:t>
            </a:r>
            <a:endParaRPr lang="en-GB" dirty="0"/>
          </a:p>
        </p:txBody>
      </p:sp>
      <p:sp>
        <p:nvSpPr>
          <p:cNvPr id="27" name="Espace réservé du texte 4">
            <a:extLst>
              <a:ext uri="{FF2B5EF4-FFF2-40B4-BE49-F238E27FC236}">
                <a16:creationId xmlns:a16="http://schemas.microsoft.com/office/drawing/2014/main" id="{99E1DAEB-5F78-44FD-A2AD-EF997D472DA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593109" y="1993899"/>
            <a:ext cx="3195009" cy="338554"/>
          </a:xfrm>
          <a:noFill/>
        </p:spPr>
        <p:txBody>
          <a:bodyPr lIns="72000" rIns="0" anchor="t">
            <a:spAutoFit/>
          </a:bodyPr>
          <a:lstStyle>
            <a:lvl1pPr marL="0" indent="0" algn="l">
              <a:buNone/>
              <a:defRPr b="1" cap="all" baseline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GB" dirty="0"/>
              <a:t>Title</a:t>
            </a:r>
          </a:p>
        </p:txBody>
      </p:sp>
      <p:cxnSp>
        <p:nvCxnSpPr>
          <p:cNvPr id="28" name="Straight Connector 35">
            <a:extLst>
              <a:ext uri="{FF2B5EF4-FFF2-40B4-BE49-F238E27FC236}">
                <a16:creationId xmlns:a16="http://schemas.microsoft.com/office/drawing/2014/main" id="{2C504288-9A20-4118-B47D-A6EBD7BD1D88}"/>
              </a:ext>
            </a:extLst>
          </p:cNvPr>
          <p:cNvCxnSpPr>
            <a:cxnSpLocks/>
          </p:cNvCxnSpPr>
          <p:nvPr userDrawn="1"/>
        </p:nvCxnSpPr>
        <p:spPr>
          <a:xfrm flipV="1">
            <a:off x="4042917" y="1808820"/>
            <a:ext cx="0" cy="3868080"/>
          </a:xfrm>
          <a:prstGeom prst="line">
            <a:avLst/>
          </a:prstGeom>
          <a:ln w="12700">
            <a:gradFill>
              <a:gsLst>
                <a:gs pos="0">
                  <a:schemeClr val="tx2">
                    <a:alpha val="0"/>
                  </a:schemeClr>
                </a:gs>
                <a:gs pos="55000">
                  <a:schemeClr val="tx2"/>
                </a:gs>
                <a:gs pos="100000">
                  <a:schemeClr val="tx2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35">
            <a:extLst>
              <a:ext uri="{FF2B5EF4-FFF2-40B4-BE49-F238E27FC236}">
                <a16:creationId xmlns:a16="http://schemas.microsoft.com/office/drawing/2014/main" id="{EC5596AD-B23F-45D5-9FA4-416451B248FA}"/>
              </a:ext>
            </a:extLst>
          </p:cNvPr>
          <p:cNvCxnSpPr>
            <a:cxnSpLocks/>
          </p:cNvCxnSpPr>
          <p:nvPr userDrawn="1"/>
        </p:nvCxnSpPr>
        <p:spPr>
          <a:xfrm flipV="1">
            <a:off x="8141382" y="1808820"/>
            <a:ext cx="0" cy="3868080"/>
          </a:xfrm>
          <a:prstGeom prst="line">
            <a:avLst/>
          </a:prstGeom>
          <a:ln w="12700">
            <a:gradFill>
              <a:gsLst>
                <a:gs pos="0">
                  <a:schemeClr val="tx2">
                    <a:alpha val="0"/>
                  </a:schemeClr>
                </a:gs>
                <a:gs pos="55000">
                  <a:schemeClr val="tx2"/>
                </a:gs>
                <a:gs pos="100000">
                  <a:schemeClr val="tx2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03508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7">
          <p15:clr>
            <a:srgbClr val="F26B43"/>
          </p15:clr>
        </p15:guide>
        <p15:guide id="2" pos="7427">
          <p15:clr>
            <a:srgbClr val="F26B43"/>
          </p15:clr>
        </p15:guide>
        <p15:guide id="3" orient="horz" pos="232">
          <p15:clr>
            <a:srgbClr val="F26B43"/>
          </p15:clr>
        </p15:guide>
        <p15:guide id="4" orient="horz" pos="600">
          <p15:clr>
            <a:srgbClr val="F26B43"/>
          </p15:clr>
        </p15:guide>
        <p15:guide id="5" orient="horz" pos="3906">
          <p15:clr>
            <a:srgbClr val="F26B43"/>
          </p15:clr>
        </p15:guide>
        <p15:guide id="6" orient="horz" pos="4156">
          <p15:clr>
            <a:srgbClr val="F26B43"/>
          </p15:clr>
        </p15:guide>
        <p15:guide id="7" pos="306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s with colored box 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 2" hidden="1">
            <a:extLst>
              <a:ext uri="{FF2B5EF4-FFF2-40B4-BE49-F238E27FC236}">
                <a16:creationId xmlns:a16="http://schemas.microsoft.com/office/drawing/2014/main" id="{7BB89C52-7215-47FB-8975-6A2FFA25037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449924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4" imgW="532" imgH="530" progId="TCLayout.ActiveDocument.1">
                  <p:embed/>
                </p:oleObj>
              </mc:Choice>
              <mc:Fallback>
                <p:oleObj name="Diapositive think-cell" r:id="rId4" imgW="532" imgH="530" progId="TCLayout.ActiveDocument.1">
                  <p:embed/>
                  <p:pic>
                    <p:nvPicPr>
                      <p:cNvPr id="3" name="Objet 2" hidden="1">
                        <a:extLst>
                          <a:ext uri="{FF2B5EF4-FFF2-40B4-BE49-F238E27FC236}">
                            <a16:creationId xmlns:a16="http://schemas.microsoft.com/office/drawing/2014/main" id="{7BB89C52-7215-47FB-8975-6A2FFA2503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5187B2B-3878-47DA-815E-8BB73EED8EFE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GB" sz="2800" b="1" i="0" baseline="0" dirty="0">
              <a:latin typeface="Arial Black" panose="020B0A04020102020204" pitchFamily="34" charset="0"/>
              <a:ea typeface="+mj-ea"/>
              <a:cs typeface="+mj-cs"/>
              <a:sym typeface="Arial Black" panose="020B0A04020102020204" pitchFamily="34" charset="0"/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17D3991-82D5-4923-813E-6007EFC65ED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61AABEC-672F-4B68-B914-690DA978312C}" type="slidenum">
              <a:rPr lang="en-GB" smtClean="0"/>
              <a:pPr/>
              <a:t>‹Nº›</a:t>
            </a:fld>
            <a:r>
              <a:rPr lang="en-GB" dirty="0"/>
              <a:t> ‒ 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29F32CF-ADE9-4D3D-9458-4DBEF9BE018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6256" y="1993900"/>
            <a:ext cx="2378846" cy="369332"/>
          </a:xfrm>
          <a:solidFill>
            <a:schemeClr val="bg2"/>
          </a:solidFill>
        </p:spPr>
        <p:txBody>
          <a:bodyPr lIns="0" rIns="0" anchor="t">
            <a:spAutoFit/>
          </a:bodyPr>
          <a:lstStyle>
            <a:lvl1pPr marL="0" indent="0" algn="ctr">
              <a:buNone/>
              <a:defRPr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Title</a:t>
            </a:r>
          </a:p>
        </p:txBody>
      </p:sp>
      <p:sp>
        <p:nvSpPr>
          <p:cNvPr id="13" name="Espace réservé du texte 4">
            <a:extLst>
              <a:ext uri="{FF2B5EF4-FFF2-40B4-BE49-F238E27FC236}">
                <a16:creationId xmlns:a16="http://schemas.microsoft.com/office/drawing/2014/main" id="{8F949CB4-ADF1-411D-B5B0-474DDF2975F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01232" y="1993900"/>
            <a:ext cx="2378846" cy="369332"/>
          </a:xfrm>
          <a:solidFill>
            <a:schemeClr val="tx2"/>
          </a:solidFill>
        </p:spPr>
        <p:txBody>
          <a:bodyPr lIns="0" rIns="0" anchor="t">
            <a:spAutoFit/>
          </a:bodyPr>
          <a:lstStyle>
            <a:lvl1pPr marL="0" indent="0" algn="ctr">
              <a:buNone/>
              <a:defRPr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Title</a:t>
            </a:r>
            <a:endParaRPr lang="en-GB" dirty="0"/>
          </a:p>
        </p:txBody>
      </p:sp>
      <p:sp>
        <p:nvSpPr>
          <p:cNvPr id="14" name="Espace réservé du texte 4">
            <a:extLst>
              <a:ext uri="{FF2B5EF4-FFF2-40B4-BE49-F238E27FC236}">
                <a16:creationId xmlns:a16="http://schemas.microsoft.com/office/drawing/2014/main" id="{F575F9CB-6641-4AA5-BBBF-DCB5E35A79B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16208" y="1993900"/>
            <a:ext cx="2378846" cy="369332"/>
          </a:xfrm>
          <a:solidFill>
            <a:schemeClr val="accent4"/>
          </a:solidFill>
        </p:spPr>
        <p:txBody>
          <a:bodyPr lIns="0" rIns="0" anchor="t">
            <a:spAutoFit/>
          </a:bodyPr>
          <a:lstStyle>
            <a:lvl1pPr marL="0" indent="0" algn="ctr">
              <a:buNone/>
              <a:defRPr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Title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id="{673ECD5B-058F-460C-B800-3658FC97D20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231183" y="1993900"/>
            <a:ext cx="2378846" cy="369332"/>
          </a:xfrm>
          <a:solidFill>
            <a:schemeClr val="accent1"/>
          </a:solidFill>
        </p:spPr>
        <p:txBody>
          <a:bodyPr lIns="0" rIns="0" anchor="t">
            <a:spAutoFit/>
          </a:bodyPr>
          <a:lstStyle>
            <a:lvl1pPr marL="0" indent="0" algn="ctr">
              <a:buNone/>
              <a:defRPr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Title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2D19A821-9323-436D-9BBA-EF55905E304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85887" y="2634117"/>
            <a:ext cx="2378847" cy="1477328"/>
          </a:xfrm>
        </p:spPr>
        <p:txBody>
          <a:bodyPr lIns="0" rIns="0">
            <a:spAutoFit/>
          </a:bodyPr>
          <a:lstStyle>
            <a:lvl1pPr>
              <a:defRPr sz="1600"/>
            </a:lvl1pPr>
            <a:lvl2pPr marL="447675" indent="-314325">
              <a:buFontTx/>
              <a:buBlip>
                <a:blip r:embed="rId6"/>
              </a:buBlip>
              <a:defRPr sz="1600"/>
            </a:lvl2pPr>
            <a:lvl3pPr>
              <a:defRPr sz="14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change the text styles on the slide master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7" name="Espace réservé du texte 15">
            <a:extLst>
              <a:ext uri="{FF2B5EF4-FFF2-40B4-BE49-F238E27FC236}">
                <a16:creationId xmlns:a16="http://schemas.microsoft.com/office/drawing/2014/main" id="{8F509378-7F96-4CC3-B445-AFDF4E8F71B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400985" y="2634117"/>
            <a:ext cx="2378847" cy="1477328"/>
          </a:xfrm>
        </p:spPr>
        <p:txBody>
          <a:bodyPr lIns="0" rIns="0">
            <a:spAutoFit/>
          </a:bodyPr>
          <a:lstStyle>
            <a:lvl1pPr>
              <a:defRPr sz="1600"/>
            </a:lvl1pPr>
            <a:lvl2pPr marL="447675" indent="-314325">
              <a:buFontTx/>
              <a:buBlip>
                <a:blip r:embed="rId7"/>
              </a:buBlip>
              <a:defRPr sz="1600"/>
            </a:lvl2pPr>
            <a:lvl3pPr>
              <a:defRPr sz="14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change the text styles on the slide master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8" name="Espace réservé du texte 15">
            <a:extLst>
              <a:ext uri="{FF2B5EF4-FFF2-40B4-BE49-F238E27FC236}">
                <a16:creationId xmlns:a16="http://schemas.microsoft.com/office/drawing/2014/main" id="{FE25E091-C850-4A35-8C6B-48D1A63C1D4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16083" y="2634117"/>
            <a:ext cx="2378847" cy="1477328"/>
          </a:xfrm>
        </p:spPr>
        <p:txBody>
          <a:bodyPr lIns="0" rIns="0">
            <a:spAutoFit/>
          </a:bodyPr>
          <a:lstStyle>
            <a:lvl1pPr>
              <a:defRPr sz="1600"/>
            </a:lvl1pPr>
            <a:lvl2pPr marL="447675" indent="-314325">
              <a:buFontTx/>
              <a:buBlip>
                <a:blip r:embed="rId8"/>
              </a:buBlip>
              <a:defRPr sz="1600"/>
            </a:lvl2pPr>
            <a:lvl3pPr>
              <a:defRPr sz="14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change the text styles on the slide master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9" name="Espace réservé du texte 15">
            <a:extLst>
              <a:ext uri="{FF2B5EF4-FFF2-40B4-BE49-F238E27FC236}">
                <a16:creationId xmlns:a16="http://schemas.microsoft.com/office/drawing/2014/main" id="{BB3AB300-BC70-4E89-90E0-8D61F56FBB2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231182" y="2634117"/>
            <a:ext cx="2378847" cy="1477328"/>
          </a:xfrm>
        </p:spPr>
        <p:txBody>
          <a:bodyPr lIns="0" rIns="0">
            <a:spAutoFit/>
          </a:bodyPr>
          <a:lstStyle>
            <a:lvl1pPr>
              <a:defRPr sz="1600"/>
            </a:lvl1pPr>
            <a:lvl2pPr marL="447675" indent="-314325">
              <a:buFontTx/>
              <a:buBlip>
                <a:blip r:embed="rId9"/>
              </a:buBlip>
              <a:defRPr sz="1600"/>
            </a:lvl2pPr>
            <a:lvl3pPr>
              <a:defRPr sz="14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change the text styles on the slide master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6B1772CC-CE52-4E78-B63F-76A973F91E5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4786" y="1368596"/>
            <a:ext cx="2311064" cy="353943"/>
          </a:xfrm>
          <a:noFill/>
        </p:spPr>
        <p:txBody>
          <a:bodyPr wrap="none" lIns="72000" rIns="72000" bIns="0">
            <a:sp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Subtitle of the slide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DC641C9-B54A-4E65-BAB2-93108534F4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 err="1"/>
              <a:t>Title</a:t>
            </a:r>
            <a:r>
              <a:rPr lang="fr-FR" dirty="0"/>
              <a:t> of the slide</a:t>
            </a:r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3340DE3B-4ADD-48BE-BCE6-7FE7A778633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786" y="5914632"/>
            <a:ext cx="11463417" cy="215444"/>
          </a:xfrm>
        </p:spPr>
        <p:txBody>
          <a:bodyPr wrap="square" lIns="72000" anchor="b">
            <a:spAutoFit/>
          </a:bodyPr>
          <a:lstStyle>
            <a:lvl1pPr marL="0" indent="0">
              <a:buNone/>
              <a:defRPr sz="800" b="0" i="1">
                <a:solidFill>
                  <a:schemeClr val="bg1">
                    <a:lumMod val="50000"/>
                  </a:schemeClr>
                </a:solidFill>
              </a:defRPr>
            </a:lvl1pPr>
            <a:lvl2pPr marL="133350" indent="0">
              <a:buNone/>
              <a:defRPr/>
            </a:lvl2pPr>
            <a:lvl3pPr marL="542925" indent="0">
              <a:buNone/>
              <a:defRPr/>
            </a:lvl3pPr>
            <a:lvl4pPr marL="758825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GB" dirty="0"/>
              <a:t>Sources:</a:t>
            </a:r>
          </a:p>
        </p:txBody>
      </p:sp>
    </p:spTree>
    <p:extLst>
      <p:ext uri="{BB962C8B-B14F-4D97-AF65-F5344CB8AC3E}">
        <p14:creationId xmlns:p14="http://schemas.microsoft.com/office/powerpoint/2010/main" val="11999293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7">
          <p15:clr>
            <a:srgbClr val="F26B43"/>
          </p15:clr>
        </p15:guide>
        <p15:guide id="2" pos="7427">
          <p15:clr>
            <a:srgbClr val="F26B43"/>
          </p15:clr>
        </p15:guide>
        <p15:guide id="3" orient="horz" pos="232">
          <p15:clr>
            <a:srgbClr val="F26B43"/>
          </p15:clr>
        </p15:guide>
        <p15:guide id="4" orient="horz" pos="600">
          <p15:clr>
            <a:srgbClr val="F26B43"/>
          </p15:clr>
        </p15:guide>
        <p15:guide id="5" orient="horz" pos="3906">
          <p15:clr>
            <a:srgbClr val="F26B43"/>
          </p15:clr>
        </p15:guide>
        <p15:guide id="6" orient="horz" pos="4156">
          <p15:clr>
            <a:srgbClr val="F26B43"/>
          </p15:clr>
        </p15:guide>
        <p15:guide id="7" pos="306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s with colored box titles [V2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 2" hidden="1">
            <a:extLst>
              <a:ext uri="{FF2B5EF4-FFF2-40B4-BE49-F238E27FC236}">
                <a16:creationId xmlns:a16="http://schemas.microsoft.com/office/drawing/2014/main" id="{7BB89C52-7215-47FB-8975-6A2FFA25037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7978752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4" imgW="532" imgH="530" progId="TCLayout.ActiveDocument.1">
                  <p:embed/>
                </p:oleObj>
              </mc:Choice>
              <mc:Fallback>
                <p:oleObj name="Diapositive think-cell" r:id="rId4" imgW="532" imgH="530" progId="TCLayout.ActiveDocument.1">
                  <p:embed/>
                  <p:pic>
                    <p:nvPicPr>
                      <p:cNvPr id="3" name="Objet 2" hidden="1">
                        <a:extLst>
                          <a:ext uri="{FF2B5EF4-FFF2-40B4-BE49-F238E27FC236}">
                            <a16:creationId xmlns:a16="http://schemas.microsoft.com/office/drawing/2014/main" id="{7BB89C52-7215-47FB-8975-6A2FFA2503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5187B2B-3878-47DA-815E-8BB73EED8EFE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GB" sz="2800" b="1" i="0" baseline="0" dirty="0">
              <a:latin typeface="Arial Black" panose="020B0A04020102020204" pitchFamily="34" charset="0"/>
              <a:ea typeface="+mj-ea"/>
              <a:cs typeface="+mj-cs"/>
              <a:sym typeface="Arial Black" panose="020B0A04020102020204" pitchFamily="34" charset="0"/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17D3991-82D5-4923-813E-6007EFC65ED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61AABEC-672F-4B68-B914-690DA978312C}" type="slidenum">
              <a:rPr lang="en-GB" smtClean="0"/>
              <a:pPr/>
              <a:t>‹Nº›</a:t>
            </a:fld>
            <a:r>
              <a:rPr lang="en-GB" dirty="0"/>
              <a:t> ‒ 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29F32CF-ADE9-4D3D-9458-4DBEF9BE018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6256" y="1993900"/>
            <a:ext cx="2378846" cy="369332"/>
          </a:xfrm>
          <a:solidFill>
            <a:schemeClr val="bg2"/>
          </a:solidFill>
        </p:spPr>
        <p:txBody>
          <a:bodyPr lIns="0" rIns="0" anchor="t">
            <a:spAutoFit/>
          </a:bodyPr>
          <a:lstStyle>
            <a:lvl1pPr marL="0" indent="0" algn="ctr">
              <a:buNone/>
              <a:defRPr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Title</a:t>
            </a:r>
          </a:p>
        </p:txBody>
      </p:sp>
      <p:sp>
        <p:nvSpPr>
          <p:cNvPr id="13" name="Espace réservé du texte 4">
            <a:extLst>
              <a:ext uri="{FF2B5EF4-FFF2-40B4-BE49-F238E27FC236}">
                <a16:creationId xmlns:a16="http://schemas.microsoft.com/office/drawing/2014/main" id="{8F949CB4-ADF1-411D-B5B0-474DDF2975F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01232" y="1993900"/>
            <a:ext cx="2378846" cy="369332"/>
          </a:xfrm>
          <a:solidFill>
            <a:schemeClr val="tx2"/>
          </a:solidFill>
        </p:spPr>
        <p:txBody>
          <a:bodyPr lIns="0" rIns="0" anchor="t">
            <a:spAutoFit/>
          </a:bodyPr>
          <a:lstStyle>
            <a:lvl1pPr marL="0" indent="0" algn="ctr">
              <a:buNone/>
              <a:defRPr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Title</a:t>
            </a:r>
            <a:endParaRPr lang="en-GB" dirty="0"/>
          </a:p>
        </p:txBody>
      </p:sp>
      <p:sp>
        <p:nvSpPr>
          <p:cNvPr id="14" name="Espace réservé du texte 4">
            <a:extLst>
              <a:ext uri="{FF2B5EF4-FFF2-40B4-BE49-F238E27FC236}">
                <a16:creationId xmlns:a16="http://schemas.microsoft.com/office/drawing/2014/main" id="{F575F9CB-6641-4AA5-BBBF-DCB5E35A79B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16208" y="1993900"/>
            <a:ext cx="2378846" cy="369332"/>
          </a:xfrm>
          <a:solidFill>
            <a:schemeClr val="accent3"/>
          </a:solidFill>
        </p:spPr>
        <p:txBody>
          <a:bodyPr lIns="0" rIns="0" anchor="t">
            <a:spAutoFit/>
          </a:bodyPr>
          <a:lstStyle>
            <a:lvl1pPr marL="0" indent="0" algn="ctr">
              <a:buNone/>
              <a:defRPr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Title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id="{673ECD5B-058F-460C-B800-3658FC97D20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231183" y="1993900"/>
            <a:ext cx="2378846" cy="369332"/>
          </a:xfrm>
          <a:solidFill>
            <a:schemeClr val="accent1"/>
          </a:solidFill>
        </p:spPr>
        <p:txBody>
          <a:bodyPr lIns="0" rIns="0" anchor="t">
            <a:spAutoFit/>
          </a:bodyPr>
          <a:lstStyle>
            <a:lvl1pPr marL="0" indent="0" algn="ctr">
              <a:buNone/>
              <a:defRPr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Title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2D19A821-9323-436D-9BBA-EF55905E304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85887" y="2634117"/>
            <a:ext cx="2378847" cy="1477328"/>
          </a:xfrm>
        </p:spPr>
        <p:txBody>
          <a:bodyPr lIns="0" rIns="0">
            <a:spAutoFit/>
          </a:bodyPr>
          <a:lstStyle>
            <a:lvl1pPr>
              <a:defRPr sz="1600"/>
            </a:lvl1pPr>
            <a:lvl2pPr marL="447675" indent="-314325">
              <a:buFontTx/>
              <a:buBlip>
                <a:blip r:embed="rId6"/>
              </a:buBlip>
              <a:defRPr sz="1600"/>
            </a:lvl2pPr>
            <a:lvl3pPr>
              <a:defRPr sz="14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change the text styles on the slide master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7" name="Espace réservé du texte 15">
            <a:extLst>
              <a:ext uri="{FF2B5EF4-FFF2-40B4-BE49-F238E27FC236}">
                <a16:creationId xmlns:a16="http://schemas.microsoft.com/office/drawing/2014/main" id="{8F509378-7F96-4CC3-B445-AFDF4E8F71B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400985" y="2634117"/>
            <a:ext cx="2378847" cy="1477328"/>
          </a:xfrm>
        </p:spPr>
        <p:txBody>
          <a:bodyPr lIns="0" rIns="0">
            <a:spAutoFit/>
          </a:bodyPr>
          <a:lstStyle>
            <a:lvl1pPr>
              <a:defRPr sz="1600"/>
            </a:lvl1pPr>
            <a:lvl2pPr marL="447675" indent="-314325">
              <a:buFontTx/>
              <a:buBlip>
                <a:blip r:embed="rId7"/>
              </a:buBlip>
              <a:defRPr sz="1600"/>
            </a:lvl2pPr>
            <a:lvl3pPr>
              <a:defRPr sz="14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change the text styles on the slide master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8" name="Espace réservé du texte 15">
            <a:extLst>
              <a:ext uri="{FF2B5EF4-FFF2-40B4-BE49-F238E27FC236}">
                <a16:creationId xmlns:a16="http://schemas.microsoft.com/office/drawing/2014/main" id="{FE25E091-C850-4A35-8C6B-48D1A63C1D4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16083" y="2634117"/>
            <a:ext cx="2378847" cy="1477328"/>
          </a:xfrm>
        </p:spPr>
        <p:txBody>
          <a:bodyPr lIns="0" rIns="0">
            <a:spAutoFit/>
          </a:bodyPr>
          <a:lstStyle>
            <a:lvl1pPr>
              <a:defRPr sz="1600"/>
            </a:lvl1pPr>
            <a:lvl2pPr marL="447675" indent="-314325">
              <a:buFontTx/>
              <a:buBlip>
                <a:blip r:embed="rId8"/>
              </a:buBlip>
              <a:defRPr sz="1600"/>
            </a:lvl2pPr>
            <a:lvl3pPr>
              <a:defRPr sz="14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change the text styles on the slide master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9" name="Espace réservé du texte 15">
            <a:extLst>
              <a:ext uri="{FF2B5EF4-FFF2-40B4-BE49-F238E27FC236}">
                <a16:creationId xmlns:a16="http://schemas.microsoft.com/office/drawing/2014/main" id="{BB3AB300-BC70-4E89-90E0-8D61F56FBB2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231182" y="2634117"/>
            <a:ext cx="2378847" cy="1477328"/>
          </a:xfrm>
        </p:spPr>
        <p:txBody>
          <a:bodyPr lIns="0" rIns="0">
            <a:spAutoFit/>
          </a:bodyPr>
          <a:lstStyle>
            <a:lvl1pPr>
              <a:defRPr sz="1600"/>
            </a:lvl1pPr>
            <a:lvl2pPr marL="447675" indent="-314325">
              <a:buFontTx/>
              <a:buBlip>
                <a:blip r:embed="rId9"/>
              </a:buBlip>
              <a:defRPr sz="1600"/>
            </a:lvl2pPr>
            <a:lvl3pPr>
              <a:defRPr sz="1400"/>
            </a:lvl3pPr>
            <a:lvl4pPr marL="758825" indent="0">
              <a:buNone/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change the text styles on the slide master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6B1772CC-CE52-4E78-B63F-76A973F91E5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4786" y="1368596"/>
            <a:ext cx="2311064" cy="353943"/>
          </a:xfrm>
          <a:noFill/>
        </p:spPr>
        <p:txBody>
          <a:bodyPr wrap="none" lIns="72000" rIns="72000" bIns="0">
            <a:sp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Subtitle of the slide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DC641C9-B54A-4E65-BAB2-93108534F4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 err="1"/>
              <a:t>Title</a:t>
            </a:r>
            <a:r>
              <a:rPr lang="fr-FR" dirty="0"/>
              <a:t> of the slide</a:t>
            </a:r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ED3FC135-82C8-4A96-888D-AB8CE896130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786" y="5914632"/>
            <a:ext cx="11463417" cy="215444"/>
          </a:xfrm>
        </p:spPr>
        <p:txBody>
          <a:bodyPr wrap="square" lIns="72000" anchor="b">
            <a:spAutoFit/>
          </a:bodyPr>
          <a:lstStyle>
            <a:lvl1pPr marL="0" indent="0">
              <a:buNone/>
              <a:defRPr sz="800" b="0" i="1">
                <a:solidFill>
                  <a:schemeClr val="bg1">
                    <a:lumMod val="50000"/>
                  </a:schemeClr>
                </a:solidFill>
              </a:defRPr>
            </a:lvl1pPr>
            <a:lvl2pPr marL="133350" indent="0">
              <a:buNone/>
              <a:defRPr/>
            </a:lvl2pPr>
            <a:lvl3pPr marL="542925" indent="0">
              <a:buNone/>
              <a:defRPr/>
            </a:lvl3pPr>
            <a:lvl4pPr marL="758825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GB" dirty="0"/>
              <a:t>Sources:</a:t>
            </a:r>
          </a:p>
        </p:txBody>
      </p:sp>
    </p:spTree>
    <p:extLst>
      <p:ext uri="{BB962C8B-B14F-4D97-AF65-F5344CB8AC3E}">
        <p14:creationId xmlns:p14="http://schemas.microsoft.com/office/powerpoint/2010/main" val="39792230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7">
          <p15:clr>
            <a:srgbClr val="F26B43"/>
          </p15:clr>
        </p15:guide>
        <p15:guide id="2" pos="7427">
          <p15:clr>
            <a:srgbClr val="F26B43"/>
          </p15:clr>
        </p15:guide>
        <p15:guide id="3" orient="horz" pos="232">
          <p15:clr>
            <a:srgbClr val="F26B43"/>
          </p15:clr>
        </p15:guide>
        <p15:guide id="4" orient="horz" pos="600">
          <p15:clr>
            <a:srgbClr val="F26B43"/>
          </p15:clr>
        </p15:guide>
        <p15:guide id="5" orient="horz" pos="3906">
          <p15:clr>
            <a:srgbClr val="F26B43"/>
          </p15:clr>
        </p15:guide>
        <p15:guide id="6" orient="horz" pos="4156">
          <p15:clr>
            <a:srgbClr val="F26B43"/>
          </p15:clr>
        </p15:guide>
        <p15:guide id="7" pos="306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with colored box 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 2" hidden="1">
            <a:extLst>
              <a:ext uri="{FF2B5EF4-FFF2-40B4-BE49-F238E27FC236}">
                <a16:creationId xmlns:a16="http://schemas.microsoft.com/office/drawing/2014/main" id="{7BB89C52-7215-47FB-8975-6A2FFA25037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0851620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4" imgW="532" imgH="530" progId="TCLayout.ActiveDocument.1">
                  <p:embed/>
                </p:oleObj>
              </mc:Choice>
              <mc:Fallback>
                <p:oleObj name="Diapositive think-cell" r:id="rId4" imgW="532" imgH="530" progId="TCLayout.ActiveDocument.1">
                  <p:embed/>
                  <p:pic>
                    <p:nvPicPr>
                      <p:cNvPr id="3" name="Objet 2" hidden="1">
                        <a:extLst>
                          <a:ext uri="{FF2B5EF4-FFF2-40B4-BE49-F238E27FC236}">
                            <a16:creationId xmlns:a16="http://schemas.microsoft.com/office/drawing/2014/main" id="{7BB89C52-7215-47FB-8975-6A2FFA2503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5187B2B-3878-47DA-815E-8BB73EED8EFE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GB" sz="2800" b="1" i="0" baseline="0" dirty="0">
              <a:latin typeface="Arial Black" panose="020B0A04020102020204" pitchFamily="34" charset="0"/>
              <a:ea typeface="+mj-ea"/>
              <a:cs typeface="+mj-cs"/>
              <a:sym typeface="Arial Black" panose="020B0A04020102020204" pitchFamily="34" charset="0"/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17D3991-82D5-4923-813E-6007EFC65ED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61AABEC-672F-4B68-B914-690DA978312C}" type="slidenum">
              <a:rPr lang="en-GB" smtClean="0"/>
              <a:pPr/>
              <a:t>‹Nº›</a:t>
            </a:fld>
            <a:r>
              <a:rPr lang="en-GB" dirty="0"/>
              <a:t> ‒ 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2D19A821-9323-436D-9BBA-EF55905E304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85775" y="2634117"/>
            <a:ext cx="3195010" cy="1231106"/>
          </a:xfrm>
        </p:spPr>
        <p:txBody>
          <a:bodyPr wrap="square" lIns="0" rIns="0">
            <a:spAutoFit/>
          </a:bodyPr>
          <a:lstStyle>
            <a:lvl1pPr>
              <a:defRPr sz="1600"/>
            </a:lvl1pPr>
            <a:lvl2pPr marL="447675" indent="-314325">
              <a:buFontTx/>
              <a:buBlip>
                <a:blip r:embed="rId6"/>
              </a:buBlip>
              <a:defRPr sz="1600"/>
            </a:lvl2pPr>
            <a:lvl3pPr>
              <a:defRPr sz="14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change the text styles on the slide master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7" name="Espace réservé du texte 15">
            <a:extLst>
              <a:ext uri="{FF2B5EF4-FFF2-40B4-BE49-F238E27FC236}">
                <a16:creationId xmlns:a16="http://schemas.microsoft.com/office/drawing/2014/main" id="{8F509378-7F96-4CC3-B445-AFDF4E8F71B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450146" y="2634117"/>
            <a:ext cx="3195010" cy="1231106"/>
          </a:xfrm>
        </p:spPr>
        <p:txBody>
          <a:bodyPr wrap="square" lIns="0" rIns="0">
            <a:spAutoFit/>
          </a:bodyPr>
          <a:lstStyle>
            <a:lvl1pPr>
              <a:defRPr sz="1600"/>
            </a:lvl1pPr>
            <a:lvl2pPr marL="447675" indent="-314325">
              <a:buFontTx/>
              <a:buBlip>
                <a:blip r:embed="rId7"/>
              </a:buBlip>
              <a:defRPr sz="1600"/>
            </a:lvl2pPr>
            <a:lvl3pPr>
              <a:defRPr sz="14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change the text styles on the slide master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8" name="Espace réservé du texte 15">
            <a:extLst>
              <a:ext uri="{FF2B5EF4-FFF2-40B4-BE49-F238E27FC236}">
                <a16:creationId xmlns:a16="http://schemas.microsoft.com/office/drawing/2014/main" id="{FE25E091-C850-4A35-8C6B-48D1A63C1D4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7062" y="2634117"/>
            <a:ext cx="3195010" cy="1231106"/>
          </a:xfrm>
        </p:spPr>
        <p:txBody>
          <a:bodyPr wrap="square" lIns="0" rIns="0">
            <a:spAutoFit/>
          </a:bodyPr>
          <a:lstStyle>
            <a:lvl1pPr>
              <a:defRPr sz="1600"/>
            </a:lvl1pPr>
            <a:lvl2pPr marL="447675" indent="-314325">
              <a:buFontTx/>
              <a:buBlip>
                <a:blip r:embed="rId8"/>
              </a:buBlip>
              <a:defRPr sz="1600"/>
            </a:lvl2pPr>
            <a:lvl3pPr>
              <a:defRPr sz="14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change the text styles on the slide master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9" name="Espace réservé du texte 4">
            <a:extLst>
              <a:ext uri="{FF2B5EF4-FFF2-40B4-BE49-F238E27FC236}">
                <a16:creationId xmlns:a16="http://schemas.microsoft.com/office/drawing/2014/main" id="{8F53EFDF-586B-4B52-A77B-E7663334D33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86143" y="1993899"/>
            <a:ext cx="3195009" cy="369332"/>
          </a:xfrm>
          <a:solidFill>
            <a:schemeClr val="bg2"/>
          </a:solidFill>
        </p:spPr>
        <p:txBody>
          <a:bodyPr lIns="0" rIns="0" anchor="t">
            <a:spAutoFit/>
          </a:bodyPr>
          <a:lstStyle>
            <a:lvl1pPr marL="0" indent="0" algn="ctr">
              <a:buNone/>
              <a:defRPr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Title</a:t>
            </a:r>
          </a:p>
        </p:txBody>
      </p:sp>
      <p:sp>
        <p:nvSpPr>
          <p:cNvPr id="20" name="Espace réservé du texte 4">
            <a:extLst>
              <a:ext uri="{FF2B5EF4-FFF2-40B4-BE49-F238E27FC236}">
                <a16:creationId xmlns:a16="http://schemas.microsoft.com/office/drawing/2014/main" id="{C9BF9C92-4CA0-4CDA-A4F8-082D2B2EF99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450330" y="1993899"/>
            <a:ext cx="3195009" cy="369332"/>
          </a:xfrm>
          <a:solidFill>
            <a:schemeClr val="tx2"/>
          </a:solidFill>
        </p:spPr>
        <p:txBody>
          <a:bodyPr lIns="0" rIns="0" anchor="t">
            <a:spAutoFit/>
          </a:bodyPr>
          <a:lstStyle>
            <a:lvl1pPr marL="0" indent="0" algn="ctr">
              <a:buNone/>
              <a:defRPr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Title</a:t>
            </a:r>
            <a:endParaRPr lang="en-GB" dirty="0"/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681CE642-3E81-4565-8966-09C10814A63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417062" y="1993899"/>
            <a:ext cx="3195009" cy="369332"/>
          </a:xfrm>
          <a:solidFill>
            <a:schemeClr val="accent4"/>
          </a:solidFill>
        </p:spPr>
        <p:txBody>
          <a:bodyPr lIns="0" rIns="0" anchor="t">
            <a:spAutoFit/>
          </a:bodyPr>
          <a:lstStyle>
            <a:lvl1pPr marL="0" indent="0" algn="ctr">
              <a:buNone/>
              <a:defRPr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Title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3D36ADE6-0DA4-44E3-B987-5881099F829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4786" y="1368596"/>
            <a:ext cx="2311064" cy="353943"/>
          </a:xfrm>
          <a:noFill/>
        </p:spPr>
        <p:txBody>
          <a:bodyPr wrap="none" lIns="72000" rIns="72000" bIns="0">
            <a:sp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Subtitle of the slide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286C96D8-5D31-4787-ADE2-CBD1DEDCC0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 err="1"/>
              <a:t>Title</a:t>
            </a:r>
            <a:r>
              <a:rPr lang="fr-FR" dirty="0"/>
              <a:t> of the slide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DF5ACA36-D848-4F29-92F9-47321029F31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786" y="5914632"/>
            <a:ext cx="11463417" cy="215444"/>
          </a:xfrm>
        </p:spPr>
        <p:txBody>
          <a:bodyPr wrap="square" lIns="72000" anchor="b">
            <a:spAutoFit/>
          </a:bodyPr>
          <a:lstStyle>
            <a:lvl1pPr marL="0" indent="0">
              <a:buNone/>
              <a:defRPr sz="800" b="0" i="1">
                <a:solidFill>
                  <a:schemeClr val="bg1">
                    <a:lumMod val="50000"/>
                  </a:schemeClr>
                </a:solidFill>
              </a:defRPr>
            </a:lvl1pPr>
            <a:lvl2pPr marL="133350" indent="0">
              <a:buNone/>
              <a:defRPr/>
            </a:lvl2pPr>
            <a:lvl3pPr marL="542925" indent="0">
              <a:buNone/>
              <a:defRPr/>
            </a:lvl3pPr>
            <a:lvl4pPr marL="758825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GB" dirty="0"/>
              <a:t>Sources:</a:t>
            </a:r>
          </a:p>
        </p:txBody>
      </p:sp>
    </p:spTree>
    <p:extLst>
      <p:ext uri="{BB962C8B-B14F-4D97-AF65-F5344CB8AC3E}">
        <p14:creationId xmlns:p14="http://schemas.microsoft.com/office/powerpoint/2010/main" val="466179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7">
          <p15:clr>
            <a:srgbClr val="F26B43"/>
          </p15:clr>
        </p15:guide>
        <p15:guide id="2" pos="7427">
          <p15:clr>
            <a:srgbClr val="F26B43"/>
          </p15:clr>
        </p15:guide>
        <p15:guide id="3" orient="horz" pos="232">
          <p15:clr>
            <a:srgbClr val="F26B43"/>
          </p15:clr>
        </p15:guide>
        <p15:guide id="4" orient="horz" pos="600">
          <p15:clr>
            <a:srgbClr val="F26B43"/>
          </p15:clr>
        </p15:guide>
        <p15:guide id="5" orient="horz" pos="3906">
          <p15:clr>
            <a:srgbClr val="F26B43"/>
          </p15:clr>
        </p15:guide>
        <p15:guide id="6" orient="horz" pos="4156">
          <p15:clr>
            <a:srgbClr val="F26B43"/>
          </p15:clr>
        </p15:guide>
        <p15:guide id="7" pos="306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with colored box titles [V2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 2" hidden="1">
            <a:extLst>
              <a:ext uri="{FF2B5EF4-FFF2-40B4-BE49-F238E27FC236}">
                <a16:creationId xmlns:a16="http://schemas.microsoft.com/office/drawing/2014/main" id="{7BB89C52-7215-47FB-8975-6A2FFA25037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7259188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4" imgW="532" imgH="530" progId="TCLayout.ActiveDocument.1">
                  <p:embed/>
                </p:oleObj>
              </mc:Choice>
              <mc:Fallback>
                <p:oleObj name="Diapositive think-cell" r:id="rId4" imgW="532" imgH="530" progId="TCLayout.ActiveDocument.1">
                  <p:embed/>
                  <p:pic>
                    <p:nvPicPr>
                      <p:cNvPr id="3" name="Objet 2" hidden="1">
                        <a:extLst>
                          <a:ext uri="{FF2B5EF4-FFF2-40B4-BE49-F238E27FC236}">
                            <a16:creationId xmlns:a16="http://schemas.microsoft.com/office/drawing/2014/main" id="{7BB89C52-7215-47FB-8975-6A2FFA2503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5187B2B-3878-47DA-815E-8BB73EED8EFE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GB" sz="2800" b="1" i="0" baseline="0" dirty="0">
              <a:latin typeface="Arial Black" panose="020B0A04020102020204" pitchFamily="34" charset="0"/>
              <a:ea typeface="+mj-ea"/>
              <a:cs typeface="+mj-cs"/>
              <a:sym typeface="Arial Black" panose="020B0A04020102020204" pitchFamily="34" charset="0"/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17D3991-82D5-4923-813E-6007EFC65ED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61AABEC-672F-4B68-B914-690DA978312C}" type="slidenum">
              <a:rPr lang="en-GB" smtClean="0"/>
              <a:pPr/>
              <a:t>‹Nº›</a:t>
            </a:fld>
            <a:r>
              <a:rPr lang="en-GB" dirty="0"/>
              <a:t> ‒ 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2D19A821-9323-436D-9BBA-EF55905E304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85775" y="2634117"/>
            <a:ext cx="3195010" cy="1231106"/>
          </a:xfrm>
        </p:spPr>
        <p:txBody>
          <a:bodyPr wrap="square" lIns="0" rIns="0">
            <a:spAutoFit/>
          </a:bodyPr>
          <a:lstStyle>
            <a:lvl1pPr>
              <a:defRPr sz="1600"/>
            </a:lvl1pPr>
            <a:lvl2pPr marL="447675" indent="-314325">
              <a:buFontTx/>
              <a:buBlip>
                <a:blip r:embed="rId6"/>
              </a:buBlip>
              <a:defRPr sz="1600"/>
            </a:lvl2pPr>
            <a:lvl3pPr>
              <a:defRPr sz="14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change the text styles on the slide master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7" name="Espace réservé du texte 15">
            <a:extLst>
              <a:ext uri="{FF2B5EF4-FFF2-40B4-BE49-F238E27FC236}">
                <a16:creationId xmlns:a16="http://schemas.microsoft.com/office/drawing/2014/main" id="{8F509378-7F96-4CC3-B445-AFDF4E8F71B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450146" y="2634117"/>
            <a:ext cx="3195010" cy="1231106"/>
          </a:xfrm>
        </p:spPr>
        <p:txBody>
          <a:bodyPr wrap="square" lIns="0" rIns="0">
            <a:spAutoFit/>
          </a:bodyPr>
          <a:lstStyle>
            <a:lvl1pPr>
              <a:defRPr sz="1600"/>
            </a:lvl1pPr>
            <a:lvl2pPr marL="447675" indent="-314325">
              <a:buFontTx/>
              <a:buBlip>
                <a:blip r:embed="rId7"/>
              </a:buBlip>
              <a:defRPr sz="1600"/>
            </a:lvl2pPr>
            <a:lvl3pPr>
              <a:defRPr sz="14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change the text styles on the slide master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8" name="Espace réservé du texte 15">
            <a:extLst>
              <a:ext uri="{FF2B5EF4-FFF2-40B4-BE49-F238E27FC236}">
                <a16:creationId xmlns:a16="http://schemas.microsoft.com/office/drawing/2014/main" id="{FE25E091-C850-4A35-8C6B-48D1A63C1D4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7062" y="2634117"/>
            <a:ext cx="3195010" cy="1231106"/>
          </a:xfrm>
        </p:spPr>
        <p:txBody>
          <a:bodyPr wrap="square" lIns="0" rIns="0">
            <a:spAutoFit/>
          </a:bodyPr>
          <a:lstStyle>
            <a:lvl1pPr>
              <a:defRPr sz="1600"/>
            </a:lvl1pPr>
            <a:lvl2pPr marL="447675" indent="-314325">
              <a:buFontTx/>
              <a:buBlip>
                <a:blip r:embed="rId8"/>
              </a:buBlip>
              <a:defRPr sz="1600"/>
            </a:lvl2pPr>
            <a:lvl3pPr>
              <a:defRPr sz="14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change the text styles on the slide master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9" name="Espace réservé du texte 4">
            <a:extLst>
              <a:ext uri="{FF2B5EF4-FFF2-40B4-BE49-F238E27FC236}">
                <a16:creationId xmlns:a16="http://schemas.microsoft.com/office/drawing/2014/main" id="{8F53EFDF-586B-4B52-A77B-E7663334D33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86143" y="1993899"/>
            <a:ext cx="3195009" cy="369332"/>
          </a:xfrm>
          <a:solidFill>
            <a:schemeClr val="bg2"/>
          </a:solidFill>
        </p:spPr>
        <p:txBody>
          <a:bodyPr lIns="0" rIns="0" anchor="t">
            <a:spAutoFit/>
          </a:bodyPr>
          <a:lstStyle>
            <a:lvl1pPr marL="0" indent="0" algn="ctr">
              <a:buNone/>
              <a:defRPr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Title</a:t>
            </a:r>
          </a:p>
        </p:txBody>
      </p:sp>
      <p:sp>
        <p:nvSpPr>
          <p:cNvPr id="20" name="Espace réservé du texte 4">
            <a:extLst>
              <a:ext uri="{FF2B5EF4-FFF2-40B4-BE49-F238E27FC236}">
                <a16:creationId xmlns:a16="http://schemas.microsoft.com/office/drawing/2014/main" id="{C9BF9C92-4CA0-4CDA-A4F8-082D2B2EF99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450330" y="1993899"/>
            <a:ext cx="3195009" cy="369332"/>
          </a:xfrm>
          <a:solidFill>
            <a:schemeClr val="tx2"/>
          </a:solidFill>
        </p:spPr>
        <p:txBody>
          <a:bodyPr lIns="0" rIns="0" anchor="t">
            <a:spAutoFit/>
          </a:bodyPr>
          <a:lstStyle>
            <a:lvl1pPr marL="0" indent="0" algn="ctr">
              <a:buNone/>
              <a:defRPr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Title</a:t>
            </a:r>
            <a:endParaRPr lang="en-GB" dirty="0"/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681CE642-3E81-4565-8966-09C10814A63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417062" y="1993899"/>
            <a:ext cx="3195009" cy="369332"/>
          </a:xfrm>
          <a:solidFill>
            <a:schemeClr val="accent3"/>
          </a:solidFill>
        </p:spPr>
        <p:txBody>
          <a:bodyPr lIns="0" rIns="0" anchor="t">
            <a:spAutoFit/>
          </a:bodyPr>
          <a:lstStyle>
            <a:lvl1pPr marL="0" indent="0" algn="ctr">
              <a:buNone/>
              <a:defRPr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Title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3D36ADE6-0DA4-44E3-B987-5881099F829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4786" y="1368596"/>
            <a:ext cx="2311064" cy="353943"/>
          </a:xfrm>
          <a:noFill/>
        </p:spPr>
        <p:txBody>
          <a:bodyPr wrap="none" lIns="72000" rIns="72000" bIns="0">
            <a:sp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Subtitle of the slide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286C96D8-5D31-4787-ADE2-CBD1DEDCC0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 err="1"/>
              <a:t>Title</a:t>
            </a:r>
            <a:r>
              <a:rPr lang="fr-FR" dirty="0"/>
              <a:t> of the slide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C8E6DE7D-0FB2-4B25-A7F7-95C4D06B932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786" y="5914632"/>
            <a:ext cx="11463417" cy="215444"/>
          </a:xfrm>
        </p:spPr>
        <p:txBody>
          <a:bodyPr wrap="square" lIns="72000" anchor="b">
            <a:spAutoFit/>
          </a:bodyPr>
          <a:lstStyle>
            <a:lvl1pPr marL="0" indent="0">
              <a:buNone/>
              <a:defRPr sz="800" b="0" i="1">
                <a:solidFill>
                  <a:schemeClr val="bg1">
                    <a:lumMod val="50000"/>
                  </a:schemeClr>
                </a:solidFill>
              </a:defRPr>
            </a:lvl1pPr>
            <a:lvl2pPr marL="133350" indent="0">
              <a:buNone/>
              <a:defRPr/>
            </a:lvl2pPr>
            <a:lvl3pPr marL="542925" indent="0">
              <a:buNone/>
              <a:defRPr/>
            </a:lvl3pPr>
            <a:lvl4pPr marL="758825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GB" dirty="0"/>
              <a:t>Sources:</a:t>
            </a:r>
          </a:p>
        </p:txBody>
      </p:sp>
    </p:spTree>
    <p:extLst>
      <p:ext uri="{BB962C8B-B14F-4D97-AF65-F5344CB8AC3E}">
        <p14:creationId xmlns:p14="http://schemas.microsoft.com/office/powerpoint/2010/main" val="16213773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7">
          <p15:clr>
            <a:srgbClr val="F26B43"/>
          </p15:clr>
        </p15:guide>
        <p15:guide id="2" pos="7427">
          <p15:clr>
            <a:srgbClr val="F26B43"/>
          </p15:clr>
        </p15:guide>
        <p15:guide id="3" orient="horz" pos="232">
          <p15:clr>
            <a:srgbClr val="F26B43"/>
          </p15:clr>
        </p15:guide>
        <p15:guide id="4" orient="horz" pos="600">
          <p15:clr>
            <a:srgbClr val="F26B43"/>
          </p15:clr>
        </p15:guide>
        <p15:guide id="5" orient="horz" pos="3906">
          <p15:clr>
            <a:srgbClr val="F26B43"/>
          </p15:clr>
        </p15:guide>
        <p15:guide id="6" orient="horz" pos="4156">
          <p15:clr>
            <a:srgbClr val="F26B43"/>
          </p15:clr>
        </p15:guide>
        <p15:guide id="7" pos="306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batim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 2" hidden="1">
            <a:extLst>
              <a:ext uri="{FF2B5EF4-FFF2-40B4-BE49-F238E27FC236}">
                <a16:creationId xmlns:a16="http://schemas.microsoft.com/office/drawing/2014/main" id="{7BB89C52-7215-47FB-8975-6A2FFA25037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1260405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4" imgW="532" imgH="530" progId="TCLayout.ActiveDocument.1">
                  <p:embed/>
                </p:oleObj>
              </mc:Choice>
              <mc:Fallback>
                <p:oleObj name="Diapositive think-cell" r:id="rId4" imgW="532" imgH="530" progId="TCLayout.ActiveDocument.1">
                  <p:embed/>
                  <p:pic>
                    <p:nvPicPr>
                      <p:cNvPr id="3" name="Objet 2" hidden="1">
                        <a:extLst>
                          <a:ext uri="{FF2B5EF4-FFF2-40B4-BE49-F238E27FC236}">
                            <a16:creationId xmlns:a16="http://schemas.microsoft.com/office/drawing/2014/main" id="{7BB89C52-7215-47FB-8975-6A2FFA2503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5187B2B-3878-47DA-815E-8BB73EED8EFE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GB" sz="2800" b="1" i="0" baseline="0" dirty="0">
              <a:latin typeface="Arial Black" panose="020B0A04020102020204" pitchFamily="34" charset="0"/>
              <a:ea typeface="+mj-ea"/>
              <a:cs typeface="+mj-cs"/>
              <a:sym typeface="Arial Black" panose="020B0A04020102020204" pitchFamily="34" charset="0"/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17D3991-82D5-4923-813E-6007EFC65ED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61AABEC-672F-4B68-B914-690DA978312C}" type="slidenum">
              <a:rPr lang="en-GB" smtClean="0"/>
              <a:pPr/>
              <a:t>‹Nº›</a:t>
            </a:fld>
            <a:r>
              <a:rPr lang="en-GB" dirty="0"/>
              <a:t> ‒ </a:t>
            </a:r>
          </a:p>
        </p:txBody>
      </p:sp>
      <p:grpSp>
        <p:nvGrpSpPr>
          <p:cNvPr id="18" name="Group 10">
            <a:extLst>
              <a:ext uri="{FF2B5EF4-FFF2-40B4-BE49-F238E27FC236}">
                <a16:creationId xmlns:a16="http://schemas.microsoft.com/office/drawing/2014/main" id="{37034E82-C110-4AF1-81C9-1B2FF8608B01}"/>
              </a:ext>
            </a:extLst>
          </p:cNvPr>
          <p:cNvGrpSpPr>
            <a:grpSpLocks/>
          </p:cNvGrpSpPr>
          <p:nvPr userDrawn="1"/>
        </p:nvGrpSpPr>
        <p:grpSpPr bwMode="auto">
          <a:xfrm rot="10800000" flipH="1">
            <a:off x="701006" y="1494906"/>
            <a:ext cx="1299066" cy="1063368"/>
            <a:chOff x="1033" y="1117"/>
            <a:chExt cx="1907" cy="1561"/>
          </a:xfrm>
          <a:solidFill>
            <a:schemeClr val="tx2"/>
          </a:solidFill>
        </p:grpSpPr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BD7A13DF-71B0-4DF3-9670-ECE32323174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33" y="1117"/>
              <a:ext cx="932" cy="1548"/>
            </a:xfrm>
            <a:custGeom>
              <a:avLst/>
              <a:gdLst>
                <a:gd name="T0" fmla="*/ 409 w 444"/>
                <a:gd name="T1" fmla="*/ 324 h 737"/>
                <a:gd name="T2" fmla="*/ 257 w 444"/>
                <a:gd name="T3" fmla="*/ 270 h 737"/>
                <a:gd name="T4" fmla="*/ 130 w 444"/>
                <a:gd name="T5" fmla="*/ 326 h 737"/>
                <a:gd name="T6" fmla="*/ 366 w 444"/>
                <a:gd name="T7" fmla="*/ 45 h 737"/>
                <a:gd name="T8" fmla="*/ 338 w 444"/>
                <a:gd name="T9" fmla="*/ 0 h 737"/>
                <a:gd name="T10" fmla="*/ 19 w 444"/>
                <a:gd name="T11" fmla="*/ 489 h 737"/>
                <a:gd name="T12" fmla="*/ 276 w 444"/>
                <a:gd name="T13" fmla="*/ 730 h 737"/>
                <a:gd name="T14" fmla="*/ 444 w 444"/>
                <a:gd name="T15" fmla="*/ 634 h 737"/>
                <a:gd name="T16" fmla="*/ 391 w 444"/>
                <a:gd name="T17" fmla="*/ 493 h 737"/>
                <a:gd name="T18" fmla="*/ 409 w 444"/>
                <a:gd name="T19" fmla="*/ 324 h 7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4" h="737">
                  <a:moveTo>
                    <a:pt x="409" y="324"/>
                  </a:moveTo>
                  <a:cubicBezTo>
                    <a:pt x="369" y="287"/>
                    <a:pt x="316" y="265"/>
                    <a:pt x="257" y="270"/>
                  </a:cubicBezTo>
                  <a:cubicBezTo>
                    <a:pt x="198" y="274"/>
                    <a:pt x="177" y="291"/>
                    <a:pt x="130" y="326"/>
                  </a:cubicBezTo>
                  <a:cubicBezTo>
                    <a:pt x="131" y="213"/>
                    <a:pt x="302" y="76"/>
                    <a:pt x="366" y="45"/>
                  </a:cubicBezTo>
                  <a:cubicBezTo>
                    <a:pt x="366" y="45"/>
                    <a:pt x="350" y="18"/>
                    <a:pt x="338" y="0"/>
                  </a:cubicBezTo>
                  <a:cubicBezTo>
                    <a:pt x="192" y="30"/>
                    <a:pt x="0" y="231"/>
                    <a:pt x="19" y="489"/>
                  </a:cubicBezTo>
                  <a:cubicBezTo>
                    <a:pt x="32" y="657"/>
                    <a:pt x="182" y="737"/>
                    <a:pt x="276" y="730"/>
                  </a:cubicBezTo>
                  <a:cubicBezTo>
                    <a:pt x="332" y="726"/>
                    <a:pt x="401" y="693"/>
                    <a:pt x="444" y="634"/>
                  </a:cubicBezTo>
                  <a:cubicBezTo>
                    <a:pt x="416" y="598"/>
                    <a:pt x="396" y="551"/>
                    <a:pt x="391" y="493"/>
                  </a:cubicBezTo>
                  <a:cubicBezTo>
                    <a:pt x="387" y="433"/>
                    <a:pt x="394" y="376"/>
                    <a:pt x="409" y="3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C79DC92B-9CE8-407F-B93F-CA5ACD8F2E8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95" y="1130"/>
              <a:ext cx="1045" cy="1548"/>
            </a:xfrm>
            <a:custGeom>
              <a:avLst/>
              <a:gdLst>
                <a:gd name="T0" fmla="*/ 487 w 498"/>
                <a:gd name="T1" fmla="*/ 485 h 737"/>
                <a:gd name="T2" fmla="*/ 257 w 498"/>
                <a:gd name="T3" fmla="*/ 270 h 737"/>
                <a:gd name="T4" fmla="*/ 129 w 498"/>
                <a:gd name="T5" fmla="*/ 326 h 737"/>
                <a:gd name="T6" fmla="*/ 366 w 498"/>
                <a:gd name="T7" fmla="*/ 45 h 737"/>
                <a:gd name="T8" fmla="*/ 337 w 498"/>
                <a:gd name="T9" fmla="*/ 0 h 737"/>
                <a:gd name="T10" fmla="*/ 19 w 498"/>
                <a:gd name="T11" fmla="*/ 488 h 737"/>
                <a:gd name="T12" fmla="*/ 276 w 498"/>
                <a:gd name="T13" fmla="*/ 730 h 737"/>
                <a:gd name="T14" fmla="*/ 487 w 498"/>
                <a:gd name="T15" fmla="*/ 485 h 7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8" h="737">
                  <a:moveTo>
                    <a:pt x="487" y="485"/>
                  </a:moveTo>
                  <a:cubicBezTo>
                    <a:pt x="478" y="369"/>
                    <a:pt x="382" y="260"/>
                    <a:pt x="257" y="270"/>
                  </a:cubicBezTo>
                  <a:cubicBezTo>
                    <a:pt x="197" y="274"/>
                    <a:pt x="177" y="291"/>
                    <a:pt x="129" y="326"/>
                  </a:cubicBezTo>
                  <a:cubicBezTo>
                    <a:pt x="130" y="213"/>
                    <a:pt x="302" y="76"/>
                    <a:pt x="366" y="45"/>
                  </a:cubicBezTo>
                  <a:cubicBezTo>
                    <a:pt x="366" y="45"/>
                    <a:pt x="349" y="18"/>
                    <a:pt x="337" y="0"/>
                  </a:cubicBezTo>
                  <a:cubicBezTo>
                    <a:pt x="192" y="29"/>
                    <a:pt x="0" y="231"/>
                    <a:pt x="19" y="488"/>
                  </a:cubicBezTo>
                  <a:cubicBezTo>
                    <a:pt x="32" y="657"/>
                    <a:pt x="182" y="737"/>
                    <a:pt x="276" y="730"/>
                  </a:cubicBezTo>
                  <a:cubicBezTo>
                    <a:pt x="369" y="723"/>
                    <a:pt x="498" y="635"/>
                    <a:pt x="487" y="4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1" name="Espace réservé du texte 20">
            <a:extLst>
              <a:ext uri="{FF2B5EF4-FFF2-40B4-BE49-F238E27FC236}">
                <a16:creationId xmlns:a16="http://schemas.microsoft.com/office/drawing/2014/main" id="{04EB49EF-74A2-4A31-99CF-80E2BAF35EC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351088" y="1494906"/>
            <a:ext cx="9436100" cy="2636591"/>
          </a:xfrm>
        </p:spPr>
        <p:txBody>
          <a:bodyPr anchor="b">
            <a:normAutofit/>
          </a:bodyPr>
          <a:lstStyle>
            <a:lvl1pPr marL="0" indent="0">
              <a:buNone/>
              <a:defRPr sz="2800"/>
            </a:lvl1pPr>
          </a:lstStyle>
          <a:p>
            <a:pPr lvl="0"/>
            <a:r>
              <a:rPr lang="en-GB" dirty="0"/>
              <a:t>Insert your quote here</a:t>
            </a:r>
          </a:p>
        </p:txBody>
      </p:sp>
      <p:sp>
        <p:nvSpPr>
          <p:cNvPr id="24" name="Espace réservé du texte 20">
            <a:extLst>
              <a:ext uri="{FF2B5EF4-FFF2-40B4-BE49-F238E27FC236}">
                <a16:creationId xmlns:a16="http://schemas.microsoft.com/office/drawing/2014/main" id="{6B6F846B-8F0A-42EC-8144-B2B9983BA97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351088" y="4236285"/>
            <a:ext cx="9436100" cy="338554"/>
          </a:xfrm>
        </p:spPr>
        <p:txBody>
          <a:bodyPr anchor="b">
            <a:spAutoFit/>
          </a:bodyPr>
          <a:lstStyle>
            <a:lvl1pPr marL="0" indent="0" algn="r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Name, Position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D69A5C51-135A-4539-8A83-F2DE50C157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 err="1"/>
              <a:t>Title</a:t>
            </a:r>
            <a:r>
              <a:rPr lang="fr-FR" dirty="0"/>
              <a:t> of the slide</a:t>
            </a:r>
          </a:p>
        </p:txBody>
      </p:sp>
    </p:spTree>
    <p:extLst>
      <p:ext uri="{BB962C8B-B14F-4D97-AF65-F5344CB8AC3E}">
        <p14:creationId xmlns:p14="http://schemas.microsoft.com/office/powerpoint/2010/main" val="32323962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7">
          <p15:clr>
            <a:srgbClr val="F26B43"/>
          </p15:clr>
        </p15:guide>
        <p15:guide id="2" pos="7427">
          <p15:clr>
            <a:srgbClr val="F26B43"/>
          </p15:clr>
        </p15:guide>
        <p15:guide id="3" orient="horz" pos="232">
          <p15:clr>
            <a:srgbClr val="F26B43"/>
          </p15:clr>
        </p15:guide>
        <p15:guide id="4" orient="horz" pos="600">
          <p15:clr>
            <a:srgbClr val="F26B43"/>
          </p15:clr>
        </p15:guide>
        <p15:guide id="5" orient="horz" pos="3906">
          <p15:clr>
            <a:srgbClr val="F26B43"/>
          </p15:clr>
        </p15:guide>
        <p15:guide id="6" orient="horz" pos="4156">
          <p15:clr>
            <a:srgbClr val="F26B43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batim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 2" hidden="1">
            <a:extLst>
              <a:ext uri="{FF2B5EF4-FFF2-40B4-BE49-F238E27FC236}">
                <a16:creationId xmlns:a16="http://schemas.microsoft.com/office/drawing/2014/main" id="{7BB89C52-7215-47FB-8975-6A2FFA25037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109462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4" imgW="532" imgH="530" progId="TCLayout.ActiveDocument.1">
                  <p:embed/>
                </p:oleObj>
              </mc:Choice>
              <mc:Fallback>
                <p:oleObj name="Diapositive think-cell" r:id="rId4" imgW="532" imgH="530" progId="TCLayout.ActiveDocument.1">
                  <p:embed/>
                  <p:pic>
                    <p:nvPicPr>
                      <p:cNvPr id="3" name="Objet 2" hidden="1">
                        <a:extLst>
                          <a:ext uri="{FF2B5EF4-FFF2-40B4-BE49-F238E27FC236}">
                            <a16:creationId xmlns:a16="http://schemas.microsoft.com/office/drawing/2014/main" id="{7BB89C52-7215-47FB-8975-6A2FFA2503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5187B2B-3878-47DA-815E-8BB73EED8EFE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GB" sz="2800" b="1" i="0" baseline="0" dirty="0">
              <a:latin typeface="Arial Black" panose="020B0A04020102020204" pitchFamily="34" charset="0"/>
              <a:ea typeface="+mj-ea"/>
              <a:cs typeface="+mj-cs"/>
              <a:sym typeface="Arial Black" panose="020B0A04020102020204" pitchFamily="34" charset="0"/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17D3991-82D5-4923-813E-6007EFC65ED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61AABEC-672F-4B68-B914-690DA978312C}" type="slidenum">
              <a:rPr lang="en-GB" smtClean="0"/>
              <a:pPr/>
              <a:t>‹Nº›</a:t>
            </a:fld>
            <a:r>
              <a:rPr lang="en-GB" dirty="0"/>
              <a:t> ‒ </a:t>
            </a:r>
          </a:p>
        </p:txBody>
      </p:sp>
      <p:sp>
        <p:nvSpPr>
          <p:cNvPr id="21" name="Espace réservé du texte 20">
            <a:extLst>
              <a:ext uri="{FF2B5EF4-FFF2-40B4-BE49-F238E27FC236}">
                <a16:creationId xmlns:a16="http://schemas.microsoft.com/office/drawing/2014/main" id="{04EB49EF-74A2-4A31-99CF-80E2BAF35EC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351088" y="1494906"/>
            <a:ext cx="9436100" cy="2636591"/>
          </a:xfrm>
        </p:spPr>
        <p:txBody>
          <a:bodyPr anchor="b">
            <a:normAutofit/>
          </a:bodyPr>
          <a:lstStyle>
            <a:lvl1pPr marL="0" indent="0">
              <a:buNone/>
              <a:defRPr sz="2800"/>
            </a:lvl1pPr>
          </a:lstStyle>
          <a:p>
            <a:pPr lvl="0"/>
            <a:r>
              <a:rPr lang="en-GB" dirty="0"/>
              <a:t>Insert your quote here</a:t>
            </a:r>
          </a:p>
        </p:txBody>
      </p:sp>
      <p:sp>
        <p:nvSpPr>
          <p:cNvPr id="24" name="Espace réservé du texte 20">
            <a:extLst>
              <a:ext uri="{FF2B5EF4-FFF2-40B4-BE49-F238E27FC236}">
                <a16:creationId xmlns:a16="http://schemas.microsoft.com/office/drawing/2014/main" id="{6B6F846B-8F0A-42EC-8144-B2B9983BA97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351088" y="4236285"/>
            <a:ext cx="9436100" cy="338554"/>
          </a:xfrm>
        </p:spPr>
        <p:txBody>
          <a:bodyPr anchor="b">
            <a:spAutoFit/>
          </a:bodyPr>
          <a:lstStyle>
            <a:lvl1pPr marL="0" indent="0" algn="r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Name, Position</a:t>
            </a:r>
          </a:p>
        </p:txBody>
      </p:sp>
      <p:grpSp>
        <p:nvGrpSpPr>
          <p:cNvPr id="13" name="Group 10">
            <a:extLst>
              <a:ext uri="{FF2B5EF4-FFF2-40B4-BE49-F238E27FC236}">
                <a16:creationId xmlns:a16="http://schemas.microsoft.com/office/drawing/2014/main" id="{4A038897-2792-4479-8EAB-9A8ABDE74F32}"/>
              </a:ext>
            </a:extLst>
          </p:cNvPr>
          <p:cNvGrpSpPr>
            <a:grpSpLocks/>
          </p:cNvGrpSpPr>
          <p:nvPr userDrawn="1"/>
        </p:nvGrpSpPr>
        <p:grpSpPr bwMode="auto">
          <a:xfrm rot="10800000" flipH="1">
            <a:off x="701006" y="1494906"/>
            <a:ext cx="1299066" cy="1063368"/>
            <a:chOff x="1033" y="1117"/>
            <a:chExt cx="1907" cy="1561"/>
          </a:xfrm>
          <a:solidFill>
            <a:schemeClr val="bg2"/>
          </a:solidFill>
        </p:grpSpPr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BECFD5B3-64F4-4C51-A672-EBE7467808F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33" y="1117"/>
              <a:ext cx="932" cy="1548"/>
            </a:xfrm>
            <a:custGeom>
              <a:avLst/>
              <a:gdLst>
                <a:gd name="T0" fmla="*/ 409 w 444"/>
                <a:gd name="T1" fmla="*/ 324 h 737"/>
                <a:gd name="T2" fmla="*/ 257 w 444"/>
                <a:gd name="T3" fmla="*/ 270 h 737"/>
                <a:gd name="T4" fmla="*/ 130 w 444"/>
                <a:gd name="T5" fmla="*/ 326 h 737"/>
                <a:gd name="T6" fmla="*/ 366 w 444"/>
                <a:gd name="T7" fmla="*/ 45 h 737"/>
                <a:gd name="T8" fmla="*/ 338 w 444"/>
                <a:gd name="T9" fmla="*/ 0 h 737"/>
                <a:gd name="T10" fmla="*/ 19 w 444"/>
                <a:gd name="T11" fmla="*/ 489 h 737"/>
                <a:gd name="T12" fmla="*/ 276 w 444"/>
                <a:gd name="T13" fmla="*/ 730 h 737"/>
                <a:gd name="T14" fmla="*/ 444 w 444"/>
                <a:gd name="T15" fmla="*/ 634 h 737"/>
                <a:gd name="T16" fmla="*/ 391 w 444"/>
                <a:gd name="T17" fmla="*/ 493 h 737"/>
                <a:gd name="T18" fmla="*/ 409 w 444"/>
                <a:gd name="T19" fmla="*/ 324 h 7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4" h="737">
                  <a:moveTo>
                    <a:pt x="409" y="324"/>
                  </a:moveTo>
                  <a:cubicBezTo>
                    <a:pt x="369" y="287"/>
                    <a:pt x="316" y="265"/>
                    <a:pt x="257" y="270"/>
                  </a:cubicBezTo>
                  <a:cubicBezTo>
                    <a:pt x="198" y="274"/>
                    <a:pt x="177" y="291"/>
                    <a:pt x="130" y="326"/>
                  </a:cubicBezTo>
                  <a:cubicBezTo>
                    <a:pt x="131" y="213"/>
                    <a:pt x="302" y="76"/>
                    <a:pt x="366" y="45"/>
                  </a:cubicBezTo>
                  <a:cubicBezTo>
                    <a:pt x="366" y="45"/>
                    <a:pt x="350" y="18"/>
                    <a:pt x="338" y="0"/>
                  </a:cubicBezTo>
                  <a:cubicBezTo>
                    <a:pt x="192" y="30"/>
                    <a:pt x="0" y="231"/>
                    <a:pt x="19" y="489"/>
                  </a:cubicBezTo>
                  <a:cubicBezTo>
                    <a:pt x="32" y="657"/>
                    <a:pt x="182" y="737"/>
                    <a:pt x="276" y="730"/>
                  </a:cubicBezTo>
                  <a:cubicBezTo>
                    <a:pt x="332" y="726"/>
                    <a:pt x="401" y="693"/>
                    <a:pt x="444" y="634"/>
                  </a:cubicBezTo>
                  <a:cubicBezTo>
                    <a:pt x="416" y="598"/>
                    <a:pt x="396" y="551"/>
                    <a:pt x="391" y="493"/>
                  </a:cubicBezTo>
                  <a:cubicBezTo>
                    <a:pt x="387" y="433"/>
                    <a:pt x="394" y="376"/>
                    <a:pt x="409" y="3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099295A6-576A-454D-9A3A-87177768833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95" y="1130"/>
              <a:ext cx="1045" cy="1548"/>
            </a:xfrm>
            <a:custGeom>
              <a:avLst/>
              <a:gdLst>
                <a:gd name="T0" fmla="*/ 487 w 498"/>
                <a:gd name="T1" fmla="*/ 485 h 737"/>
                <a:gd name="T2" fmla="*/ 257 w 498"/>
                <a:gd name="T3" fmla="*/ 270 h 737"/>
                <a:gd name="T4" fmla="*/ 129 w 498"/>
                <a:gd name="T5" fmla="*/ 326 h 737"/>
                <a:gd name="T6" fmla="*/ 366 w 498"/>
                <a:gd name="T7" fmla="*/ 45 h 737"/>
                <a:gd name="T8" fmla="*/ 337 w 498"/>
                <a:gd name="T9" fmla="*/ 0 h 737"/>
                <a:gd name="T10" fmla="*/ 19 w 498"/>
                <a:gd name="T11" fmla="*/ 488 h 737"/>
                <a:gd name="T12" fmla="*/ 276 w 498"/>
                <a:gd name="T13" fmla="*/ 730 h 737"/>
                <a:gd name="T14" fmla="*/ 487 w 498"/>
                <a:gd name="T15" fmla="*/ 485 h 7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8" h="737">
                  <a:moveTo>
                    <a:pt x="487" y="485"/>
                  </a:moveTo>
                  <a:cubicBezTo>
                    <a:pt x="478" y="369"/>
                    <a:pt x="382" y="260"/>
                    <a:pt x="257" y="270"/>
                  </a:cubicBezTo>
                  <a:cubicBezTo>
                    <a:pt x="197" y="274"/>
                    <a:pt x="177" y="291"/>
                    <a:pt x="129" y="326"/>
                  </a:cubicBezTo>
                  <a:cubicBezTo>
                    <a:pt x="130" y="213"/>
                    <a:pt x="302" y="76"/>
                    <a:pt x="366" y="45"/>
                  </a:cubicBezTo>
                  <a:cubicBezTo>
                    <a:pt x="366" y="45"/>
                    <a:pt x="349" y="18"/>
                    <a:pt x="337" y="0"/>
                  </a:cubicBezTo>
                  <a:cubicBezTo>
                    <a:pt x="192" y="29"/>
                    <a:pt x="0" y="231"/>
                    <a:pt x="19" y="488"/>
                  </a:cubicBezTo>
                  <a:cubicBezTo>
                    <a:pt x="32" y="657"/>
                    <a:pt x="182" y="737"/>
                    <a:pt x="276" y="730"/>
                  </a:cubicBezTo>
                  <a:cubicBezTo>
                    <a:pt x="369" y="723"/>
                    <a:pt x="498" y="635"/>
                    <a:pt x="487" y="4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9F4AF75B-C07F-40D0-9789-3B7669A974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 err="1"/>
              <a:t>Title</a:t>
            </a:r>
            <a:r>
              <a:rPr lang="fr-FR" dirty="0"/>
              <a:t> of the slide</a:t>
            </a:r>
          </a:p>
        </p:txBody>
      </p:sp>
    </p:spTree>
    <p:extLst>
      <p:ext uri="{BB962C8B-B14F-4D97-AF65-F5344CB8AC3E}">
        <p14:creationId xmlns:p14="http://schemas.microsoft.com/office/powerpoint/2010/main" val="6253945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7">
          <p15:clr>
            <a:srgbClr val="F26B43"/>
          </p15:clr>
        </p15:guide>
        <p15:guide id="2" pos="7427">
          <p15:clr>
            <a:srgbClr val="F26B43"/>
          </p15:clr>
        </p15:guide>
        <p15:guide id="3" orient="horz" pos="232">
          <p15:clr>
            <a:srgbClr val="F26B43"/>
          </p15:clr>
        </p15:guide>
        <p15:guide id="4" orient="horz" pos="600">
          <p15:clr>
            <a:srgbClr val="F26B43"/>
          </p15:clr>
        </p15:guide>
        <p15:guide id="5" orient="horz" pos="3906">
          <p15:clr>
            <a:srgbClr val="F26B43"/>
          </p15:clr>
        </p15:guide>
        <p15:guide id="6" orient="horz" pos="4156">
          <p15:clr>
            <a:srgbClr val="F26B43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CF658DAE-7146-4BB8-8107-92D632B4BBF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123892" y="0"/>
            <a:ext cx="7068108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r>
              <a:rPr lang="en-GB" dirty="0"/>
              <a:t> </a:t>
            </a:r>
          </a:p>
        </p:txBody>
      </p:sp>
      <p:graphicFrame>
        <p:nvGraphicFramePr>
          <p:cNvPr id="4" name="Objet 3" hidden="1">
            <a:extLst>
              <a:ext uri="{FF2B5EF4-FFF2-40B4-BE49-F238E27FC236}">
                <a16:creationId xmlns:a16="http://schemas.microsoft.com/office/drawing/2014/main" id="{5CF9A8CD-44E6-43DE-97D8-919ABD05CE1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589028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4" imgW="532" imgH="530" progId="TCLayout.ActiveDocument.1">
                  <p:embed/>
                </p:oleObj>
              </mc:Choice>
              <mc:Fallback>
                <p:oleObj name="Diapositive think-cell" r:id="rId4" imgW="532" imgH="530" progId="TCLayout.ActiveDocument.1">
                  <p:embed/>
                  <p:pic>
                    <p:nvPicPr>
                      <p:cNvPr id="4" name="Objet 3" hidden="1">
                        <a:extLst>
                          <a:ext uri="{FF2B5EF4-FFF2-40B4-BE49-F238E27FC236}">
                            <a16:creationId xmlns:a16="http://schemas.microsoft.com/office/drawing/2014/main" id="{5CF9A8CD-44E6-43DE-97D8-919ABD05CE1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7C1DD757-038C-457E-9D36-3DDC777DAD6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GB" sz="2800" b="1" i="0" baseline="0" dirty="0">
              <a:latin typeface="Arial Black" panose="020B0A04020102020204" pitchFamily="34" charset="0"/>
              <a:ea typeface="+mj-ea"/>
              <a:cs typeface="+mj-cs"/>
              <a:sym typeface="Arial Black" panose="020B0A04020102020204" pitchFamily="34" charset="0"/>
            </a:endParaRP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D13C9137-663D-49DC-8F1F-B4154A1768F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61AABEC-672F-4B68-B914-690DA978312C}" type="slidenum">
              <a:rPr lang="en-GB" smtClean="0"/>
              <a:pPr/>
              <a:t>‹Nº›</a:t>
            </a:fld>
            <a:r>
              <a:rPr lang="en-GB" dirty="0"/>
              <a:t> ‒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C255F4D-0F63-429F-A210-8AB39E1597B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4786" y="1808820"/>
            <a:ext cx="4431074" cy="3868080"/>
          </a:xfrm>
        </p:spPr>
        <p:txBody>
          <a:bodyPr>
            <a:normAutofit/>
          </a:bodyPr>
          <a:lstStyle>
            <a:lvl1pPr>
              <a:spcBef>
                <a:spcPts val="1800"/>
              </a:spcBef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Click to change the text styles on the slide master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8F43575F-7025-4100-95D8-AB5D8B996E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 err="1"/>
              <a:t>Title</a:t>
            </a:r>
            <a:r>
              <a:rPr lang="fr-FR" dirty="0"/>
              <a:t> of the </a:t>
            </a:r>
            <a:r>
              <a:rPr lang="fr-FR" dirty="0" err="1"/>
              <a:t>slidE</a:t>
            </a:r>
            <a:endParaRPr lang="fr-FR" dirty="0"/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3946F594-BA66-4464-A354-77BE6FF12C0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4786" y="1368596"/>
            <a:ext cx="2311064" cy="353943"/>
          </a:xfrm>
          <a:noFill/>
        </p:spPr>
        <p:txBody>
          <a:bodyPr wrap="none" lIns="72000" rIns="72000" bIns="0">
            <a:sp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Subtitle of the slide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E1843EEE-85CE-4470-99A7-7C858A82380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786" y="5914632"/>
            <a:ext cx="11463417" cy="215444"/>
          </a:xfrm>
        </p:spPr>
        <p:txBody>
          <a:bodyPr wrap="square" lIns="72000" anchor="b">
            <a:spAutoFit/>
          </a:bodyPr>
          <a:lstStyle>
            <a:lvl1pPr marL="0" indent="0">
              <a:buNone/>
              <a:defRPr sz="800" b="0" i="1">
                <a:solidFill>
                  <a:schemeClr val="bg1">
                    <a:lumMod val="50000"/>
                  </a:schemeClr>
                </a:solidFill>
              </a:defRPr>
            </a:lvl1pPr>
            <a:lvl2pPr marL="133350" indent="0">
              <a:buNone/>
              <a:defRPr/>
            </a:lvl2pPr>
            <a:lvl3pPr marL="542925" indent="0">
              <a:buNone/>
              <a:defRPr/>
            </a:lvl3pPr>
            <a:lvl4pPr marL="758825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GB" dirty="0"/>
              <a:t>Sources:</a:t>
            </a:r>
          </a:p>
        </p:txBody>
      </p:sp>
    </p:spTree>
    <p:extLst>
      <p:ext uri="{BB962C8B-B14F-4D97-AF65-F5344CB8AC3E}">
        <p14:creationId xmlns:p14="http://schemas.microsoft.com/office/powerpoint/2010/main" val="32931093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8">
          <p15:clr>
            <a:srgbClr val="F26B43"/>
          </p15:clr>
        </p15:guide>
        <p15:guide id="2" pos="7425">
          <p15:clr>
            <a:srgbClr val="F26B43"/>
          </p15:clr>
        </p15:guide>
        <p15:guide id="3" orient="horz" pos="232">
          <p15:clr>
            <a:srgbClr val="F26B43"/>
          </p15:clr>
        </p15:guide>
        <p15:guide id="5" orient="horz" pos="1136">
          <p15:clr>
            <a:srgbClr val="F26B43"/>
          </p15:clr>
        </p15:guide>
        <p15:guide id="6" orient="horz" pos="3584">
          <p15:clr>
            <a:srgbClr val="F26B43"/>
          </p15:clr>
        </p15:guide>
        <p15:guide id="7" orient="horz" pos="3906">
          <p15:clr>
            <a:srgbClr val="F26B43"/>
          </p15:clr>
        </p15:guide>
        <p15:guide id="8" orient="horz" pos="4156">
          <p15:clr>
            <a:srgbClr val="F26B43"/>
          </p15:clr>
        </p15:guide>
        <p15:guide id="9" pos="306">
          <p15:clr>
            <a:srgbClr val="A4A3A4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with 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7">
            <a:extLst>
              <a:ext uri="{FF2B5EF4-FFF2-40B4-BE49-F238E27FC236}">
                <a16:creationId xmlns:a16="http://schemas.microsoft.com/office/drawing/2014/main" id="{956F1229-4838-4B2A-8426-04F56D2CA3E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5300" y="2681220"/>
            <a:ext cx="3121480" cy="341632"/>
          </a:xfrm>
        </p:spPr>
        <p:txBody>
          <a:bodyPr anchor="b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b="1" cap="all" spc="0" baseline="0">
                <a:solidFill>
                  <a:schemeClr val="bg2"/>
                </a:solidFill>
                <a:latin typeface="+mn-lt"/>
              </a:defRPr>
            </a:lvl1pPr>
            <a:lvl2pPr marL="133350" indent="0" algn="ctr">
              <a:buNone/>
              <a:defRPr/>
            </a:lvl2pPr>
            <a:lvl3pPr marL="542925" indent="0" algn="ctr">
              <a:buNone/>
              <a:defRPr/>
            </a:lvl3pPr>
            <a:lvl4pPr marL="758825" indent="0" algn="ctr">
              <a:buNone/>
              <a:defRPr/>
            </a:lvl4pPr>
            <a:lvl5pPr marL="1033463" indent="0" algn="ctr">
              <a:buNone/>
              <a:defRPr/>
            </a:lvl5pPr>
          </a:lstStyle>
          <a:p>
            <a:pPr lvl="0"/>
            <a:r>
              <a:rPr lang="en-GB" dirty="0"/>
              <a:t>Your text here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B2693C99-AE29-457B-968A-2239A52900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35260" y="2681220"/>
            <a:ext cx="3121480" cy="341632"/>
          </a:xfrm>
        </p:spPr>
        <p:txBody>
          <a:bodyPr anchor="b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b="1" cap="all" spc="0" baseline="0">
                <a:solidFill>
                  <a:schemeClr val="tx2"/>
                </a:solidFill>
                <a:latin typeface="+mn-lt"/>
              </a:defRPr>
            </a:lvl1pPr>
            <a:lvl2pPr marL="133350" indent="0" algn="ctr">
              <a:buNone/>
              <a:defRPr/>
            </a:lvl2pPr>
            <a:lvl3pPr marL="542925" indent="0" algn="ctr">
              <a:buNone/>
              <a:defRPr/>
            </a:lvl3pPr>
            <a:lvl4pPr marL="758825" indent="0" algn="ctr">
              <a:buNone/>
              <a:defRPr/>
            </a:lvl4pPr>
            <a:lvl5pPr marL="1033463" indent="0" algn="ctr">
              <a:buNone/>
              <a:defRPr/>
            </a:lvl5pPr>
          </a:lstStyle>
          <a:p>
            <a:pPr lvl="0"/>
            <a:r>
              <a:rPr lang="en-GB" dirty="0"/>
              <a:t>Your text here</a:t>
            </a:r>
          </a:p>
        </p:txBody>
      </p:sp>
      <p:sp>
        <p:nvSpPr>
          <p:cNvPr id="9" name="Espace réservé du texte 7">
            <a:extLst>
              <a:ext uri="{FF2B5EF4-FFF2-40B4-BE49-F238E27FC236}">
                <a16:creationId xmlns:a16="http://schemas.microsoft.com/office/drawing/2014/main" id="{A01E6CBC-FC7B-426F-9962-4D075E7397D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75220" y="2681220"/>
            <a:ext cx="3121480" cy="341632"/>
          </a:xfrm>
        </p:spPr>
        <p:txBody>
          <a:bodyPr anchor="b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b="1" cap="all" spc="0" baseline="0">
                <a:solidFill>
                  <a:schemeClr val="accent4"/>
                </a:solidFill>
                <a:latin typeface="+mn-lt"/>
              </a:defRPr>
            </a:lvl1pPr>
            <a:lvl2pPr marL="133350" indent="0" algn="ctr">
              <a:buNone/>
              <a:defRPr/>
            </a:lvl2pPr>
            <a:lvl3pPr marL="542925" indent="0" algn="ctr">
              <a:buNone/>
              <a:defRPr/>
            </a:lvl3pPr>
            <a:lvl4pPr marL="758825" indent="0" algn="ctr">
              <a:buNone/>
              <a:defRPr/>
            </a:lvl4pPr>
            <a:lvl5pPr marL="1033463" indent="0" algn="ctr">
              <a:buNone/>
              <a:defRPr/>
            </a:lvl5pPr>
          </a:lstStyle>
          <a:p>
            <a:pPr lvl="0"/>
            <a:r>
              <a:rPr lang="en-GB" dirty="0"/>
              <a:t>Your text here</a:t>
            </a:r>
          </a:p>
        </p:txBody>
      </p:sp>
      <p:sp>
        <p:nvSpPr>
          <p:cNvPr id="10" name="Espace réservé du texte 7">
            <a:extLst>
              <a:ext uri="{FF2B5EF4-FFF2-40B4-BE49-F238E27FC236}">
                <a16:creationId xmlns:a16="http://schemas.microsoft.com/office/drawing/2014/main" id="{D3B07922-F4EA-412B-8928-CBD31E51C22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5300" y="3172023"/>
            <a:ext cx="3121480" cy="338554"/>
          </a:xfrm>
        </p:spPr>
        <p:txBody>
          <a:bodyPr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600" b="0" cap="none" spc="0" baseline="0">
                <a:latin typeface="+mn-lt"/>
              </a:defRPr>
            </a:lvl1pPr>
            <a:lvl2pPr marL="133350" indent="0" algn="ctr">
              <a:buNone/>
              <a:defRPr/>
            </a:lvl2pPr>
            <a:lvl3pPr marL="542925" indent="0" algn="ctr">
              <a:buNone/>
              <a:defRPr/>
            </a:lvl3pPr>
            <a:lvl4pPr marL="758825" indent="0" algn="ctr">
              <a:buNone/>
              <a:defRPr/>
            </a:lvl4pPr>
            <a:lvl5pPr marL="1033463" indent="0" algn="ctr">
              <a:buNone/>
              <a:defRPr/>
            </a:lvl5pPr>
          </a:lstStyle>
          <a:p>
            <a:pPr lvl="0"/>
            <a:r>
              <a:rPr lang="en-GB" dirty="0"/>
              <a:t>Your text here</a:t>
            </a:r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07C2FCBD-4D77-4221-8FE3-9ACE14F8663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35260" y="3172023"/>
            <a:ext cx="3121480" cy="338554"/>
          </a:xfrm>
        </p:spPr>
        <p:txBody>
          <a:bodyPr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600" b="0" cap="none" spc="0" baseline="0">
                <a:latin typeface="+mn-lt"/>
              </a:defRPr>
            </a:lvl1pPr>
            <a:lvl2pPr marL="133350" indent="0" algn="ctr">
              <a:buNone/>
              <a:defRPr/>
            </a:lvl2pPr>
            <a:lvl3pPr marL="542925" indent="0" algn="ctr">
              <a:buNone/>
              <a:defRPr/>
            </a:lvl3pPr>
            <a:lvl4pPr marL="758825" indent="0" algn="ctr">
              <a:buNone/>
              <a:defRPr/>
            </a:lvl4pPr>
            <a:lvl5pPr marL="1033463" indent="0" algn="ctr">
              <a:buNone/>
              <a:defRPr/>
            </a:lvl5pPr>
          </a:lstStyle>
          <a:p>
            <a:pPr lvl="0"/>
            <a:r>
              <a:rPr lang="en-GB" dirty="0"/>
              <a:t>Your text here</a:t>
            </a:r>
          </a:p>
        </p:txBody>
      </p:sp>
      <p:sp>
        <p:nvSpPr>
          <p:cNvPr id="12" name="Espace réservé du texte 7">
            <a:extLst>
              <a:ext uri="{FF2B5EF4-FFF2-40B4-BE49-F238E27FC236}">
                <a16:creationId xmlns:a16="http://schemas.microsoft.com/office/drawing/2014/main" id="{D706B066-FD11-478C-89AC-C849AC0D6F1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75220" y="3172023"/>
            <a:ext cx="3121480" cy="338554"/>
          </a:xfrm>
        </p:spPr>
        <p:txBody>
          <a:bodyPr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600" b="0" cap="none" spc="0" baseline="0">
                <a:latin typeface="+mn-lt"/>
              </a:defRPr>
            </a:lvl1pPr>
            <a:lvl2pPr marL="133350" indent="0" algn="ctr">
              <a:buNone/>
              <a:defRPr/>
            </a:lvl2pPr>
            <a:lvl3pPr marL="542925" indent="0" algn="ctr">
              <a:buNone/>
              <a:defRPr/>
            </a:lvl3pPr>
            <a:lvl4pPr marL="758825" indent="0" algn="ctr">
              <a:buNone/>
              <a:defRPr/>
            </a:lvl4pPr>
            <a:lvl5pPr marL="1033463" indent="0" algn="ctr">
              <a:buNone/>
              <a:defRPr/>
            </a:lvl5pPr>
          </a:lstStyle>
          <a:p>
            <a:pPr lvl="0"/>
            <a:r>
              <a:rPr lang="en-GB" dirty="0"/>
              <a:t>Your text here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5E5C377F-165D-4F92-8DD6-B7B690C55D8F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D61AABEC-672F-4B68-B914-690DA978312C}" type="slidenum">
              <a:rPr lang="en-GB" smtClean="0"/>
              <a:pPr/>
              <a:t>‹Nº›</a:t>
            </a:fld>
            <a:r>
              <a:rPr lang="en-GB" dirty="0"/>
              <a:t> ‒ 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A2E5821E-5E07-419A-93B0-B87D777322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 err="1"/>
              <a:t>Title</a:t>
            </a:r>
            <a:r>
              <a:rPr lang="fr-FR" dirty="0"/>
              <a:t> of the </a:t>
            </a:r>
            <a:r>
              <a:rPr lang="fr-FR" dirty="0" err="1"/>
              <a:t>slidE</a:t>
            </a:r>
            <a:endParaRPr lang="fr-FR" dirty="0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CDD6CB83-B5C7-4C2F-975F-4D9C7012975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04786" y="5914632"/>
            <a:ext cx="11463417" cy="215444"/>
          </a:xfrm>
        </p:spPr>
        <p:txBody>
          <a:bodyPr wrap="square" lIns="72000" anchor="b">
            <a:spAutoFit/>
          </a:bodyPr>
          <a:lstStyle>
            <a:lvl1pPr marL="0" indent="0">
              <a:buNone/>
              <a:defRPr sz="800" b="0" i="1">
                <a:solidFill>
                  <a:schemeClr val="bg1">
                    <a:lumMod val="50000"/>
                  </a:schemeClr>
                </a:solidFill>
              </a:defRPr>
            </a:lvl1pPr>
            <a:lvl2pPr marL="133350" indent="0">
              <a:buNone/>
              <a:defRPr/>
            </a:lvl2pPr>
            <a:lvl3pPr marL="542925" indent="0">
              <a:buNone/>
              <a:defRPr/>
            </a:lvl3pPr>
            <a:lvl4pPr marL="758825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GB" dirty="0"/>
              <a:t>Sources:</a:t>
            </a:r>
          </a:p>
        </p:txBody>
      </p:sp>
    </p:spTree>
    <p:extLst>
      <p:ext uri="{BB962C8B-B14F-4D97-AF65-F5344CB8AC3E}">
        <p14:creationId xmlns:p14="http://schemas.microsoft.com/office/powerpoint/2010/main" val="2547762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7">
          <p15:clr>
            <a:srgbClr val="F26B43"/>
          </p15:clr>
        </p15:guide>
        <p15:guide id="2" pos="7427">
          <p15:clr>
            <a:srgbClr val="F26B43"/>
          </p15:clr>
        </p15:guide>
        <p15:guide id="3" orient="horz" pos="232">
          <p15:clr>
            <a:srgbClr val="F26B43"/>
          </p15:clr>
        </p15:guide>
        <p15:guide id="4" orient="horz" pos="600">
          <p15:clr>
            <a:srgbClr val="F26B43"/>
          </p15:clr>
        </p15:guide>
        <p15:guide id="5" pos="306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with titles [V2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7">
            <a:extLst>
              <a:ext uri="{FF2B5EF4-FFF2-40B4-BE49-F238E27FC236}">
                <a16:creationId xmlns:a16="http://schemas.microsoft.com/office/drawing/2014/main" id="{956F1229-4838-4B2A-8426-04F56D2CA3E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5300" y="2681220"/>
            <a:ext cx="3121480" cy="341632"/>
          </a:xfrm>
        </p:spPr>
        <p:txBody>
          <a:bodyPr anchor="b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b="1" cap="all" spc="0" baseline="0">
                <a:solidFill>
                  <a:schemeClr val="bg2"/>
                </a:solidFill>
                <a:latin typeface="+mn-lt"/>
              </a:defRPr>
            </a:lvl1pPr>
            <a:lvl2pPr marL="133350" indent="0" algn="ctr">
              <a:buNone/>
              <a:defRPr/>
            </a:lvl2pPr>
            <a:lvl3pPr marL="542925" indent="0" algn="ctr">
              <a:buNone/>
              <a:defRPr/>
            </a:lvl3pPr>
            <a:lvl4pPr marL="758825" indent="0" algn="ctr">
              <a:buNone/>
              <a:defRPr/>
            </a:lvl4pPr>
            <a:lvl5pPr marL="1033463" indent="0" algn="ctr">
              <a:buNone/>
              <a:defRPr/>
            </a:lvl5pPr>
          </a:lstStyle>
          <a:p>
            <a:pPr lvl="0"/>
            <a:r>
              <a:rPr lang="en-GB" dirty="0"/>
              <a:t>Your text here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B2693C99-AE29-457B-968A-2239A52900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35260" y="2681220"/>
            <a:ext cx="3121480" cy="341632"/>
          </a:xfrm>
        </p:spPr>
        <p:txBody>
          <a:bodyPr anchor="b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b="1" cap="all" spc="0" baseline="0">
                <a:solidFill>
                  <a:schemeClr val="tx2"/>
                </a:solidFill>
                <a:latin typeface="+mn-lt"/>
              </a:defRPr>
            </a:lvl1pPr>
            <a:lvl2pPr marL="133350" indent="0" algn="ctr">
              <a:buNone/>
              <a:defRPr/>
            </a:lvl2pPr>
            <a:lvl3pPr marL="542925" indent="0" algn="ctr">
              <a:buNone/>
              <a:defRPr/>
            </a:lvl3pPr>
            <a:lvl4pPr marL="758825" indent="0" algn="ctr">
              <a:buNone/>
              <a:defRPr/>
            </a:lvl4pPr>
            <a:lvl5pPr marL="1033463" indent="0" algn="ctr">
              <a:buNone/>
              <a:defRPr/>
            </a:lvl5pPr>
          </a:lstStyle>
          <a:p>
            <a:pPr lvl="0"/>
            <a:r>
              <a:rPr lang="en-GB" dirty="0"/>
              <a:t>Your text here</a:t>
            </a:r>
          </a:p>
        </p:txBody>
      </p:sp>
      <p:sp>
        <p:nvSpPr>
          <p:cNvPr id="9" name="Espace réservé du texte 7">
            <a:extLst>
              <a:ext uri="{FF2B5EF4-FFF2-40B4-BE49-F238E27FC236}">
                <a16:creationId xmlns:a16="http://schemas.microsoft.com/office/drawing/2014/main" id="{A01E6CBC-FC7B-426F-9962-4D075E7397D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75220" y="2681220"/>
            <a:ext cx="3121480" cy="341632"/>
          </a:xfrm>
        </p:spPr>
        <p:txBody>
          <a:bodyPr anchor="b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b="1" cap="all" spc="0" baseline="0">
                <a:solidFill>
                  <a:schemeClr val="accent3"/>
                </a:solidFill>
                <a:latin typeface="+mn-lt"/>
              </a:defRPr>
            </a:lvl1pPr>
            <a:lvl2pPr marL="133350" indent="0" algn="ctr">
              <a:buNone/>
              <a:defRPr/>
            </a:lvl2pPr>
            <a:lvl3pPr marL="542925" indent="0" algn="ctr">
              <a:buNone/>
              <a:defRPr/>
            </a:lvl3pPr>
            <a:lvl4pPr marL="758825" indent="0" algn="ctr">
              <a:buNone/>
              <a:defRPr/>
            </a:lvl4pPr>
            <a:lvl5pPr marL="1033463" indent="0" algn="ctr">
              <a:buNone/>
              <a:defRPr/>
            </a:lvl5pPr>
          </a:lstStyle>
          <a:p>
            <a:pPr lvl="0"/>
            <a:r>
              <a:rPr lang="en-GB" dirty="0"/>
              <a:t>Your text here</a:t>
            </a:r>
          </a:p>
        </p:txBody>
      </p:sp>
      <p:sp>
        <p:nvSpPr>
          <p:cNvPr id="10" name="Espace réservé du texte 7">
            <a:extLst>
              <a:ext uri="{FF2B5EF4-FFF2-40B4-BE49-F238E27FC236}">
                <a16:creationId xmlns:a16="http://schemas.microsoft.com/office/drawing/2014/main" id="{D3B07922-F4EA-412B-8928-CBD31E51C22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5300" y="3172023"/>
            <a:ext cx="3121480" cy="338554"/>
          </a:xfrm>
        </p:spPr>
        <p:txBody>
          <a:bodyPr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600" b="0" cap="none" spc="0" baseline="0">
                <a:latin typeface="+mn-lt"/>
              </a:defRPr>
            </a:lvl1pPr>
            <a:lvl2pPr marL="133350" indent="0" algn="ctr">
              <a:buNone/>
              <a:defRPr/>
            </a:lvl2pPr>
            <a:lvl3pPr marL="542925" indent="0" algn="ctr">
              <a:buNone/>
              <a:defRPr/>
            </a:lvl3pPr>
            <a:lvl4pPr marL="758825" indent="0" algn="ctr">
              <a:buNone/>
              <a:defRPr/>
            </a:lvl4pPr>
            <a:lvl5pPr marL="1033463" indent="0" algn="ctr">
              <a:buNone/>
              <a:defRPr/>
            </a:lvl5pPr>
          </a:lstStyle>
          <a:p>
            <a:pPr lvl="0"/>
            <a:r>
              <a:rPr lang="en-GB" dirty="0"/>
              <a:t>Your text here</a:t>
            </a:r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07C2FCBD-4D77-4221-8FE3-9ACE14F8663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35260" y="3172023"/>
            <a:ext cx="3121480" cy="338554"/>
          </a:xfrm>
        </p:spPr>
        <p:txBody>
          <a:bodyPr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600" b="0" cap="none" spc="0" baseline="0">
                <a:latin typeface="+mn-lt"/>
              </a:defRPr>
            </a:lvl1pPr>
            <a:lvl2pPr marL="133350" indent="0" algn="ctr">
              <a:buNone/>
              <a:defRPr/>
            </a:lvl2pPr>
            <a:lvl3pPr marL="542925" indent="0" algn="ctr">
              <a:buNone/>
              <a:defRPr/>
            </a:lvl3pPr>
            <a:lvl4pPr marL="758825" indent="0" algn="ctr">
              <a:buNone/>
              <a:defRPr/>
            </a:lvl4pPr>
            <a:lvl5pPr marL="1033463" indent="0" algn="ctr">
              <a:buNone/>
              <a:defRPr/>
            </a:lvl5pPr>
          </a:lstStyle>
          <a:p>
            <a:pPr lvl="0"/>
            <a:r>
              <a:rPr lang="en-GB" dirty="0"/>
              <a:t>Your text here</a:t>
            </a:r>
          </a:p>
        </p:txBody>
      </p:sp>
      <p:sp>
        <p:nvSpPr>
          <p:cNvPr id="12" name="Espace réservé du texte 7">
            <a:extLst>
              <a:ext uri="{FF2B5EF4-FFF2-40B4-BE49-F238E27FC236}">
                <a16:creationId xmlns:a16="http://schemas.microsoft.com/office/drawing/2014/main" id="{D706B066-FD11-478C-89AC-C849AC0D6F1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75220" y="3172023"/>
            <a:ext cx="3121480" cy="338554"/>
          </a:xfrm>
        </p:spPr>
        <p:txBody>
          <a:bodyPr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600" b="0" cap="none" spc="0" baseline="0">
                <a:latin typeface="+mn-lt"/>
              </a:defRPr>
            </a:lvl1pPr>
            <a:lvl2pPr marL="133350" indent="0" algn="ctr">
              <a:buNone/>
              <a:defRPr/>
            </a:lvl2pPr>
            <a:lvl3pPr marL="542925" indent="0" algn="ctr">
              <a:buNone/>
              <a:defRPr/>
            </a:lvl3pPr>
            <a:lvl4pPr marL="758825" indent="0" algn="ctr">
              <a:buNone/>
              <a:defRPr/>
            </a:lvl4pPr>
            <a:lvl5pPr marL="1033463" indent="0" algn="ctr">
              <a:buNone/>
              <a:defRPr/>
            </a:lvl5pPr>
          </a:lstStyle>
          <a:p>
            <a:pPr lvl="0"/>
            <a:r>
              <a:rPr lang="en-GB" dirty="0"/>
              <a:t>Your text here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5E5C377F-165D-4F92-8DD6-B7B690C55D8F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D61AABEC-672F-4B68-B914-690DA978312C}" type="slidenum">
              <a:rPr lang="en-GB" smtClean="0"/>
              <a:pPr/>
              <a:t>‹Nº›</a:t>
            </a:fld>
            <a:r>
              <a:rPr lang="en-GB" dirty="0"/>
              <a:t> ‒ 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A2E5821E-5E07-419A-93B0-B87D777322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 err="1"/>
              <a:t>Title</a:t>
            </a:r>
            <a:r>
              <a:rPr lang="fr-FR" dirty="0"/>
              <a:t> of the </a:t>
            </a:r>
            <a:r>
              <a:rPr lang="fr-FR" dirty="0" err="1"/>
              <a:t>slidE</a:t>
            </a:r>
            <a:endParaRPr lang="fr-FR" dirty="0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CDD6CB83-B5C7-4C2F-975F-4D9C7012975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04786" y="5914632"/>
            <a:ext cx="11463417" cy="215444"/>
          </a:xfrm>
        </p:spPr>
        <p:txBody>
          <a:bodyPr wrap="square" lIns="72000" anchor="b">
            <a:spAutoFit/>
          </a:bodyPr>
          <a:lstStyle>
            <a:lvl1pPr marL="0" indent="0">
              <a:buNone/>
              <a:defRPr sz="800" b="0" i="1">
                <a:solidFill>
                  <a:schemeClr val="bg1">
                    <a:lumMod val="50000"/>
                  </a:schemeClr>
                </a:solidFill>
              </a:defRPr>
            </a:lvl1pPr>
            <a:lvl2pPr marL="133350" indent="0">
              <a:buNone/>
              <a:defRPr/>
            </a:lvl2pPr>
            <a:lvl3pPr marL="542925" indent="0">
              <a:buNone/>
              <a:defRPr/>
            </a:lvl3pPr>
            <a:lvl4pPr marL="758825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GB" dirty="0"/>
              <a:t>Sources:</a:t>
            </a:r>
          </a:p>
        </p:txBody>
      </p:sp>
    </p:spTree>
    <p:extLst>
      <p:ext uri="{BB962C8B-B14F-4D97-AF65-F5344CB8AC3E}">
        <p14:creationId xmlns:p14="http://schemas.microsoft.com/office/powerpoint/2010/main" val="15725686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7">
          <p15:clr>
            <a:srgbClr val="F26B43"/>
          </p15:clr>
        </p15:guide>
        <p15:guide id="2" pos="7427">
          <p15:clr>
            <a:srgbClr val="F26B43"/>
          </p15:clr>
        </p15:guide>
        <p15:guide id="3" orient="horz" pos="232">
          <p15:clr>
            <a:srgbClr val="F26B43"/>
          </p15:clr>
        </p15:guide>
        <p15:guide id="4" orient="horz" pos="600">
          <p15:clr>
            <a:srgbClr val="F26B43"/>
          </p15:clr>
        </p15:guide>
        <p15:guide id="5" pos="306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with titles with divi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7">
            <a:extLst>
              <a:ext uri="{FF2B5EF4-FFF2-40B4-BE49-F238E27FC236}">
                <a16:creationId xmlns:a16="http://schemas.microsoft.com/office/drawing/2014/main" id="{956F1229-4838-4B2A-8426-04F56D2CA3E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5300" y="2681220"/>
            <a:ext cx="3121480" cy="341632"/>
          </a:xfrm>
        </p:spPr>
        <p:txBody>
          <a:bodyPr anchor="b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b="1" cap="all" spc="0" baseline="0">
                <a:solidFill>
                  <a:schemeClr val="bg2"/>
                </a:solidFill>
                <a:latin typeface="+mn-lt"/>
              </a:defRPr>
            </a:lvl1pPr>
            <a:lvl2pPr marL="133350" indent="0" algn="ctr">
              <a:buNone/>
              <a:defRPr/>
            </a:lvl2pPr>
            <a:lvl3pPr marL="542925" indent="0" algn="ctr">
              <a:buNone/>
              <a:defRPr/>
            </a:lvl3pPr>
            <a:lvl4pPr marL="758825" indent="0" algn="ctr">
              <a:buNone/>
              <a:defRPr/>
            </a:lvl4pPr>
            <a:lvl5pPr marL="1033463" indent="0" algn="ctr">
              <a:buNone/>
              <a:defRPr/>
            </a:lvl5pPr>
          </a:lstStyle>
          <a:p>
            <a:pPr lvl="0"/>
            <a:r>
              <a:rPr lang="en-GB" dirty="0"/>
              <a:t>Your text here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B2693C99-AE29-457B-968A-2239A52900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35260" y="2681220"/>
            <a:ext cx="3121480" cy="341632"/>
          </a:xfrm>
        </p:spPr>
        <p:txBody>
          <a:bodyPr anchor="b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b="1" cap="all" spc="0" baseline="0">
                <a:solidFill>
                  <a:schemeClr val="tx2"/>
                </a:solidFill>
                <a:latin typeface="+mn-lt"/>
              </a:defRPr>
            </a:lvl1pPr>
            <a:lvl2pPr marL="133350" indent="0" algn="ctr">
              <a:buNone/>
              <a:defRPr/>
            </a:lvl2pPr>
            <a:lvl3pPr marL="542925" indent="0" algn="ctr">
              <a:buNone/>
              <a:defRPr/>
            </a:lvl3pPr>
            <a:lvl4pPr marL="758825" indent="0" algn="ctr">
              <a:buNone/>
              <a:defRPr/>
            </a:lvl4pPr>
            <a:lvl5pPr marL="1033463" indent="0" algn="ctr">
              <a:buNone/>
              <a:defRPr/>
            </a:lvl5pPr>
          </a:lstStyle>
          <a:p>
            <a:pPr lvl="0"/>
            <a:r>
              <a:rPr lang="en-GB" dirty="0"/>
              <a:t>Your text here</a:t>
            </a:r>
          </a:p>
        </p:txBody>
      </p:sp>
      <p:sp>
        <p:nvSpPr>
          <p:cNvPr id="9" name="Espace réservé du texte 7">
            <a:extLst>
              <a:ext uri="{FF2B5EF4-FFF2-40B4-BE49-F238E27FC236}">
                <a16:creationId xmlns:a16="http://schemas.microsoft.com/office/drawing/2014/main" id="{A01E6CBC-FC7B-426F-9962-4D075E7397D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75220" y="2681220"/>
            <a:ext cx="3121480" cy="341632"/>
          </a:xfrm>
        </p:spPr>
        <p:txBody>
          <a:bodyPr anchor="b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b="1" cap="all" spc="0" baseline="0">
                <a:solidFill>
                  <a:schemeClr val="accent4"/>
                </a:solidFill>
                <a:latin typeface="+mn-lt"/>
              </a:defRPr>
            </a:lvl1pPr>
            <a:lvl2pPr marL="133350" indent="0" algn="ctr">
              <a:buNone/>
              <a:defRPr/>
            </a:lvl2pPr>
            <a:lvl3pPr marL="542925" indent="0" algn="ctr">
              <a:buNone/>
              <a:defRPr/>
            </a:lvl3pPr>
            <a:lvl4pPr marL="758825" indent="0" algn="ctr">
              <a:buNone/>
              <a:defRPr/>
            </a:lvl4pPr>
            <a:lvl5pPr marL="1033463" indent="0" algn="ctr">
              <a:buNone/>
              <a:defRPr/>
            </a:lvl5pPr>
          </a:lstStyle>
          <a:p>
            <a:pPr lvl="0"/>
            <a:r>
              <a:rPr lang="en-GB" dirty="0"/>
              <a:t>Your text here</a:t>
            </a:r>
          </a:p>
        </p:txBody>
      </p:sp>
      <p:sp>
        <p:nvSpPr>
          <p:cNvPr id="10" name="Espace réservé du texte 7">
            <a:extLst>
              <a:ext uri="{FF2B5EF4-FFF2-40B4-BE49-F238E27FC236}">
                <a16:creationId xmlns:a16="http://schemas.microsoft.com/office/drawing/2014/main" id="{D3B07922-F4EA-412B-8928-CBD31E51C22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5300" y="3172023"/>
            <a:ext cx="3121480" cy="338554"/>
          </a:xfrm>
        </p:spPr>
        <p:txBody>
          <a:bodyPr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600" b="0" cap="none" spc="0" baseline="0">
                <a:latin typeface="+mn-lt"/>
              </a:defRPr>
            </a:lvl1pPr>
            <a:lvl2pPr marL="133350" indent="0" algn="ctr">
              <a:buNone/>
              <a:defRPr/>
            </a:lvl2pPr>
            <a:lvl3pPr marL="542925" indent="0" algn="ctr">
              <a:buNone/>
              <a:defRPr/>
            </a:lvl3pPr>
            <a:lvl4pPr marL="758825" indent="0" algn="ctr">
              <a:buNone/>
              <a:defRPr/>
            </a:lvl4pPr>
            <a:lvl5pPr marL="1033463" indent="0" algn="ctr">
              <a:buNone/>
              <a:defRPr/>
            </a:lvl5pPr>
          </a:lstStyle>
          <a:p>
            <a:pPr lvl="0"/>
            <a:r>
              <a:rPr lang="en-GB" dirty="0"/>
              <a:t>Your text here</a:t>
            </a:r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07C2FCBD-4D77-4221-8FE3-9ACE14F8663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35260" y="3172023"/>
            <a:ext cx="3121480" cy="338554"/>
          </a:xfrm>
        </p:spPr>
        <p:txBody>
          <a:bodyPr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600" b="0" cap="none" spc="0" baseline="0">
                <a:latin typeface="+mn-lt"/>
              </a:defRPr>
            </a:lvl1pPr>
            <a:lvl2pPr marL="133350" indent="0" algn="ctr">
              <a:buNone/>
              <a:defRPr/>
            </a:lvl2pPr>
            <a:lvl3pPr marL="542925" indent="0" algn="ctr">
              <a:buNone/>
              <a:defRPr/>
            </a:lvl3pPr>
            <a:lvl4pPr marL="758825" indent="0" algn="ctr">
              <a:buNone/>
              <a:defRPr/>
            </a:lvl4pPr>
            <a:lvl5pPr marL="1033463" indent="0" algn="ctr">
              <a:buNone/>
              <a:defRPr/>
            </a:lvl5pPr>
          </a:lstStyle>
          <a:p>
            <a:pPr lvl="0"/>
            <a:r>
              <a:rPr lang="en-GB" dirty="0"/>
              <a:t>Your text here</a:t>
            </a:r>
          </a:p>
        </p:txBody>
      </p:sp>
      <p:sp>
        <p:nvSpPr>
          <p:cNvPr id="12" name="Espace réservé du texte 7">
            <a:extLst>
              <a:ext uri="{FF2B5EF4-FFF2-40B4-BE49-F238E27FC236}">
                <a16:creationId xmlns:a16="http://schemas.microsoft.com/office/drawing/2014/main" id="{D706B066-FD11-478C-89AC-C849AC0D6F1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75220" y="3172023"/>
            <a:ext cx="3121480" cy="338554"/>
          </a:xfrm>
        </p:spPr>
        <p:txBody>
          <a:bodyPr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600" b="0" cap="none" spc="0" baseline="0">
                <a:latin typeface="+mn-lt"/>
              </a:defRPr>
            </a:lvl1pPr>
            <a:lvl2pPr marL="133350" indent="0" algn="ctr">
              <a:buNone/>
              <a:defRPr/>
            </a:lvl2pPr>
            <a:lvl3pPr marL="542925" indent="0" algn="ctr">
              <a:buNone/>
              <a:defRPr/>
            </a:lvl3pPr>
            <a:lvl4pPr marL="758825" indent="0" algn="ctr">
              <a:buNone/>
              <a:defRPr/>
            </a:lvl4pPr>
            <a:lvl5pPr marL="1033463" indent="0" algn="ctr">
              <a:buNone/>
              <a:defRPr/>
            </a:lvl5pPr>
          </a:lstStyle>
          <a:p>
            <a:pPr lvl="0"/>
            <a:r>
              <a:rPr lang="en-GB" dirty="0"/>
              <a:t>Your text here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5E5C377F-165D-4F92-8DD6-B7B690C55D8F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D61AABEC-672F-4B68-B914-690DA978312C}" type="slidenum">
              <a:rPr lang="en-GB" smtClean="0"/>
              <a:pPr/>
              <a:t>‹Nº›</a:t>
            </a:fld>
            <a:r>
              <a:rPr lang="en-GB" dirty="0"/>
              <a:t> ‒ 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A2E5821E-5E07-419A-93B0-B87D777322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 err="1"/>
              <a:t>Title</a:t>
            </a:r>
            <a:r>
              <a:rPr lang="fr-FR" dirty="0"/>
              <a:t> of the </a:t>
            </a:r>
            <a:r>
              <a:rPr lang="fr-FR" dirty="0" err="1"/>
              <a:t>slidE</a:t>
            </a:r>
            <a:endParaRPr lang="fr-FR" dirty="0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CDD6CB83-B5C7-4C2F-975F-4D9C7012975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04786" y="5914632"/>
            <a:ext cx="11463417" cy="215444"/>
          </a:xfrm>
        </p:spPr>
        <p:txBody>
          <a:bodyPr wrap="square" lIns="72000" anchor="b">
            <a:spAutoFit/>
          </a:bodyPr>
          <a:lstStyle>
            <a:lvl1pPr marL="0" indent="0">
              <a:buNone/>
              <a:defRPr sz="800" b="0" i="1">
                <a:solidFill>
                  <a:schemeClr val="bg1">
                    <a:lumMod val="50000"/>
                  </a:schemeClr>
                </a:solidFill>
              </a:defRPr>
            </a:lvl1pPr>
            <a:lvl2pPr marL="133350" indent="0">
              <a:buNone/>
              <a:defRPr/>
            </a:lvl2pPr>
            <a:lvl3pPr marL="542925" indent="0">
              <a:buNone/>
              <a:defRPr/>
            </a:lvl3pPr>
            <a:lvl4pPr marL="758825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GB" dirty="0"/>
              <a:t>Sources:</a:t>
            </a:r>
          </a:p>
        </p:txBody>
      </p:sp>
      <p:cxnSp>
        <p:nvCxnSpPr>
          <p:cNvPr id="14" name="Straight Connector 35">
            <a:extLst>
              <a:ext uri="{FF2B5EF4-FFF2-40B4-BE49-F238E27FC236}">
                <a16:creationId xmlns:a16="http://schemas.microsoft.com/office/drawing/2014/main" id="{FC8FF2AF-06A0-4B8B-9C11-55AAD938CF0A}"/>
              </a:ext>
            </a:extLst>
          </p:cNvPr>
          <p:cNvCxnSpPr>
            <a:cxnSpLocks/>
          </p:cNvCxnSpPr>
          <p:nvPr userDrawn="1"/>
        </p:nvCxnSpPr>
        <p:spPr>
          <a:xfrm flipV="1">
            <a:off x="4076020" y="1808820"/>
            <a:ext cx="0" cy="3868080"/>
          </a:xfrm>
          <a:prstGeom prst="line">
            <a:avLst/>
          </a:prstGeom>
          <a:ln w="12700">
            <a:gradFill>
              <a:gsLst>
                <a:gs pos="0">
                  <a:schemeClr val="tx2">
                    <a:alpha val="0"/>
                  </a:schemeClr>
                </a:gs>
                <a:gs pos="55000">
                  <a:schemeClr val="tx2"/>
                </a:gs>
                <a:gs pos="100000">
                  <a:schemeClr val="tx2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35">
            <a:extLst>
              <a:ext uri="{FF2B5EF4-FFF2-40B4-BE49-F238E27FC236}">
                <a16:creationId xmlns:a16="http://schemas.microsoft.com/office/drawing/2014/main" id="{2BA67531-D311-47B7-B960-48B899E690DC}"/>
              </a:ext>
            </a:extLst>
          </p:cNvPr>
          <p:cNvCxnSpPr>
            <a:cxnSpLocks/>
          </p:cNvCxnSpPr>
          <p:nvPr userDrawn="1"/>
        </p:nvCxnSpPr>
        <p:spPr>
          <a:xfrm flipV="1">
            <a:off x="8115980" y="1808820"/>
            <a:ext cx="0" cy="3868080"/>
          </a:xfrm>
          <a:prstGeom prst="line">
            <a:avLst/>
          </a:prstGeom>
          <a:ln w="12700">
            <a:gradFill>
              <a:gsLst>
                <a:gs pos="0">
                  <a:schemeClr val="tx2">
                    <a:alpha val="0"/>
                  </a:schemeClr>
                </a:gs>
                <a:gs pos="55000">
                  <a:schemeClr val="tx2"/>
                </a:gs>
                <a:gs pos="100000">
                  <a:schemeClr val="tx2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80501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7">
          <p15:clr>
            <a:srgbClr val="F26B43"/>
          </p15:clr>
        </p15:guide>
        <p15:guide id="2" pos="7427">
          <p15:clr>
            <a:srgbClr val="F26B43"/>
          </p15:clr>
        </p15:guide>
        <p15:guide id="3" orient="horz" pos="232">
          <p15:clr>
            <a:srgbClr val="F26B43"/>
          </p15:clr>
        </p15:guide>
        <p15:guide id="4" orient="horz" pos="600">
          <p15:clr>
            <a:srgbClr val="F26B43"/>
          </p15:clr>
        </p15:guide>
        <p15:guide id="5" pos="306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with titles [V2] with divi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7">
            <a:extLst>
              <a:ext uri="{FF2B5EF4-FFF2-40B4-BE49-F238E27FC236}">
                <a16:creationId xmlns:a16="http://schemas.microsoft.com/office/drawing/2014/main" id="{956F1229-4838-4B2A-8426-04F56D2CA3E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5300" y="2681220"/>
            <a:ext cx="3121480" cy="341632"/>
          </a:xfrm>
        </p:spPr>
        <p:txBody>
          <a:bodyPr anchor="b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b="1" cap="all" spc="0" baseline="0">
                <a:solidFill>
                  <a:schemeClr val="bg2"/>
                </a:solidFill>
                <a:latin typeface="+mn-lt"/>
              </a:defRPr>
            </a:lvl1pPr>
            <a:lvl2pPr marL="133350" indent="0" algn="ctr">
              <a:buNone/>
              <a:defRPr/>
            </a:lvl2pPr>
            <a:lvl3pPr marL="542925" indent="0" algn="ctr">
              <a:buNone/>
              <a:defRPr/>
            </a:lvl3pPr>
            <a:lvl4pPr marL="758825" indent="0" algn="ctr">
              <a:buNone/>
              <a:defRPr/>
            </a:lvl4pPr>
            <a:lvl5pPr marL="1033463" indent="0" algn="ctr">
              <a:buNone/>
              <a:defRPr/>
            </a:lvl5pPr>
          </a:lstStyle>
          <a:p>
            <a:pPr lvl="0"/>
            <a:r>
              <a:rPr lang="en-GB" dirty="0"/>
              <a:t>Your text here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B2693C99-AE29-457B-968A-2239A52900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35260" y="2681220"/>
            <a:ext cx="3121480" cy="341632"/>
          </a:xfrm>
        </p:spPr>
        <p:txBody>
          <a:bodyPr anchor="b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b="1" cap="all" spc="0" baseline="0">
                <a:solidFill>
                  <a:schemeClr val="tx2"/>
                </a:solidFill>
                <a:latin typeface="+mn-lt"/>
              </a:defRPr>
            </a:lvl1pPr>
            <a:lvl2pPr marL="133350" indent="0" algn="ctr">
              <a:buNone/>
              <a:defRPr/>
            </a:lvl2pPr>
            <a:lvl3pPr marL="542925" indent="0" algn="ctr">
              <a:buNone/>
              <a:defRPr/>
            </a:lvl3pPr>
            <a:lvl4pPr marL="758825" indent="0" algn="ctr">
              <a:buNone/>
              <a:defRPr/>
            </a:lvl4pPr>
            <a:lvl5pPr marL="1033463" indent="0" algn="ctr">
              <a:buNone/>
              <a:defRPr/>
            </a:lvl5pPr>
          </a:lstStyle>
          <a:p>
            <a:pPr lvl="0"/>
            <a:r>
              <a:rPr lang="en-GB" dirty="0"/>
              <a:t>Your text here</a:t>
            </a:r>
          </a:p>
        </p:txBody>
      </p:sp>
      <p:sp>
        <p:nvSpPr>
          <p:cNvPr id="9" name="Espace réservé du texte 7">
            <a:extLst>
              <a:ext uri="{FF2B5EF4-FFF2-40B4-BE49-F238E27FC236}">
                <a16:creationId xmlns:a16="http://schemas.microsoft.com/office/drawing/2014/main" id="{A01E6CBC-FC7B-426F-9962-4D075E7397D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75220" y="2681220"/>
            <a:ext cx="3121480" cy="341632"/>
          </a:xfrm>
        </p:spPr>
        <p:txBody>
          <a:bodyPr anchor="b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b="1" cap="all" spc="0" baseline="0">
                <a:solidFill>
                  <a:schemeClr val="accent3"/>
                </a:solidFill>
                <a:latin typeface="+mn-lt"/>
              </a:defRPr>
            </a:lvl1pPr>
            <a:lvl2pPr marL="133350" indent="0" algn="ctr">
              <a:buNone/>
              <a:defRPr/>
            </a:lvl2pPr>
            <a:lvl3pPr marL="542925" indent="0" algn="ctr">
              <a:buNone/>
              <a:defRPr/>
            </a:lvl3pPr>
            <a:lvl4pPr marL="758825" indent="0" algn="ctr">
              <a:buNone/>
              <a:defRPr/>
            </a:lvl4pPr>
            <a:lvl5pPr marL="1033463" indent="0" algn="ctr">
              <a:buNone/>
              <a:defRPr/>
            </a:lvl5pPr>
          </a:lstStyle>
          <a:p>
            <a:pPr lvl="0"/>
            <a:r>
              <a:rPr lang="en-GB" dirty="0"/>
              <a:t>Your text here</a:t>
            </a:r>
          </a:p>
        </p:txBody>
      </p:sp>
      <p:sp>
        <p:nvSpPr>
          <p:cNvPr id="10" name="Espace réservé du texte 7">
            <a:extLst>
              <a:ext uri="{FF2B5EF4-FFF2-40B4-BE49-F238E27FC236}">
                <a16:creationId xmlns:a16="http://schemas.microsoft.com/office/drawing/2014/main" id="{D3B07922-F4EA-412B-8928-CBD31E51C22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5300" y="3172023"/>
            <a:ext cx="3121480" cy="338554"/>
          </a:xfrm>
        </p:spPr>
        <p:txBody>
          <a:bodyPr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600" b="0" cap="none" spc="0" baseline="0">
                <a:latin typeface="+mn-lt"/>
              </a:defRPr>
            </a:lvl1pPr>
            <a:lvl2pPr marL="133350" indent="0" algn="ctr">
              <a:buNone/>
              <a:defRPr/>
            </a:lvl2pPr>
            <a:lvl3pPr marL="542925" indent="0" algn="ctr">
              <a:buNone/>
              <a:defRPr/>
            </a:lvl3pPr>
            <a:lvl4pPr marL="758825" indent="0" algn="ctr">
              <a:buNone/>
              <a:defRPr/>
            </a:lvl4pPr>
            <a:lvl5pPr marL="1033463" indent="0" algn="ctr">
              <a:buNone/>
              <a:defRPr/>
            </a:lvl5pPr>
          </a:lstStyle>
          <a:p>
            <a:pPr lvl="0"/>
            <a:r>
              <a:rPr lang="en-GB" dirty="0"/>
              <a:t>Your text here</a:t>
            </a:r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07C2FCBD-4D77-4221-8FE3-9ACE14F8663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35260" y="3172023"/>
            <a:ext cx="3121480" cy="338554"/>
          </a:xfrm>
        </p:spPr>
        <p:txBody>
          <a:bodyPr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600" b="0" cap="none" spc="0" baseline="0">
                <a:latin typeface="+mn-lt"/>
              </a:defRPr>
            </a:lvl1pPr>
            <a:lvl2pPr marL="133350" indent="0" algn="ctr">
              <a:buNone/>
              <a:defRPr/>
            </a:lvl2pPr>
            <a:lvl3pPr marL="542925" indent="0" algn="ctr">
              <a:buNone/>
              <a:defRPr/>
            </a:lvl3pPr>
            <a:lvl4pPr marL="758825" indent="0" algn="ctr">
              <a:buNone/>
              <a:defRPr/>
            </a:lvl4pPr>
            <a:lvl5pPr marL="1033463" indent="0" algn="ctr">
              <a:buNone/>
              <a:defRPr/>
            </a:lvl5pPr>
          </a:lstStyle>
          <a:p>
            <a:pPr lvl="0"/>
            <a:r>
              <a:rPr lang="en-GB" dirty="0"/>
              <a:t>Your text here</a:t>
            </a:r>
          </a:p>
        </p:txBody>
      </p:sp>
      <p:sp>
        <p:nvSpPr>
          <p:cNvPr id="12" name="Espace réservé du texte 7">
            <a:extLst>
              <a:ext uri="{FF2B5EF4-FFF2-40B4-BE49-F238E27FC236}">
                <a16:creationId xmlns:a16="http://schemas.microsoft.com/office/drawing/2014/main" id="{D706B066-FD11-478C-89AC-C849AC0D6F1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75220" y="3172023"/>
            <a:ext cx="3121480" cy="338554"/>
          </a:xfrm>
        </p:spPr>
        <p:txBody>
          <a:bodyPr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600" b="0" cap="none" spc="0" baseline="0">
                <a:latin typeface="+mn-lt"/>
              </a:defRPr>
            </a:lvl1pPr>
            <a:lvl2pPr marL="133350" indent="0" algn="ctr">
              <a:buNone/>
              <a:defRPr/>
            </a:lvl2pPr>
            <a:lvl3pPr marL="542925" indent="0" algn="ctr">
              <a:buNone/>
              <a:defRPr/>
            </a:lvl3pPr>
            <a:lvl4pPr marL="758825" indent="0" algn="ctr">
              <a:buNone/>
              <a:defRPr/>
            </a:lvl4pPr>
            <a:lvl5pPr marL="1033463" indent="0" algn="ctr">
              <a:buNone/>
              <a:defRPr/>
            </a:lvl5pPr>
          </a:lstStyle>
          <a:p>
            <a:pPr lvl="0"/>
            <a:r>
              <a:rPr lang="en-GB" dirty="0"/>
              <a:t>Your text here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5E5C377F-165D-4F92-8DD6-B7B690C55D8F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D61AABEC-672F-4B68-B914-690DA978312C}" type="slidenum">
              <a:rPr lang="en-GB" smtClean="0"/>
              <a:pPr/>
              <a:t>‹Nº›</a:t>
            </a:fld>
            <a:r>
              <a:rPr lang="en-GB" dirty="0"/>
              <a:t> ‒ 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A2E5821E-5E07-419A-93B0-B87D777322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 err="1"/>
              <a:t>Title</a:t>
            </a:r>
            <a:r>
              <a:rPr lang="fr-FR" dirty="0"/>
              <a:t> of the </a:t>
            </a:r>
            <a:r>
              <a:rPr lang="fr-FR" dirty="0" err="1"/>
              <a:t>slidE</a:t>
            </a:r>
            <a:endParaRPr lang="fr-FR" dirty="0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CDD6CB83-B5C7-4C2F-975F-4D9C7012975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04786" y="5914632"/>
            <a:ext cx="11463417" cy="215444"/>
          </a:xfrm>
        </p:spPr>
        <p:txBody>
          <a:bodyPr wrap="square" lIns="72000" anchor="b">
            <a:spAutoFit/>
          </a:bodyPr>
          <a:lstStyle>
            <a:lvl1pPr marL="0" indent="0">
              <a:buNone/>
              <a:defRPr sz="800" b="0" i="1">
                <a:solidFill>
                  <a:schemeClr val="bg1">
                    <a:lumMod val="50000"/>
                  </a:schemeClr>
                </a:solidFill>
              </a:defRPr>
            </a:lvl1pPr>
            <a:lvl2pPr marL="133350" indent="0">
              <a:buNone/>
              <a:defRPr/>
            </a:lvl2pPr>
            <a:lvl3pPr marL="542925" indent="0">
              <a:buNone/>
              <a:defRPr/>
            </a:lvl3pPr>
            <a:lvl4pPr marL="758825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GB" dirty="0"/>
              <a:t>Sources:</a:t>
            </a:r>
          </a:p>
        </p:txBody>
      </p:sp>
      <p:cxnSp>
        <p:nvCxnSpPr>
          <p:cNvPr id="14" name="Straight Connector 35">
            <a:extLst>
              <a:ext uri="{FF2B5EF4-FFF2-40B4-BE49-F238E27FC236}">
                <a16:creationId xmlns:a16="http://schemas.microsoft.com/office/drawing/2014/main" id="{2F8C33B5-002C-4EF1-B673-4461C926FCC8}"/>
              </a:ext>
            </a:extLst>
          </p:cNvPr>
          <p:cNvCxnSpPr>
            <a:cxnSpLocks/>
          </p:cNvCxnSpPr>
          <p:nvPr userDrawn="1"/>
        </p:nvCxnSpPr>
        <p:spPr>
          <a:xfrm flipV="1">
            <a:off x="4076020" y="1808820"/>
            <a:ext cx="0" cy="3868080"/>
          </a:xfrm>
          <a:prstGeom prst="line">
            <a:avLst/>
          </a:prstGeom>
          <a:ln w="12700">
            <a:gradFill>
              <a:gsLst>
                <a:gs pos="0">
                  <a:schemeClr val="tx2">
                    <a:alpha val="0"/>
                  </a:schemeClr>
                </a:gs>
                <a:gs pos="55000">
                  <a:schemeClr val="tx2"/>
                </a:gs>
                <a:gs pos="100000">
                  <a:schemeClr val="tx2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35">
            <a:extLst>
              <a:ext uri="{FF2B5EF4-FFF2-40B4-BE49-F238E27FC236}">
                <a16:creationId xmlns:a16="http://schemas.microsoft.com/office/drawing/2014/main" id="{A95AE8C0-70B8-4713-90A9-411938A16F46}"/>
              </a:ext>
            </a:extLst>
          </p:cNvPr>
          <p:cNvCxnSpPr>
            <a:cxnSpLocks/>
          </p:cNvCxnSpPr>
          <p:nvPr userDrawn="1"/>
        </p:nvCxnSpPr>
        <p:spPr>
          <a:xfrm flipV="1">
            <a:off x="8115980" y="1808820"/>
            <a:ext cx="0" cy="3868080"/>
          </a:xfrm>
          <a:prstGeom prst="line">
            <a:avLst/>
          </a:prstGeom>
          <a:ln w="12700">
            <a:gradFill>
              <a:gsLst>
                <a:gs pos="0">
                  <a:schemeClr val="tx2">
                    <a:alpha val="0"/>
                  </a:schemeClr>
                </a:gs>
                <a:gs pos="55000">
                  <a:schemeClr val="tx2"/>
                </a:gs>
                <a:gs pos="100000">
                  <a:schemeClr val="tx2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36888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7">
          <p15:clr>
            <a:srgbClr val="F26B43"/>
          </p15:clr>
        </p15:guide>
        <p15:guide id="2" pos="7427">
          <p15:clr>
            <a:srgbClr val="F26B43"/>
          </p15:clr>
        </p15:guide>
        <p15:guide id="3" orient="horz" pos="232">
          <p15:clr>
            <a:srgbClr val="F26B43"/>
          </p15:clr>
        </p15:guide>
        <p15:guide id="4" orient="horz" pos="600">
          <p15:clr>
            <a:srgbClr val="F26B43"/>
          </p15:clr>
        </p15:guide>
        <p15:guide id="5" pos="306">
          <p15:clr>
            <a:srgbClr val="FBAE40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with titles &amp; visu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7">
            <a:extLst>
              <a:ext uri="{FF2B5EF4-FFF2-40B4-BE49-F238E27FC236}">
                <a16:creationId xmlns:a16="http://schemas.microsoft.com/office/drawing/2014/main" id="{956F1229-4838-4B2A-8426-04F56D2CA3E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5300" y="3433390"/>
            <a:ext cx="3121480" cy="341633"/>
          </a:xfrm>
        </p:spPr>
        <p:txBody>
          <a:bodyPr anchor="b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b="1" cap="all" spc="0" baseline="0">
                <a:solidFill>
                  <a:schemeClr val="bg2"/>
                </a:solidFill>
                <a:latin typeface="+mn-lt"/>
              </a:defRPr>
            </a:lvl1pPr>
            <a:lvl2pPr marL="133350" indent="0" algn="ctr">
              <a:buNone/>
              <a:defRPr/>
            </a:lvl2pPr>
            <a:lvl3pPr marL="542925" indent="0" algn="ctr">
              <a:buNone/>
              <a:defRPr/>
            </a:lvl3pPr>
            <a:lvl4pPr marL="758825" indent="0" algn="ctr">
              <a:buNone/>
              <a:defRPr/>
            </a:lvl4pPr>
            <a:lvl5pPr marL="1033463" indent="0" algn="ctr">
              <a:buNone/>
              <a:defRPr/>
            </a:lvl5pPr>
          </a:lstStyle>
          <a:p>
            <a:pPr lvl="0"/>
            <a:r>
              <a:rPr lang="en-GB" dirty="0"/>
              <a:t>Your text here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B2693C99-AE29-457B-968A-2239A52900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35260" y="3433390"/>
            <a:ext cx="3121480" cy="341632"/>
          </a:xfrm>
        </p:spPr>
        <p:txBody>
          <a:bodyPr anchor="b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b="1" cap="all" spc="0" baseline="0">
                <a:solidFill>
                  <a:schemeClr val="tx2"/>
                </a:solidFill>
                <a:latin typeface="+mn-lt"/>
              </a:defRPr>
            </a:lvl1pPr>
            <a:lvl2pPr marL="133350" indent="0" algn="ctr">
              <a:buNone/>
              <a:defRPr/>
            </a:lvl2pPr>
            <a:lvl3pPr marL="542925" indent="0" algn="ctr">
              <a:buNone/>
              <a:defRPr/>
            </a:lvl3pPr>
            <a:lvl4pPr marL="758825" indent="0" algn="ctr">
              <a:buNone/>
              <a:defRPr/>
            </a:lvl4pPr>
            <a:lvl5pPr marL="1033463" indent="0" algn="ctr">
              <a:buNone/>
              <a:defRPr/>
            </a:lvl5pPr>
          </a:lstStyle>
          <a:p>
            <a:pPr lvl="0"/>
            <a:r>
              <a:rPr lang="en-GB" dirty="0"/>
              <a:t>Your text here</a:t>
            </a:r>
          </a:p>
        </p:txBody>
      </p:sp>
      <p:sp>
        <p:nvSpPr>
          <p:cNvPr id="9" name="Espace réservé du texte 7">
            <a:extLst>
              <a:ext uri="{FF2B5EF4-FFF2-40B4-BE49-F238E27FC236}">
                <a16:creationId xmlns:a16="http://schemas.microsoft.com/office/drawing/2014/main" id="{A01E6CBC-FC7B-426F-9962-4D075E7397D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75220" y="3433390"/>
            <a:ext cx="3121480" cy="341632"/>
          </a:xfrm>
        </p:spPr>
        <p:txBody>
          <a:bodyPr anchor="b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b="1" cap="all" spc="0" baseline="0">
                <a:solidFill>
                  <a:schemeClr val="accent4"/>
                </a:solidFill>
                <a:latin typeface="+mn-lt"/>
              </a:defRPr>
            </a:lvl1pPr>
            <a:lvl2pPr marL="133350" indent="0" algn="ctr">
              <a:buNone/>
              <a:defRPr/>
            </a:lvl2pPr>
            <a:lvl3pPr marL="542925" indent="0" algn="ctr">
              <a:buNone/>
              <a:defRPr/>
            </a:lvl3pPr>
            <a:lvl4pPr marL="758825" indent="0" algn="ctr">
              <a:buNone/>
              <a:defRPr/>
            </a:lvl4pPr>
            <a:lvl5pPr marL="1033463" indent="0" algn="ctr">
              <a:buNone/>
              <a:defRPr/>
            </a:lvl5pPr>
          </a:lstStyle>
          <a:p>
            <a:pPr lvl="0"/>
            <a:r>
              <a:rPr lang="en-GB" dirty="0"/>
              <a:t>Your text here</a:t>
            </a:r>
          </a:p>
        </p:txBody>
      </p:sp>
      <p:sp>
        <p:nvSpPr>
          <p:cNvPr id="10" name="Espace réservé du texte 7">
            <a:extLst>
              <a:ext uri="{FF2B5EF4-FFF2-40B4-BE49-F238E27FC236}">
                <a16:creationId xmlns:a16="http://schemas.microsoft.com/office/drawing/2014/main" id="{D3B07922-F4EA-412B-8928-CBD31E51C22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5300" y="3924193"/>
            <a:ext cx="3121480" cy="338554"/>
          </a:xfrm>
        </p:spPr>
        <p:txBody>
          <a:bodyPr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600" b="0" cap="none" spc="0" baseline="0">
                <a:latin typeface="+mn-lt"/>
              </a:defRPr>
            </a:lvl1pPr>
            <a:lvl2pPr marL="133350" indent="0" algn="ctr">
              <a:buNone/>
              <a:defRPr/>
            </a:lvl2pPr>
            <a:lvl3pPr marL="542925" indent="0" algn="ctr">
              <a:buNone/>
              <a:defRPr/>
            </a:lvl3pPr>
            <a:lvl4pPr marL="758825" indent="0" algn="ctr">
              <a:buNone/>
              <a:defRPr/>
            </a:lvl4pPr>
            <a:lvl5pPr marL="1033463" indent="0" algn="ctr">
              <a:buNone/>
              <a:defRPr/>
            </a:lvl5pPr>
          </a:lstStyle>
          <a:p>
            <a:pPr lvl="0"/>
            <a:r>
              <a:rPr lang="en-GB" dirty="0"/>
              <a:t>Your text here</a:t>
            </a:r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07C2FCBD-4D77-4221-8FE3-9ACE14F8663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35260" y="3924193"/>
            <a:ext cx="3121480" cy="338554"/>
          </a:xfrm>
        </p:spPr>
        <p:txBody>
          <a:bodyPr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600" b="0" cap="none" spc="0" baseline="0">
                <a:latin typeface="+mn-lt"/>
              </a:defRPr>
            </a:lvl1pPr>
            <a:lvl2pPr marL="133350" indent="0" algn="ctr">
              <a:buNone/>
              <a:defRPr/>
            </a:lvl2pPr>
            <a:lvl3pPr marL="542925" indent="0" algn="ctr">
              <a:buNone/>
              <a:defRPr/>
            </a:lvl3pPr>
            <a:lvl4pPr marL="758825" indent="0" algn="ctr">
              <a:buNone/>
              <a:defRPr/>
            </a:lvl4pPr>
            <a:lvl5pPr marL="1033463" indent="0" algn="ctr">
              <a:buNone/>
              <a:defRPr/>
            </a:lvl5pPr>
          </a:lstStyle>
          <a:p>
            <a:pPr lvl="0"/>
            <a:r>
              <a:rPr lang="en-GB" dirty="0"/>
              <a:t>Your text here</a:t>
            </a:r>
          </a:p>
        </p:txBody>
      </p:sp>
      <p:sp>
        <p:nvSpPr>
          <p:cNvPr id="12" name="Espace réservé du texte 7">
            <a:extLst>
              <a:ext uri="{FF2B5EF4-FFF2-40B4-BE49-F238E27FC236}">
                <a16:creationId xmlns:a16="http://schemas.microsoft.com/office/drawing/2014/main" id="{D706B066-FD11-478C-89AC-C849AC0D6F1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75220" y="3924193"/>
            <a:ext cx="3121480" cy="338554"/>
          </a:xfrm>
        </p:spPr>
        <p:txBody>
          <a:bodyPr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600" b="0" cap="none" spc="0" baseline="0">
                <a:latin typeface="+mn-lt"/>
              </a:defRPr>
            </a:lvl1pPr>
            <a:lvl2pPr marL="133350" indent="0" algn="ctr">
              <a:buNone/>
              <a:defRPr/>
            </a:lvl2pPr>
            <a:lvl3pPr marL="542925" indent="0" algn="ctr">
              <a:buNone/>
              <a:defRPr/>
            </a:lvl3pPr>
            <a:lvl4pPr marL="758825" indent="0" algn="ctr">
              <a:buNone/>
              <a:defRPr/>
            </a:lvl4pPr>
            <a:lvl5pPr marL="1033463" indent="0" algn="ctr">
              <a:buNone/>
              <a:defRPr/>
            </a:lvl5pPr>
          </a:lstStyle>
          <a:p>
            <a:pPr lvl="0"/>
            <a:r>
              <a:rPr lang="en-GB" dirty="0"/>
              <a:t>Your text here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5E5C377F-165D-4F92-8DD6-B7B690C55D8F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D61AABEC-672F-4B68-B914-690DA978312C}" type="slidenum">
              <a:rPr lang="en-GB" smtClean="0"/>
              <a:pPr/>
              <a:t>‹Nº›</a:t>
            </a:fld>
            <a:r>
              <a:rPr lang="en-GB" dirty="0"/>
              <a:t> ‒ </a:t>
            </a:r>
          </a:p>
        </p:txBody>
      </p:sp>
      <p:sp>
        <p:nvSpPr>
          <p:cNvPr id="17" name="Espace réservé pour une image  3">
            <a:extLst>
              <a:ext uri="{FF2B5EF4-FFF2-40B4-BE49-F238E27FC236}">
                <a16:creationId xmlns:a16="http://schemas.microsoft.com/office/drawing/2014/main" id="{819F08F9-1548-4EA7-B9D8-5A0F8A35175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95300" y="1412777"/>
            <a:ext cx="3121480" cy="1615024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dirty="0"/>
              <a:t> </a:t>
            </a:r>
          </a:p>
        </p:txBody>
      </p:sp>
      <p:sp>
        <p:nvSpPr>
          <p:cNvPr id="18" name="Espace réservé pour une image  3">
            <a:extLst>
              <a:ext uri="{FF2B5EF4-FFF2-40B4-BE49-F238E27FC236}">
                <a16:creationId xmlns:a16="http://schemas.microsoft.com/office/drawing/2014/main" id="{9F9E6627-E8BC-407E-A08B-D5933391D5FE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535260" y="1412777"/>
            <a:ext cx="3121480" cy="1615024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dirty="0"/>
              <a:t> </a:t>
            </a:r>
          </a:p>
        </p:txBody>
      </p:sp>
      <p:sp>
        <p:nvSpPr>
          <p:cNvPr id="19" name="Espace réservé pour une image  3">
            <a:extLst>
              <a:ext uri="{FF2B5EF4-FFF2-40B4-BE49-F238E27FC236}">
                <a16:creationId xmlns:a16="http://schemas.microsoft.com/office/drawing/2014/main" id="{EF1EFA6A-C7CB-40F1-8449-9F22C2AA808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575220" y="1412777"/>
            <a:ext cx="3121480" cy="1615024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dirty="0"/>
              <a:t> 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2042B6F5-C2DA-453F-A5C3-176EFCAFFF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 err="1"/>
              <a:t>Title</a:t>
            </a:r>
            <a:r>
              <a:rPr lang="fr-FR" dirty="0"/>
              <a:t> of the </a:t>
            </a:r>
            <a:r>
              <a:rPr lang="fr-FR" dirty="0" err="1"/>
              <a:t>slidE</a:t>
            </a:r>
            <a:endParaRPr lang="fr-FR" dirty="0"/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C0F578CD-8495-41E9-9EE0-893E378D516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04786" y="5914632"/>
            <a:ext cx="11463417" cy="215444"/>
          </a:xfrm>
        </p:spPr>
        <p:txBody>
          <a:bodyPr wrap="square" lIns="72000" anchor="b">
            <a:spAutoFit/>
          </a:bodyPr>
          <a:lstStyle>
            <a:lvl1pPr marL="0" indent="0">
              <a:buNone/>
              <a:defRPr sz="800" b="0" i="1">
                <a:solidFill>
                  <a:schemeClr val="bg1">
                    <a:lumMod val="50000"/>
                  </a:schemeClr>
                </a:solidFill>
              </a:defRPr>
            </a:lvl1pPr>
            <a:lvl2pPr marL="133350" indent="0">
              <a:buNone/>
              <a:defRPr/>
            </a:lvl2pPr>
            <a:lvl3pPr marL="542925" indent="0">
              <a:buNone/>
              <a:defRPr/>
            </a:lvl3pPr>
            <a:lvl4pPr marL="758825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GB" dirty="0"/>
              <a:t>Sources:</a:t>
            </a:r>
          </a:p>
        </p:txBody>
      </p:sp>
    </p:spTree>
    <p:extLst>
      <p:ext uri="{BB962C8B-B14F-4D97-AF65-F5344CB8AC3E}">
        <p14:creationId xmlns:p14="http://schemas.microsoft.com/office/powerpoint/2010/main" val="4229198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7">
          <p15:clr>
            <a:srgbClr val="F26B43"/>
          </p15:clr>
        </p15:guide>
        <p15:guide id="2" pos="7427">
          <p15:clr>
            <a:srgbClr val="F26B43"/>
          </p15:clr>
        </p15:guide>
        <p15:guide id="3" orient="horz" pos="232">
          <p15:clr>
            <a:srgbClr val="F26B43"/>
          </p15:clr>
        </p15:guide>
        <p15:guide id="4" orient="horz" pos="600">
          <p15:clr>
            <a:srgbClr val="F26B43"/>
          </p15:clr>
        </p15:guide>
        <p15:guide id="5" pos="7379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with titles &amp; visuals [V2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7">
            <a:extLst>
              <a:ext uri="{FF2B5EF4-FFF2-40B4-BE49-F238E27FC236}">
                <a16:creationId xmlns:a16="http://schemas.microsoft.com/office/drawing/2014/main" id="{956F1229-4838-4B2A-8426-04F56D2CA3E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5300" y="3433390"/>
            <a:ext cx="3121480" cy="341633"/>
          </a:xfrm>
        </p:spPr>
        <p:txBody>
          <a:bodyPr anchor="b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b="1" cap="all" spc="0" baseline="0">
                <a:solidFill>
                  <a:schemeClr val="bg2"/>
                </a:solidFill>
                <a:latin typeface="+mn-lt"/>
              </a:defRPr>
            </a:lvl1pPr>
            <a:lvl2pPr marL="133350" indent="0" algn="ctr">
              <a:buNone/>
              <a:defRPr/>
            </a:lvl2pPr>
            <a:lvl3pPr marL="542925" indent="0" algn="ctr">
              <a:buNone/>
              <a:defRPr/>
            </a:lvl3pPr>
            <a:lvl4pPr marL="758825" indent="0" algn="ctr">
              <a:buNone/>
              <a:defRPr/>
            </a:lvl4pPr>
            <a:lvl5pPr marL="1033463" indent="0" algn="ctr">
              <a:buNone/>
              <a:defRPr/>
            </a:lvl5pPr>
          </a:lstStyle>
          <a:p>
            <a:pPr lvl="0"/>
            <a:r>
              <a:rPr lang="en-GB" dirty="0"/>
              <a:t>Your text here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B2693C99-AE29-457B-968A-2239A52900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35260" y="3433390"/>
            <a:ext cx="3121480" cy="341632"/>
          </a:xfrm>
        </p:spPr>
        <p:txBody>
          <a:bodyPr anchor="b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b="1" cap="all" spc="0" baseline="0">
                <a:solidFill>
                  <a:schemeClr val="tx2"/>
                </a:solidFill>
                <a:latin typeface="+mn-lt"/>
              </a:defRPr>
            </a:lvl1pPr>
            <a:lvl2pPr marL="133350" indent="0" algn="ctr">
              <a:buNone/>
              <a:defRPr/>
            </a:lvl2pPr>
            <a:lvl3pPr marL="542925" indent="0" algn="ctr">
              <a:buNone/>
              <a:defRPr/>
            </a:lvl3pPr>
            <a:lvl4pPr marL="758825" indent="0" algn="ctr">
              <a:buNone/>
              <a:defRPr/>
            </a:lvl4pPr>
            <a:lvl5pPr marL="1033463" indent="0" algn="ctr">
              <a:buNone/>
              <a:defRPr/>
            </a:lvl5pPr>
          </a:lstStyle>
          <a:p>
            <a:pPr lvl="0"/>
            <a:r>
              <a:rPr lang="en-GB" dirty="0"/>
              <a:t>Your text here</a:t>
            </a:r>
          </a:p>
        </p:txBody>
      </p:sp>
      <p:sp>
        <p:nvSpPr>
          <p:cNvPr id="9" name="Espace réservé du texte 7">
            <a:extLst>
              <a:ext uri="{FF2B5EF4-FFF2-40B4-BE49-F238E27FC236}">
                <a16:creationId xmlns:a16="http://schemas.microsoft.com/office/drawing/2014/main" id="{A01E6CBC-FC7B-426F-9962-4D075E7397D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75220" y="3433390"/>
            <a:ext cx="3121480" cy="341632"/>
          </a:xfrm>
        </p:spPr>
        <p:txBody>
          <a:bodyPr anchor="b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b="1" cap="all" spc="0" baseline="0">
                <a:solidFill>
                  <a:schemeClr val="accent3"/>
                </a:solidFill>
                <a:latin typeface="+mn-lt"/>
              </a:defRPr>
            </a:lvl1pPr>
            <a:lvl2pPr marL="133350" indent="0" algn="ctr">
              <a:buNone/>
              <a:defRPr/>
            </a:lvl2pPr>
            <a:lvl3pPr marL="542925" indent="0" algn="ctr">
              <a:buNone/>
              <a:defRPr/>
            </a:lvl3pPr>
            <a:lvl4pPr marL="758825" indent="0" algn="ctr">
              <a:buNone/>
              <a:defRPr/>
            </a:lvl4pPr>
            <a:lvl5pPr marL="1033463" indent="0" algn="ctr">
              <a:buNone/>
              <a:defRPr/>
            </a:lvl5pPr>
          </a:lstStyle>
          <a:p>
            <a:pPr lvl="0"/>
            <a:r>
              <a:rPr lang="en-GB" dirty="0"/>
              <a:t>Your text here</a:t>
            </a:r>
          </a:p>
        </p:txBody>
      </p:sp>
      <p:sp>
        <p:nvSpPr>
          <p:cNvPr id="10" name="Espace réservé du texte 7">
            <a:extLst>
              <a:ext uri="{FF2B5EF4-FFF2-40B4-BE49-F238E27FC236}">
                <a16:creationId xmlns:a16="http://schemas.microsoft.com/office/drawing/2014/main" id="{D3B07922-F4EA-412B-8928-CBD31E51C22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5300" y="3924193"/>
            <a:ext cx="3121480" cy="338554"/>
          </a:xfrm>
        </p:spPr>
        <p:txBody>
          <a:bodyPr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600" b="0" cap="none" spc="0" baseline="0">
                <a:latin typeface="+mn-lt"/>
              </a:defRPr>
            </a:lvl1pPr>
            <a:lvl2pPr marL="133350" indent="0" algn="ctr">
              <a:buNone/>
              <a:defRPr/>
            </a:lvl2pPr>
            <a:lvl3pPr marL="542925" indent="0" algn="ctr">
              <a:buNone/>
              <a:defRPr/>
            </a:lvl3pPr>
            <a:lvl4pPr marL="758825" indent="0" algn="ctr">
              <a:buNone/>
              <a:defRPr/>
            </a:lvl4pPr>
            <a:lvl5pPr marL="1033463" indent="0" algn="ctr">
              <a:buNone/>
              <a:defRPr/>
            </a:lvl5pPr>
          </a:lstStyle>
          <a:p>
            <a:pPr lvl="0"/>
            <a:r>
              <a:rPr lang="en-GB" dirty="0"/>
              <a:t>Your text here</a:t>
            </a:r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07C2FCBD-4D77-4221-8FE3-9ACE14F8663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35260" y="3924193"/>
            <a:ext cx="3121480" cy="338554"/>
          </a:xfrm>
        </p:spPr>
        <p:txBody>
          <a:bodyPr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600" b="0" cap="none" spc="0" baseline="0">
                <a:latin typeface="+mn-lt"/>
              </a:defRPr>
            </a:lvl1pPr>
            <a:lvl2pPr marL="133350" indent="0" algn="ctr">
              <a:buNone/>
              <a:defRPr/>
            </a:lvl2pPr>
            <a:lvl3pPr marL="542925" indent="0" algn="ctr">
              <a:buNone/>
              <a:defRPr/>
            </a:lvl3pPr>
            <a:lvl4pPr marL="758825" indent="0" algn="ctr">
              <a:buNone/>
              <a:defRPr/>
            </a:lvl4pPr>
            <a:lvl5pPr marL="1033463" indent="0" algn="ctr">
              <a:buNone/>
              <a:defRPr/>
            </a:lvl5pPr>
          </a:lstStyle>
          <a:p>
            <a:pPr lvl="0"/>
            <a:r>
              <a:rPr lang="en-GB" dirty="0"/>
              <a:t>Your text here</a:t>
            </a:r>
          </a:p>
        </p:txBody>
      </p:sp>
      <p:sp>
        <p:nvSpPr>
          <p:cNvPr id="12" name="Espace réservé du texte 7">
            <a:extLst>
              <a:ext uri="{FF2B5EF4-FFF2-40B4-BE49-F238E27FC236}">
                <a16:creationId xmlns:a16="http://schemas.microsoft.com/office/drawing/2014/main" id="{D706B066-FD11-478C-89AC-C849AC0D6F1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75220" y="3924193"/>
            <a:ext cx="3121480" cy="338554"/>
          </a:xfrm>
        </p:spPr>
        <p:txBody>
          <a:bodyPr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600" b="0" cap="none" spc="0" baseline="0">
                <a:latin typeface="+mn-lt"/>
              </a:defRPr>
            </a:lvl1pPr>
            <a:lvl2pPr marL="133350" indent="0" algn="ctr">
              <a:buNone/>
              <a:defRPr/>
            </a:lvl2pPr>
            <a:lvl3pPr marL="542925" indent="0" algn="ctr">
              <a:buNone/>
              <a:defRPr/>
            </a:lvl3pPr>
            <a:lvl4pPr marL="758825" indent="0" algn="ctr">
              <a:buNone/>
              <a:defRPr/>
            </a:lvl4pPr>
            <a:lvl5pPr marL="1033463" indent="0" algn="ctr">
              <a:buNone/>
              <a:defRPr/>
            </a:lvl5pPr>
          </a:lstStyle>
          <a:p>
            <a:pPr lvl="0"/>
            <a:r>
              <a:rPr lang="en-GB" dirty="0"/>
              <a:t>Your text here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5E5C377F-165D-4F92-8DD6-B7B690C55D8F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D61AABEC-672F-4B68-B914-690DA978312C}" type="slidenum">
              <a:rPr lang="en-GB" smtClean="0"/>
              <a:pPr/>
              <a:t>‹Nº›</a:t>
            </a:fld>
            <a:r>
              <a:rPr lang="en-GB" dirty="0"/>
              <a:t> ‒ </a:t>
            </a:r>
          </a:p>
        </p:txBody>
      </p:sp>
      <p:sp>
        <p:nvSpPr>
          <p:cNvPr id="17" name="Espace réservé pour une image  3">
            <a:extLst>
              <a:ext uri="{FF2B5EF4-FFF2-40B4-BE49-F238E27FC236}">
                <a16:creationId xmlns:a16="http://schemas.microsoft.com/office/drawing/2014/main" id="{819F08F9-1548-4EA7-B9D8-5A0F8A35175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95300" y="1412777"/>
            <a:ext cx="3121480" cy="1615024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dirty="0"/>
              <a:t> </a:t>
            </a:r>
          </a:p>
        </p:txBody>
      </p:sp>
      <p:sp>
        <p:nvSpPr>
          <p:cNvPr id="18" name="Espace réservé pour une image  3">
            <a:extLst>
              <a:ext uri="{FF2B5EF4-FFF2-40B4-BE49-F238E27FC236}">
                <a16:creationId xmlns:a16="http://schemas.microsoft.com/office/drawing/2014/main" id="{9F9E6627-E8BC-407E-A08B-D5933391D5FE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535260" y="1412777"/>
            <a:ext cx="3121480" cy="1615024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dirty="0"/>
              <a:t> </a:t>
            </a:r>
          </a:p>
        </p:txBody>
      </p:sp>
      <p:sp>
        <p:nvSpPr>
          <p:cNvPr id="19" name="Espace réservé pour une image  3">
            <a:extLst>
              <a:ext uri="{FF2B5EF4-FFF2-40B4-BE49-F238E27FC236}">
                <a16:creationId xmlns:a16="http://schemas.microsoft.com/office/drawing/2014/main" id="{EF1EFA6A-C7CB-40F1-8449-9F22C2AA808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575220" y="1412777"/>
            <a:ext cx="3121480" cy="1615024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dirty="0"/>
              <a:t> 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2042B6F5-C2DA-453F-A5C3-176EFCAFFF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 err="1"/>
              <a:t>Title</a:t>
            </a:r>
            <a:r>
              <a:rPr lang="fr-FR" dirty="0"/>
              <a:t> of the </a:t>
            </a:r>
            <a:r>
              <a:rPr lang="fr-FR" dirty="0" err="1"/>
              <a:t>slidE</a:t>
            </a:r>
            <a:endParaRPr lang="fr-FR" dirty="0"/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C0F578CD-8495-41E9-9EE0-893E378D516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04786" y="5914632"/>
            <a:ext cx="11463417" cy="215444"/>
          </a:xfrm>
        </p:spPr>
        <p:txBody>
          <a:bodyPr wrap="square" lIns="72000" anchor="b">
            <a:spAutoFit/>
          </a:bodyPr>
          <a:lstStyle>
            <a:lvl1pPr marL="0" indent="0">
              <a:buNone/>
              <a:defRPr sz="800" b="0" i="1">
                <a:solidFill>
                  <a:schemeClr val="bg1">
                    <a:lumMod val="50000"/>
                  </a:schemeClr>
                </a:solidFill>
              </a:defRPr>
            </a:lvl1pPr>
            <a:lvl2pPr marL="133350" indent="0">
              <a:buNone/>
              <a:defRPr/>
            </a:lvl2pPr>
            <a:lvl3pPr marL="542925" indent="0">
              <a:buNone/>
              <a:defRPr/>
            </a:lvl3pPr>
            <a:lvl4pPr marL="758825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GB" dirty="0"/>
              <a:t>Sources:</a:t>
            </a:r>
          </a:p>
        </p:txBody>
      </p:sp>
    </p:spTree>
    <p:extLst>
      <p:ext uri="{BB962C8B-B14F-4D97-AF65-F5344CB8AC3E}">
        <p14:creationId xmlns:p14="http://schemas.microsoft.com/office/powerpoint/2010/main" val="16039520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7">
          <p15:clr>
            <a:srgbClr val="F26B43"/>
          </p15:clr>
        </p15:guide>
        <p15:guide id="2" pos="7427">
          <p15:clr>
            <a:srgbClr val="F26B43"/>
          </p15:clr>
        </p15:guide>
        <p15:guide id="3" orient="horz" pos="232">
          <p15:clr>
            <a:srgbClr val="F26B43"/>
          </p15:clr>
        </p15:guide>
        <p15:guide id="4" orient="horz" pos="600">
          <p15:clr>
            <a:srgbClr val="F26B43"/>
          </p15:clr>
        </p15:guide>
        <p15:guide id="5" pos="7379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with titles &amp; visuals with divi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7">
            <a:extLst>
              <a:ext uri="{FF2B5EF4-FFF2-40B4-BE49-F238E27FC236}">
                <a16:creationId xmlns:a16="http://schemas.microsoft.com/office/drawing/2014/main" id="{956F1229-4838-4B2A-8426-04F56D2CA3E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5300" y="3433390"/>
            <a:ext cx="3121480" cy="341633"/>
          </a:xfrm>
        </p:spPr>
        <p:txBody>
          <a:bodyPr anchor="b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b="1" cap="all" spc="0" baseline="0">
                <a:solidFill>
                  <a:schemeClr val="bg2"/>
                </a:solidFill>
                <a:latin typeface="+mn-lt"/>
              </a:defRPr>
            </a:lvl1pPr>
            <a:lvl2pPr marL="133350" indent="0" algn="ctr">
              <a:buNone/>
              <a:defRPr/>
            </a:lvl2pPr>
            <a:lvl3pPr marL="542925" indent="0" algn="ctr">
              <a:buNone/>
              <a:defRPr/>
            </a:lvl3pPr>
            <a:lvl4pPr marL="758825" indent="0" algn="ctr">
              <a:buNone/>
              <a:defRPr/>
            </a:lvl4pPr>
            <a:lvl5pPr marL="1033463" indent="0" algn="ctr">
              <a:buNone/>
              <a:defRPr/>
            </a:lvl5pPr>
          </a:lstStyle>
          <a:p>
            <a:pPr lvl="0"/>
            <a:r>
              <a:rPr lang="en-GB" dirty="0"/>
              <a:t>Your text here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B2693C99-AE29-457B-968A-2239A52900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35260" y="3433390"/>
            <a:ext cx="3121480" cy="341632"/>
          </a:xfrm>
        </p:spPr>
        <p:txBody>
          <a:bodyPr anchor="b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b="1" cap="all" spc="0" baseline="0">
                <a:solidFill>
                  <a:schemeClr val="tx2"/>
                </a:solidFill>
                <a:latin typeface="+mn-lt"/>
              </a:defRPr>
            </a:lvl1pPr>
            <a:lvl2pPr marL="133350" indent="0" algn="ctr">
              <a:buNone/>
              <a:defRPr/>
            </a:lvl2pPr>
            <a:lvl3pPr marL="542925" indent="0" algn="ctr">
              <a:buNone/>
              <a:defRPr/>
            </a:lvl3pPr>
            <a:lvl4pPr marL="758825" indent="0" algn="ctr">
              <a:buNone/>
              <a:defRPr/>
            </a:lvl4pPr>
            <a:lvl5pPr marL="1033463" indent="0" algn="ctr">
              <a:buNone/>
              <a:defRPr/>
            </a:lvl5pPr>
          </a:lstStyle>
          <a:p>
            <a:pPr lvl="0"/>
            <a:r>
              <a:rPr lang="en-GB" dirty="0"/>
              <a:t>Your text here</a:t>
            </a:r>
          </a:p>
        </p:txBody>
      </p:sp>
      <p:sp>
        <p:nvSpPr>
          <p:cNvPr id="9" name="Espace réservé du texte 7">
            <a:extLst>
              <a:ext uri="{FF2B5EF4-FFF2-40B4-BE49-F238E27FC236}">
                <a16:creationId xmlns:a16="http://schemas.microsoft.com/office/drawing/2014/main" id="{A01E6CBC-FC7B-426F-9962-4D075E7397D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75220" y="3433390"/>
            <a:ext cx="3121480" cy="341632"/>
          </a:xfrm>
        </p:spPr>
        <p:txBody>
          <a:bodyPr anchor="b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b="1" cap="all" spc="0" baseline="0">
                <a:solidFill>
                  <a:schemeClr val="accent4"/>
                </a:solidFill>
                <a:latin typeface="+mn-lt"/>
              </a:defRPr>
            </a:lvl1pPr>
            <a:lvl2pPr marL="133350" indent="0" algn="ctr">
              <a:buNone/>
              <a:defRPr/>
            </a:lvl2pPr>
            <a:lvl3pPr marL="542925" indent="0" algn="ctr">
              <a:buNone/>
              <a:defRPr/>
            </a:lvl3pPr>
            <a:lvl4pPr marL="758825" indent="0" algn="ctr">
              <a:buNone/>
              <a:defRPr/>
            </a:lvl4pPr>
            <a:lvl5pPr marL="1033463" indent="0" algn="ctr">
              <a:buNone/>
              <a:defRPr/>
            </a:lvl5pPr>
          </a:lstStyle>
          <a:p>
            <a:pPr lvl="0"/>
            <a:r>
              <a:rPr lang="en-GB" dirty="0"/>
              <a:t>Your text here</a:t>
            </a:r>
          </a:p>
        </p:txBody>
      </p:sp>
      <p:sp>
        <p:nvSpPr>
          <p:cNvPr id="10" name="Espace réservé du texte 7">
            <a:extLst>
              <a:ext uri="{FF2B5EF4-FFF2-40B4-BE49-F238E27FC236}">
                <a16:creationId xmlns:a16="http://schemas.microsoft.com/office/drawing/2014/main" id="{D3B07922-F4EA-412B-8928-CBD31E51C22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5300" y="3924193"/>
            <a:ext cx="3121480" cy="338554"/>
          </a:xfrm>
        </p:spPr>
        <p:txBody>
          <a:bodyPr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600" b="0" cap="none" spc="0" baseline="0">
                <a:latin typeface="+mn-lt"/>
              </a:defRPr>
            </a:lvl1pPr>
            <a:lvl2pPr marL="133350" indent="0" algn="ctr">
              <a:buNone/>
              <a:defRPr/>
            </a:lvl2pPr>
            <a:lvl3pPr marL="542925" indent="0" algn="ctr">
              <a:buNone/>
              <a:defRPr/>
            </a:lvl3pPr>
            <a:lvl4pPr marL="758825" indent="0" algn="ctr">
              <a:buNone/>
              <a:defRPr/>
            </a:lvl4pPr>
            <a:lvl5pPr marL="1033463" indent="0" algn="ctr">
              <a:buNone/>
              <a:defRPr/>
            </a:lvl5pPr>
          </a:lstStyle>
          <a:p>
            <a:pPr lvl="0"/>
            <a:r>
              <a:rPr lang="en-GB" dirty="0"/>
              <a:t>Your text here</a:t>
            </a:r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07C2FCBD-4D77-4221-8FE3-9ACE14F8663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35260" y="3924193"/>
            <a:ext cx="3121480" cy="338554"/>
          </a:xfrm>
        </p:spPr>
        <p:txBody>
          <a:bodyPr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600" b="0" cap="none" spc="0" baseline="0">
                <a:latin typeface="+mn-lt"/>
              </a:defRPr>
            </a:lvl1pPr>
            <a:lvl2pPr marL="133350" indent="0" algn="ctr">
              <a:buNone/>
              <a:defRPr/>
            </a:lvl2pPr>
            <a:lvl3pPr marL="542925" indent="0" algn="ctr">
              <a:buNone/>
              <a:defRPr/>
            </a:lvl3pPr>
            <a:lvl4pPr marL="758825" indent="0" algn="ctr">
              <a:buNone/>
              <a:defRPr/>
            </a:lvl4pPr>
            <a:lvl5pPr marL="1033463" indent="0" algn="ctr">
              <a:buNone/>
              <a:defRPr/>
            </a:lvl5pPr>
          </a:lstStyle>
          <a:p>
            <a:pPr lvl="0"/>
            <a:r>
              <a:rPr lang="en-GB" dirty="0"/>
              <a:t>Your text here</a:t>
            </a:r>
          </a:p>
        </p:txBody>
      </p:sp>
      <p:sp>
        <p:nvSpPr>
          <p:cNvPr id="12" name="Espace réservé du texte 7">
            <a:extLst>
              <a:ext uri="{FF2B5EF4-FFF2-40B4-BE49-F238E27FC236}">
                <a16:creationId xmlns:a16="http://schemas.microsoft.com/office/drawing/2014/main" id="{D706B066-FD11-478C-89AC-C849AC0D6F1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75220" y="3924193"/>
            <a:ext cx="3121480" cy="338554"/>
          </a:xfrm>
        </p:spPr>
        <p:txBody>
          <a:bodyPr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600" b="0" cap="none" spc="0" baseline="0">
                <a:latin typeface="+mn-lt"/>
              </a:defRPr>
            </a:lvl1pPr>
            <a:lvl2pPr marL="133350" indent="0" algn="ctr">
              <a:buNone/>
              <a:defRPr/>
            </a:lvl2pPr>
            <a:lvl3pPr marL="542925" indent="0" algn="ctr">
              <a:buNone/>
              <a:defRPr/>
            </a:lvl3pPr>
            <a:lvl4pPr marL="758825" indent="0" algn="ctr">
              <a:buNone/>
              <a:defRPr/>
            </a:lvl4pPr>
            <a:lvl5pPr marL="1033463" indent="0" algn="ctr">
              <a:buNone/>
              <a:defRPr/>
            </a:lvl5pPr>
          </a:lstStyle>
          <a:p>
            <a:pPr lvl="0"/>
            <a:r>
              <a:rPr lang="en-GB" dirty="0"/>
              <a:t>Your text here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5E5C377F-165D-4F92-8DD6-B7B690C55D8F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D61AABEC-672F-4B68-B914-690DA978312C}" type="slidenum">
              <a:rPr lang="en-GB" smtClean="0"/>
              <a:pPr/>
              <a:t>‹Nº›</a:t>
            </a:fld>
            <a:r>
              <a:rPr lang="en-GB" dirty="0"/>
              <a:t> ‒ </a:t>
            </a:r>
          </a:p>
        </p:txBody>
      </p:sp>
      <p:sp>
        <p:nvSpPr>
          <p:cNvPr id="17" name="Espace réservé pour une image  3">
            <a:extLst>
              <a:ext uri="{FF2B5EF4-FFF2-40B4-BE49-F238E27FC236}">
                <a16:creationId xmlns:a16="http://schemas.microsoft.com/office/drawing/2014/main" id="{819F08F9-1548-4EA7-B9D8-5A0F8A35175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95300" y="1412777"/>
            <a:ext cx="3121480" cy="1615024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dirty="0"/>
              <a:t> </a:t>
            </a:r>
          </a:p>
        </p:txBody>
      </p:sp>
      <p:sp>
        <p:nvSpPr>
          <p:cNvPr id="18" name="Espace réservé pour une image  3">
            <a:extLst>
              <a:ext uri="{FF2B5EF4-FFF2-40B4-BE49-F238E27FC236}">
                <a16:creationId xmlns:a16="http://schemas.microsoft.com/office/drawing/2014/main" id="{9F9E6627-E8BC-407E-A08B-D5933391D5FE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535260" y="1412777"/>
            <a:ext cx="3121480" cy="1615024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dirty="0"/>
              <a:t> </a:t>
            </a:r>
          </a:p>
        </p:txBody>
      </p:sp>
      <p:sp>
        <p:nvSpPr>
          <p:cNvPr id="19" name="Espace réservé pour une image  3">
            <a:extLst>
              <a:ext uri="{FF2B5EF4-FFF2-40B4-BE49-F238E27FC236}">
                <a16:creationId xmlns:a16="http://schemas.microsoft.com/office/drawing/2014/main" id="{EF1EFA6A-C7CB-40F1-8449-9F22C2AA808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575220" y="1412777"/>
            <a:ext cx="3121480" cy="1615024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dirty="0"/>
              <a:t> 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2042B6F5-C2DA-453F-A5C3-176EFCAFFF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 err="1"/>
              <a:t>Title</a:t>
            </a:r>
            <a:r>
              <a:rPr lang="fr-FR" dirty="0"/>
              <a:t> of the </a:t>
            </a:r>
            <a:r>
              <a:rPr lang="fr-FR" dirty="0" err="1"/>
              <a:t>slidE</a:t>
            </a:r>
            <a:endParaRPr lang="fr-FR" dirty="0"/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C0F578CD-8495-41E9-9EE0-893E378D516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04786" y="5914632"/>
            <a:ext cx="11463417" cy="215444"/>
          </a:xfrm>
        </p:spPr>
        <p:txBody>
          <a:bodyPr wrap="square" lIns="72000" anchor="b">
            <a:spAutoFit/>
          </a:bodyPr>
          <a:lstStyle>
            <a:lvl1pPr marL="0" indent="0">
              <a:buNone/>
              <a:defRPr sz="800" b="0" i="1">
                <a:solidFill>
                  <a:schemeClr val="bg1">
                    <a:lumMod val="50000"/>
                  </a:schemeClr>
                </a:solidFill>
              </a:defRPr>
            </a:lvl1pPr>
            <a:lvl2pPr marL="133350" indent="0">
              <a:buNone/>
              <a:defRPr/>
            </a:lvl2pPr>
            <a:lvl3pPr marL="542925" indent="0">
              <a:buNone/>
              <a:defRPr/>
            </a:lvl3pPr>
            <a:lvl4pPr marL="758825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GB" dirty="0"/>
              <a:t>Sources:</a:t>
            </a:r>
          </a:p>
        </p:txBody>
      </p:sp>
      <p:cxnSp>
        <p:nvCxnSpPr>
          <p:cNvPr id="14" name="Straight Connector 35">
            <a:extLst>
              <a:ext uri="{FF2B5EF4-FFF2-40B4-BE49-F238E27FC236}">
                <a16:creationId xmlns:a16="http://schemas.microsoft.com/office/drawing/2014/main" id="{46EDFA8F-1089-4EDE-804F-C8EEA747D94B}"/>
              </a:ext>
            </a:extLst>
          </p:cNvPr>
          <p:cNvCxnSpPr>
            <a:cxnSpLocks/>
          </p:cNvCxnSpPr>
          <p:nvPr userDrawn="1"/>
        </p:nvCxnSpPr>
        <p:spPr>
          <a:xfrm flipV="1">
            <a:off x="4076020" y="1808820"/>
            <a:ext cx="0" cy="3868080"/>
          </a:xfrm>
          <a:prstGeom prst="line">
            <a:avLst/>
          </a:prstGeom>
          <a:ln w="12700">
            <a:gradFill>
              <a:gsLst>
                <a:gs pos="0">
                  <a:schemeClr val="tx2">
                    <a:alpha val="0"/>
                  </a:schemeClr>
                </a:gs>
                <a:gs pos="55000">
                  <a:schemeClr val="tx2"/>
                </a:gs>
                <a:gs pos="100000">
                  <a:schemeClr val="tx2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35">
            <a:extLst>
              <a:ext uri="{FF2B5EF4-FFF2-40B4-BE49-F238E27FC236}">
                <a16:creationId xmlns:a16="http://schemas.microsoft.com/office/drawing/2014/main" id="{E1FE6121-B033-48ED-8125-9D7B1EB9D180}"/>
              </a:ext>
            </a:extLst>
          </p:cNvPr>
          <p:cNvCxnSpPr>
            <a:cxnSpLocks/>
          </p:cNvCxnSpPr>
          <p:nvPr userDrawn="1"/>
        </p:nvCxnSpPr>
        <p:spPr>
          <a:xfrm flipV="1">
            <a:off x="8115980" y="1808820"/>
            <a:ext cx="0" cy="3868080"/>
          </a:xfrm>
          <a:prstGeom prst="line">
            <a:avLst/>
          </a:prstGeom>
          <a:ln w="12700">
            <a:gradFill>
              <a:gsLst>
                <a:gs pos="0">
                  <a:schemeClr val="tx2">
                    <a:alpha val="0"/>
                  </a:schemeClr>
                </a:gs>
                <a:gs pos="55000">
                  <a:schemeClr val="tx2"/>
                </a:gs>
                <a:gs pos="100000">
                  <a:schemeClr val="tx2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17589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7">
          <p15:clr>
            <a:srgbClr val="F26B43"/>
          </p15:clr>
        </p15:guide>
        <p15:guide id="2" pos="7427">
          <p15:clr>
            <a:srgbClr val="F26B43"/>
          </p15:clr>
        </p15:guide>
        <p15:guide id="3" orient="horz" pos="232">
          <p15:clr>
            <a:srgbClr val="F26B43"/>
          </p15:clr>
        </p15:guide>
        <p15:guide id="4" orient="horz" pos="600">
          <p15:clr>
            <a:srgbClr val="F26B43"/>
          </p15:clr>
        </p15:guide>
        <p15:guide id="5" pos="7379">
          <p15:clr>
            <a:srgbClr val="FBAE40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06595BE-8670-4A5F-B6E3-C00B54377605}"/>
              </a:ext>
            </a:extLst>
          </p:cNvPr>
          <p:cNvSpPr/>
          <p:nvPr userDrawn="1"/>
        </p:nvSpPr>
        <p:spPr>
          <a:xfrm>
            <a:off x="-1" y="0"/>
            <a:ext cx="724812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Espace réservé du numéro de diapositive 2">
            <a:extLst>
              <a:ext uri="{FF2B5EF4-FFF2-40B4-BE49-F238E27FC236}">
                <a16:creationId xmlns:a16="http://schemas.microsoft.com/office/drawing/2014/main" id="{4E9F0883-33F3-4D62-A0A5-04FAA00189A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382932" y="6219234"/>
            <a:ext cx="36003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61AABEC-672F-4B68-B914-690DA978312C}" type="slidenum">
              <a:rPr lang="en-GB" smtClean="0"/>
              <a:pPr/>
              <a:t>‹Nº›</a:t>
            </a:fld>
            <a:r>
              <a:rPr lang="en-GB"/>
              <a:t> ‒ </a:t>
            </a:r>
            <a:endParaRPr lang="en-GB" dirty="0"/>
          </a:p>
        </p:txBody>
      </p:sp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7CE4141A-CB17-4D34-9EF4-654584A2F66C}"/>
              </a:ext>
            </a:extLst>
          </p:cNvPr>
          <p:cNvSpPr txBox="1">
            <a:spLocks/>
          </p:cNvSpPr>
          <p:nvPr userDrawn="1"/>
        </p:nvSpPr>
        <p:spPr>
          <a:xfrm>
            <a:off x="815317" y="6219234"/>
            <a:ext cx="1044770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900" b="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dirty="0">
                <a:solidFill>
                  <a:schemeClr val="bg1"/>
                </a:solidFill>
              </a:rPr>
              <a:t>© Ipsos | </a:t>
            </a:r>
            <a:r>
              <a:rPr lang="es-ES" dirty="0">
                <a:solidFill>
                  <a:schemeClr val="bg1"/>
                </a:solidFill>
              </a:rPr>
              <a:t>Encuesta Nacional de Salud 2023</a:t>
            </a:r>
            <a:endParaRPr lang="es-C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65171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>
          <p15:clr>
            <a:srgbClr val="F26B43"/>
          </p15:clr>
        </p15:guide>
        <p15:guide id="2" orient="horz" pos="4156">
          <p15:clr>
            <a:srgbClr val="F26B43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ual on th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pour une image  14">
            <a:extLst>
              <a:ext uri="{FF2B5EF4-FFF2-40B4-BE49-F238E27FC236}">
                <a16:creationId xmlns:a16="http://schemas.microsoft.com/office/drawing/2014/main" id="{849086DD-2C7D-4896-95DA-63FF2B90DC0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123892" y="0"/>
            <a:ext cx="7068108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r>
              <a:rPr lang="en-GB" dirty="0"/>
              <a:t> 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B52F0521-4D9F-4207-B1DF-7BCF176045C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61AABEC-672F-4B68-B914-690DA978312C}" type="slidenum">
              <a:rPr lang="en-GB" smtClean="0"/>
              <a:pPr/>
              <a:t>‹Nº›</a:t>
            </a:fld>
            <a:r>
              <a:rPr lang="en-GB"/>
              <a:t> ‒ </a:t>
            </a:r>
            <a:endParaRPr lang="en-GB" dirty="0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0FDE419E-CB0C-43DC-A5A5-526480C8B10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04786" y="5914632"/>
            <a:ext cx="11463417" cy="215444"/>
          </a:xfrm>
        </p:spPr>
        <p:txBody>
          <a:bodyPr wrap="square" lIns="72000" anchor="b">
            <a:spAutoFit/>
          </a:bodyPr>
          <a:lstStyle>
            <a:lvl1pPr marL="0" indent="0">
              <a:buNone/>
              <a:defRPr sz="800" b="0" i="1">
                <a:solidFill>
                  <a:schemeClr val="bg1">
                    <a:lumMod val="50000"/>
                  </a:schemeClr>
                </a:solidFill>
              </a:defRPr>
            </a:lvl1pPr>
            <a:lvl2pPr marL="133350" indent="0">
              <a:buNone/>
              <a:defRPr/>
            </a:lvl2pPr>
            <a:lvl3pPr marL="542925" indent="0">
              <a:buNone/>
              <a:defRPr/>
            </a:lvl3pPr>
            <a:lvl4pPr marL="758825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GB" dirty="0"/>
              <a:t>Sources:</a:t>
            </a:r>
          </a:p>
        </p:txBody>
      </p:sp>
    </p:spTree>
    <p:extLst>
      <p:ext uri="{BB962C8B-B14F-4D97-AF65-F5344CB8AC3E}">
        <p14:creationId xmlns:p14="http://schemas.microsoft.com/office/powerpoint/2010/main" val="1035832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>
          <p15:clr>
            <a:srgbClr val="F26B43"/>
          </p15:clr>
        </p15:guide>
        <p15:guide id="2" orient="horz" pos="4156">
          <p15:clr>
            <a:srgbClr val="F26B43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 2" hidden="1">
            <a:extLst>
              <a:ext uri="{FF2B5EF4-FFF2-40B4-BE49-F238E27FC236}">
                <a16:creationId xmlns:a16="http://schemas.microsoft.com/office/drawing/2014/main" id="{8866C9DA-1390-4B1C-A5FA-DA3341B9216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2104540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3" imgW="532" imgH="530" progId="TCLayout.ActiveDocument.1">
                  <p:embed/>
                </p:oleObj>
              </mc:Choice>
              <mc:Fallback>
                <p:oleObj name="Diapositive think-cell" r:id="rId3" imgW="532" imgH="530" progId="TCLayout.ActiveDocument.1">
                  <p:embed/>
                  <p:pic>
                    <p:nvPicPr>
                      <p:cNvPr id="3" name="Objet 2" hidden="1">
                        <a:extLst>
                          <a:ext uri="{FF2B5EF4-FFF2-40B4-BE49-F238E27FC236}">
                            <a16:creationId xmlns:a16="http://schemas.microsoft.com/office/drawing/2014/main" id="{8866C9DA-1390-4B1C-A5FA-DA3341B9216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Forme libre : forme 28">
            <a:extLst>
              <a:ext uri="{FF2B5EF4-FFF2-40B4-BE49-F238E27FC236}">
                <a16:creationId xmlns:a16="http://schemas.microsoft.com/office/drawing/2014/main" id="{7F299C1D-1251-47CF-8DC0-0B896E12FCE0}"/>
              </a:ext>
            </a:extLst>
          </p:cNvPr>
          <p:cNvSpPr/>
          <p:nvPr userDrawn="1"/>
        </p:nvSpPr>
        <p:spPr>
          <a:xfrm rot="18932423">
            <a:off x="2101012" y="2821242"/>
            <a:ext cx="11030122" cy="1215516"/>
          </a:xfrm>
          <a:custGeom>
            <a:avLst/>
            <a:gdLst>
              <a:gd name="connsiteX0" fmla="*/ 9791459 w 11030122"/>
              <a:gd name="connsiteY0" fmla="*/ 0 h 1215516"/>
              <a:gd name="connsiteX1" fmla="*/ 11030122 w 11030122"/>
              <a:gd name="connsiteY1" fmla="*/ 1215516 h 1215516"/>
              <a:gd name="connsiteX2" fmla="*/ 1238664 w 11030122"/>
              <a:gd name="connsiteY2" fmla="*/ 1215516 h 1215516"/>
              <a:gd name="connsiteX3" fmla="*/ 0 w 11030122"/>
              <a:gd name="connsiteY3" fmla="*/ 0 h 1215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30122" h="1215516">
                <a:moveTo>
                  <a:pt x="9791459" y="0"/>
                </a:moveTo>
                <a:lnTo>
                  <a:pt x="11030122" y="1215516"/>
                </a:lnTo>
                <a:lnTo>
                  <a:pt x="1238664" y="1215516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1" name="Forme libre : forme 30">
            <a:extLst>
              <a:ext uri="{FF2B5EF4-FFF2-40B4-BE49-F238E27FC236}">
                <a16:creationId xmlns:a16="http://schemas.microsoft.com/office/drawing/2014/main" id="{C687F725-9BAA-4FDE-BF5B-B39EF6EA033C}"/>
              </a:ext>
            </a:extLst>
          </p:cNvPr>
          <p:cNvSpPr/>
          <p:nvPr userDrawn="1"/>
        </p:nvSpPr>
        <p:spPr>
          <a:xfrm rot="18932423">
            <a:off x="4731456" y="3460932"/>
            <a:ext cx="9203499" cy="1215516"/>
          </a:xfrm>
          <a:custGeom>
            <a:avLst/>
            <a:gdLst>
              <a:gd name="connsiteX0" fmla="*/ 9203499 w 9203499"/>
              <a:gd name="connsiteY0" fmla="*/ 0 h 1215516"/>
              <a:gd name="connsiteX1" fmla="*/ 8010698 w 9203499"/>
              <a:gd name="connsiteY1" fmla="*/ 1215516 h 1215516"/>
              <a:gd name="connsiteX2" fmla="*/ 1238664 w 9203499"/>
              <a:gd name="connsiteY2" fmla="*/ 1215516 h 1215516"/>
              <a:gd name="connsiteX3" fmla="*/ 0 w 9203499"/>
              <a:gd name="connsiteY3" fmla="*/ 0 h 1215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03499" h="1215516">
                <a:moveTo>
                  <a:pt x="9203499" y="0"/>
                </a:moveTo>
                <a:lnTo>
                  <a:pt x="8010698" y="1215516"/>
                </a:lnTo>
                <a:lnTo>
                  <a:pt x="1238664" y="1215516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9" name="Image 8" descr="Une image contenant objet&#10;&#10;Description générée automatiquement">
            <a:extLst>
              <a:ext uri="{FF2B5EF4-FFF2-40B4-BE49-F238E27FC236}">
                <a16:creationId xmlns:a16="http://schemas.microsoft.com/office/drawing/2014/main" id="{7AB34238-B7E0-4612-92CE-C4989B35C0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0176" y="5467579"/>
            <a:ext cx="2802864" cy="649976"/>
          </a:xfrm>
          <a:prstGeom prst="rect">
            <a:avLst/>
          </a:prstGeom>
        </p:spPr>
      </p:pic>
      <p:pic>
        <p:nvPicPr>
          <p:cNvPr id="7" name="Graphique 12">
            <a:extLst>
              <a:ext uri="{FF2B5EF4-FFF2-40B4-BE49-F238E27FC236}">
                <a16:creationId xmlns:a16="http://schemas.microsoft.com/office/drawing/2014/main" id="{4A97E8AF-E7A3-48CB-93FA-FB7ABD189EEE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30260" y="5358931"/>
            <a:ext cx="863743" cy="79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79999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s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 2" hidden="1">
            <a:extLst>
              <a:ext uri="{FF2B5EF4-FFF2-40B4-BE49-F238E27FC236}">
                <a16:creationId xmlns:a16="http://schemas.microsoft.com/office/drawing/2014/main" id="{8866C9DA-1390-4B1C-A5FA-DA3341B9216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7715702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3" imgW="532" imgH="530" progId="TCLayout.ActiveDocument.1">
                  <p:embed/>
                </p:oleObj>
              </mc:Choice>
              <mc:Fallback>
                <p:oleObj name="Diapositive think-cell" r:id="rId3" imgW="532" imgH="530" progId="TCLayout.ActiveDocument.1">
                  <p:embed/>
                  <p:pic>
                    <p:nvPicPr>
                      <p:cNvPr id="3" name="Objet 2" hidden="1">
                        <a:extLst>
                          <a:ext uri="{FF2B5EF4-FFF2-40B4-BE49-F238E27FC236}">
                            <a16:creationId xmlns:a16="http://schemas.microsoft.com/office/drawing/2014/main" id="{8866C9DA-1390-4B1C-A5FA-DA3341B9216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Forme libre : forme 28">
            <a:extLst>
              <a:ext uri="{FF2B5EF4-FFF2-40B4-BE49-F238E27FC236}">
                <a16:creationId xmlns:a16="http://schemas.microsoft.com/office/drawing/2014/main" id="{7F299C1D-1251-47CF-8DC0-0B896E12FCE0}"/>
              </a:ext>
            </a:extLst>
          </p:cNvPr>
          <p:cNvSpPr/>
          <p:nvPr userDrawn="1"/>
        </p:nvSpPr>
        <p:spPr>
          <a:xfrm rot="18932423">
            <a:off x="2101012" y="2821242"/>
            <a:ext cx="11030122" cy="1215516"/>
          </a:xfrm>
          <a:custGeom>
            <a:avLst/>
            <a:gdLst>
              <a:gd name="connsiteX0" fmla="*/ 9791459 w 11030122"/>
              <a:gd name="connsiteY0" fmla="*/ 0 h 1215516"/>
              <a:gd name="connsiteX1" fmla="*/ 11030122 w 11030122"/>
              <a:gd name="connsiteY1" fmla="*/ 1215516 h 1215516"/>
              <a:gd name="connsiteX2" fmla="*/ 1238664 w 11030122"/>
              <a:gd name="connsiteY2" fmla="*/ 1215516 h 1215516"/>
              <a:gd name="connsiteX3" fmla="*/ 0 w 11030122"/>
              <a:gd name="connsiteY3" fmla="*/ 0 h 1215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30122" h="1215516">
                <a:moveTo>
                  <a:pt x="9791459" y="0"/>
                </a:moveTo>
                <a:lnTo>
                  <a:pt x="11030122" y="1215516"/>
                </a:lnTo>
                <a:lnTo>
                  <a:pt x="1238664" y="1215516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1" name="Forme libre : forme 30">
            <a:extLst>
              <a:ext uri="{FF2B5EF4-FFF2-40B4-BE49-F238E27FC236}">
                <a16:creationId xmlns:a16="http://schemas.microsoft.com/office/drawing/2014/main" id="{C687F725-9BAA-4FDE-BF5B-B39EF6EA033C}"/>
              </a:ext>
            </a:extLst>
          </p:cNvPr>
          <p:cNvSpPr/>
          <p:nvPr userDrawn="1"/>
        </p:nvSpPr>
        <p:spPr>
          <a:xfrm rot="18932423">
            <a:off x="4731456" y="3460932"/>
            <a:ext cx="9203499" cy="1215516"/>
          </a:xfrm>
          <a:custGeom>
            <a:avLst/>
            <a:gdLst>
              <a:gd name="connsiteX0" fmla="*/ 9203499 w 9203499"/>
              <a:gd name="connsiteY0" fmla="*/ 0 h 1215516"/>
              <a:gd name="connsiteX1" fmla="*/ 8010698 w 9203499"/>
              <a:gd name="connsiteY1" fmla="*/ 1215516 h 1215516"/>
              <a:gd name="connsiteX2" fmla="*/ 1238664 w 9203499"/>
              <a:gd name="connsiteY2" fmla="*/ 1215516 h 1215516"/>
              <a:gd name="connsiteX3" fmla="*/ 0 w 9203499"/>
              <a:gd name="connsiteY3" fmla="*/ 0 h 1215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03499" h="1215516">
                <a:moveTo>
                  <a:pt x="9203499" y="0"/>
                </a:moveTo>
                <a:lnTo>
                  <a:pt x="8010698" y="1215516"/>
                </a:lnTo>
                <a:lnTo>
                  <a:pt x="1238664" y="1215516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539E3ED-BDF3-459B-ADDB-C44E9D3916BA}"/>
              </a:ext>
            </a:extLst>
          </p:cNvPr>
          <p:cNvSpPr txBox="1"/>
          <p:nvPr userDrawn="1"/>
        </p:nvSpPr>
        <p:spPr>
          <a:xfrm>
            <a:off x="515380" y="944724"/>
            <a:ext cx="34163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b="1" dirty="0">
                <a:solidFill>
                  <a:schemeClr val="bg1"/>
                </a:solidFill>
                <a:latin typeface="+mn-lt"/>
              </a:rPr>
              <a:t>THANK</a:t>
            </a:r>
          </a:p>
        </p:txBody>
      </p:sp>
      <p:pic>
        <p:nvPicPr>
          <p:cNvPr id="14" name="Image 13" descr="Une image contenant objet&#10;&#10;Description générée automatiquement">
            <a:extLst>
              <a:ext uri="{FF2B5EF4-FFF2-40B4-BE49-F238E27FC236}">
                <a16:creationId xmlns:a16="http://schemas.microsoft.com/office/drawing/2014/main" id="{F8221D8A-EA7F-4431-BA65-C4F6154E89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0176" y="5467579"/>
            <a:ext cx="2802864" cy="649976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6EB9C8AA-305A-4586-B066-7FD90B345C8E}"/>
              </a:ext>
            </a:extLst>
          </p:cNvPr>
          <p:cNvSpPr txBox="1"/>
          <p:nvPr userDrawn="1"/>
        </p:nvSpPr>
        <p:spPr>
          <a:xfrm>
            <a:off x="613347" y="2014987"/>
            <a:ext cx="2628292" cy="1116124"/>
          </a:xfrm>
          <a:prstGeom prst="rect">
            <a:avLst/>
          </a:prstGeom>
          <a:solidFill>
            <a:schemeClr val="tx2"/>
          </a:solidFill>
        </p:spPr>
        <p:txBody>
          <a:bodyPr wrap="square" lIns="180000" rIns="180000" rtlCol="0">
            <a:noAutofit/>
          </a:bodyPr>
          <a:lstStyle/>
          <a:p>
            <a:pPr algn="ctr"/>
            <a:r>
              <a:rPr lang="fr-FR" sz="7200" b="1" dirty="0">
                <a:solidFill>
                  <a:schemeClr val="bg1"/>
                </a:solidFill>
                <a:latin typeface="+mn-lt"/>
              </a:rPr>
              <a:t>YOU</a:t>
            </a:r>
          </a:p>
        </p:txBody>
      </p:sp>
      <p:pic>
        <p:nvPicPr>
          <p:cNvPr id="9" name="Graphique 12">
            <a:extLst>
              <a:ext uri="{FF2B5EF4-FFF2-40B4-BE49-F238E27FC236}">
                <a16:creationId xmlns:a16="http://schemas.microsoft.com/office/drawing/2014/main" id="{179AD86B-4CB0-4369-A2E2-E512D4A8BC3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30260" y="5358931"/>
            <a:ext cx="863743" cy="79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83030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s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 2" hidden="1">
            <a:extLst>
              <a:ext uri="{FF2B5EF4-FFF2-40B4-BE49-F238E27FC236}">
                <a16:creationId xmlns:a16="http://schemas.microsoft.com/office/drawing/2014/main" id="{8866C9DA-1390-4B1C-A5FA-DA3341B9216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9241219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3" imgW="532" imgH="530" progId="TCLayout.ActiveDocument.1">
                  <p:embed/>
                </p:oleObj>
              </mc:Choice>
              <mc:Fallback>
                <p:oleObj name="Diapositive think-cell" r:id="rId3" imgW="532" imgH="530" progId="TCLayout.ActiveDocument.1">
                  <p:embed/>
                  <p:pic>
                    <p:nvPicPr>
                      <p:cNvPr id="3" name="Objet 2" hidden="1">
                        <a:extLst>
                          <a:ext uri="{FF2B5EF4-FFF2-40B4-BE49-F238E27FC236}">
                            <a16:creationId xmlns:a16="http://schemas.microsoft.com/office/drawing/2014/main" id="{8866C9DA-1390-4B1C-A5FA-DA3341B9216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Forme libre : forme 28">
            <a:extLst>
              <a:ext uri="{FF2B5EF4-FFF2-40B4-BE49-F238E27FC236}">
                <a16:creationId xmlns:a16="http://schemas.microsoft.com/office/drawing/2014/main" id="{7F299C1D-1251-47CF-8DC0-0B896E12FCE0}"/>
              </a:ext>
            </a:extLst>
          </p:cNvPr>
          <p:cNvSpPr/>
          <p:nvPr userDrawn="1"/>
        </p:nvSpPr>
        <p:spPr>
          <a:xfrm rot="18932423">
            <a:off x="2101012" y="2821242"/>
            <a:ext cx="11030122" cy="1215516"/>
          </a:xfrm>
          <a:custGeom>
            <a:avLst/>
            <a:gdLst>
              <a:gd name="connsiteX0" fmla="*/ 9791459 w 11030122"/>
              <a:gd name="connsiteY0" fmla="*/ 0 h 1215516"/>
              <a:gd name="connsiteX1" fmla="*/ 11030122 w 11030122"/>
              <a:gd name="connsiteY1" fmla="*/ 1215516 h 1215516"/>
              <a:gd name="connsiteX2" fmla="*/ 1238664 w 11030122"/>
              <a:gd name="connsiteY2" fmla="*/ 1215516 h 1215516"/>
              <a:gd name="connsiteX3" fmla="*/ 0 w 11030122"/>
              <a:gd name="connsiteY3" fmla="*/ 0 h 1215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30122" h="1215516">
                <a:moveTo>
                  <a:pt x="9791459" y="0"/>
                </a:moveTo>
                <a:lnTo>
                  <a:pt x="11030122" y="1215516"/>
                </a:lnTo>
                <a:lnTo>
                  <a:pt x="1238664" y="1215516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1" name="Forme libre : forme 30">
            <a:extLst>
              <a:ext uri="{FF2B5EF4-FFF2-40B4-BE49-F238E27FC236}">
                <a16:creationId xmlns:a16="http://schemas.microsoft.com/office/drawing/2014/main" id="{C687F725-9BAA-4FDE-BF5B-B39EF6EA033C}"/>
              </a:ext>
            </a:extLst>
          </p:cNvPr>
          <p:cNvSpPr/>
          <p:nvPr userDrawn="1"/>
        </p:nvSpPr>
        <p:spPr>
          <a:xfrm rot="18932423">
            <a:off x="4731456" y="3460932"/>
            <a:ext cx="9203499" cy="1215516"/>
          </a:xfrm>
          <a:custGeom>
            <a:avLst/>
            <a:gdLst>
              <a:gd name="connsiteX0" fmla="*/ 9203499 w 9203499"/>
              <a:gd name="connsiteY0" fmla="*/ 0 h 1215516"/>
              <a:gd name="connsiteX1" fmla="*/ 8010698 w 9203499"/>
              <a:gd name="connsiteY1" fmla="*/ 1215516 h 1215516"/>
              <a:gd name="connsiteX2" fmla="*/ 1238664 w 9203499"/>
              <a:gd name="connsiteY2" fmla="*/ 1215516 h 1215516"/>
              <a:gd name="connsiteX3" fmla="*/ 0 w 9203499"/>
              <a:gd name="connsiteY3" fmla="*/ 0 h 1215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03499" h="1215516">
                <a:moveTo>
                  <a:pt x="9203499" y="0"/>
                </a:moveTo>
                <a:lnTo>
                  <a:pt x="8010698" y="1215516"/>
                </a:lnTo>
                <a:lnTo>
                  <a:pt x="1238664" y="1215516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4" name="Image 13" descr="Une image contenant objet&#10;&#10;Description générée automatiquement">
            <a:extLst>
              <a:ext uri="{FF2B5EF4-FFF2-40B4-BE49-F238E27FC236}">
                <a16:creationId xmlns:a16="http://schemas.microsoft.com/office/drawing/2014/main" id="{99BF86A5-F0B8-42C9-A87E-16C8B6F680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0176" y="5467579"/>
            <a:ext cx="2802864" cy="649976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F679F638-3664-4A3D-B3CC-1AE9AB09B32C}"/>
              </a:ext>
            </a:extLst>
          </p:cNvPr>
          <p:cNvSpPr/>
          <p:nvPr userDrawn="1"/>
        </p:nvSpPr>
        <p:spPr>
          <a:xfrm>
            <a:off x="613347" y="2022491"/>
            <a:ext cx="2628292" cy="11161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113FDBA7-5D27-421C-85B6-3FA82D4FF202}"/>
              </a:ext>
            </a:extLst>
          </p:cNvPr>
          <p:cNvGrpSpPr/>
          <p:nvPr userDrawn="1"/>
        </p:nvGrpSpPr>
        <p:grpSpPr>
          <a:xfrm>
            <a:off x="697167" y="1903445"/>
            <a:ext cx="2376783" cy="1354217"/>
            <a:chOff x="794460" y="1664804"/>
            <a:chExt cx="2376783" cy="1354217"/>
          </a:xfrm>
        </p:grpSpPr>
        <p:sp>
          <p:nvSpPr>
            <p:cNvPr id="36" name="TextBox 12">
              <a:extLst>
                <a:ext uri="{FF2B5EF4-FFF2-40B4-BE49-F238E27FC236}">
                  <a16:creationId xmlns:a16="http://schemas.microsoft.com/office/drawing/2014/main" id="{6DBE849B-11CF-4A64-8448-70B62EB6CF22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794460" y="1664804"/>
              <a:ext cx="814325" cy="135421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GB" sz="8000" b="1" dirty="0">
                  <a:blipFill>
                    <a:blip r:embed="rId7"/>
                    <a:stretch>
                      <a:fillRect/>
                    </a:stretch>
                  </a:blipFill>
                </a:rPr>
                <a:t>Y</a:t>
              </a:r>
            </a:p>
          </p:txBody>
        </p:sp>
        <p:sp>
          <p:nvSpPr>
            <p:cNvPr id="37" name="TextBox 12">
              <a:extLst>
                <a:ext uri="{FF2B5EF4-FFF2-40B4-BE49-F238E27FC236}">
                  <a16:creationId xmlns:a16="http://schemas.microsoft.com/office/drawing/2014/main" id="{A243C84E-50CC-4C5F-B7D5-5A14645EA45A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1550687" y="1664804"/>
              <a:ext cx="814325" cy="135421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GB" sz="8000" b="1" dirty="0">
                  <a:blipFill>
                    <a:blip r:embed="rId7"/>
                    <a:stretch>
                      <a:fillRect/>
                    </a:stretch>
                  </a:blipFill>
                </a:rPr>
                <a:t>O</a:t>
              </a:r>
            </a:p>
          </p:txBody>
        </p:sp>
        <p:sp>
          <p:nvSpPr>
            <p:cNvPr id="38" name="TextBox 12">
              <a:extLst>
                <a:ext uri="{FF2B5EF4-FFF2-40B4-BE49-F238E27FC236}">
                  <a16:creationId xmlns:a16="http://schemas.microsoft.com/office/drawing/2014/main" id="{4DE2360C-0138-43FB-88B6-A916D5FF6C06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2356918" y="1664804"/>
              <a:ext cx="814325" cy="135421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GB" sz="8000" b="1" dirty="0">
                  <a:blipFill>
                    <a:blip r:embed="rId7"/>
                    <a:stretch>
                      <a:fillRect/>
                    </a:stretch>
                  </a:blipFill>
                </a:rPr>
                <a:t>U</a:t>
              </a:r>
            </a:p>
          </p:txBody>
        </p:sp>
      </p:grpSp>
      <p:sp>
        <p:nvSpPr>
          <p:cNvPr id="40" name="ZoneTexte 39">
            <a:extLst>
              <a:ext uri="{FF2B5EF4-FFF2-40B4-BE49-F238E27FC236}">
                <a16:creationId xmlns:a16="http://schemas.microsoft.com/office/drawing/2014/main" id="{63612154-01AA-4A44-9626-0CEFBE31DD80}"/>
              </a:ext>
            </a:extLst>
          </p:cNvPr>
          <p:cNvSpPr txBox="1"/>
          <p:nvPr userDrawn="1"/>
        </p:nvSpPr>
        <p:spPr>
          <a:xfrm>
            <a:off x="515380" y="944724"/>
            <a:ext cx="34163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b="1" dirty="0">
                <a:solidFill>
                  <a:schemeClr val="bg1"/>
                </a:solidFill>
                <a:latin typeface="+mn-lt"/>
              </a:rPr>
              <a:t>THANK</a:t>
            </a:r>
          </a:p>
        </p:txBody>
      </p:sp>
      <p:pic>
        <p:nvPicPr>
          <p:cNvPr id="15" name="Graphique 12">
            <a:extLst>
              <a:ext uri="{FF2B5EF4-FFF2-40B4-BE49-F238E27FC236}">
                <a16:creationId xmlns:a16="http://schemas.microsoft.com/office/drawing/2014/main" id="{9A6E24CF-8D33-4CD9-8F42-13A4AED0D589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30260" y="5358931"/>
            <a:ext cx="863743" cy="79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09996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C2081-79E5-45B7-A8D2-9A0C50870757}" type="datetime1">
              <a:rPr lang="es-ES_tradnl" smtClean="0"/>
              <a:t>15/10/24</a:t>
            </a:fld>
            <a:endParaRPr lang="es-ES_tradn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994D3-E647-BE42-B201-EAF5224C2C12}" type="slidenum">
              <a:rPr lang="es-ES_tradnl" smtClean="0"/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04441638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smtClean="0"/>
              <a:t>10/15/24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90822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smtClean="0"/>
              <a:t>10/15/24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36759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smtClean="0"/>
              <a:t>10/15/24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55909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smtClean="0"/>
              <a:t>10/15/24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35438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smtClean="0"/>
              <a:t>10/15/24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20693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smtClean="0"/>
              <a:t>10/15/24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63514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smtClean="0"/>
              <a:t>10/15/24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66488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smtClean="0"/>
              <a:t>10/15/24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08771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smtClean="0"/>
              <a:t>10/15/24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2818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smtClean="0"/>
              <a:t>10/15/24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85339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smtClean="0"/>
              <a:t>10/15/24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10899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 3" hidden="1">
            <a:extLst>
              <a:ext uri="{FF2B5EF4-FFF2-40B4-BE49-F238E27FC236}">
                <a16:creationId xmlns:a16="http://schemas.microsoft.com/office/drawing/2014/main" id="{5CF9A8CD-44E6-43DE-97D8-919ABD05CE1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5103640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4" imgW="532" imgH="530" progId="TCLayout.ActiveDocument.1">
                  <p:embed/>
                </p:oleObj>
              </mc:Choice>
              <mc:Fallback>
                <p:oleObj name="Diapositive think-cell" r:id="rId4" imgW="532" imgH="530" progId="TCLayout.ActiveDocument.1">
                  <p:embed/>
                  <p:pic>
                    <p:nvPicPr>
                      <p:cNvPr id="4" name="Objet 3" hidden="1">
                        <a:extLst>
                          <a:ext uri="{FF2B5EF4-FFF2-40B4-BE49-F238E27FC236}">
                            <a16:creationId xmlns:a16="http://schemas.microsoft.com/office/drawing/2014/main" id="{5CF9A8CD-44E6-43DE-97D8-919ABD05CE1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7C1DD757-038C-457E-9D36-3DDC777DAD6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GB" sz="2800" b="1" i="0" baseline="0" dirty="0">
              <a:latin typeface="Arial Black" panose="020B0A04020102020204" pitchFamily="34" charset="0"/>
              <a:ea typeface="+mj-ea"/>
              <a:cs typeface="+mj-cs"/>
              <a:sym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03231E-4063-4D72-A4F3-5BF19050C3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4786" y="1808820"/>
            <a:ext cx="7584906" cy="3868080"/>
          </a:xfrm>
        </p:spPr>
        <p:txBody>
          <a:bodyPr>
            <a:noAutofit/>
          </a:bodyPr>
          <a:lstStyle>
            <a:lvl1pPr>
              <a:spcBef>
                <a:spcPts val="1800"/>
              </a:spcBef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r>
              <a:rPr lang="en-GB" dirty="0"/>
              <a:t>Your text here</a:t>
            </a:r>
          </a:p>
          <a:p>
            <a:pPr lvl="1"/>
            <a:r>
              <a:rPr lang="en-GB" dirty="0"/>
              <a:t>Text level 1</a:t>
            </a:r>
          </a:p>
          <a:p>
            <a:pPr lvl="2"/>
            <a:r>
              <a:rPr lang="en-GB" dirty="0"/>
              <a:t>Text level 2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7735C07-2264-401E-9223-98C1CA429B7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4786" y="1368596"/>
            <a:ext cx="2311063" cy="353943"/>
          </a:xfrm>
          <a:noFill/>
        </p:spPr>
        <p:txBody>
          <a:bodyPr wrap="none" lIns="72000" rIns="72000" bIns="0">
            <a:sp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Subtitle of the slide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A72C4E26-BE79-4277-9CB6-37B31308184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04786" y="5914632"/>
            <a:ext cx="11463417" cy="215444"/>
          </a:xfrm>
        </p:spPr>
        <p:txBody>
          <a:bodyPr wrap="square" lIns="72000" anchor="b">
            <a:spAutoFit/>
          </a:bodyPr>
          <a:lstStyle>
            <a:lvl1pPr marL="0" indent="0">
              <a:buNone/>
              <a:defRPr sz="800" b="0" i="1">
                <a:solidFill>
                  <a:schemeClr val="bg1">
                    <a:lumMod val="50000"/>
                  </a:schemeClr>
                </a:solidFill>
              </a:defRPr>
            </a:lvl1pPr>
            <a:lvl2pPr marL="133350" indent="0">
              <a:buNone/>
              <a:defRPr/>
            </a:lvl2pPr>
            <a:lvl3pPr marL="542925" indent="0">
              <a:buNone/>
              <a:defRPr/>
            </a:lvl3pPr>
            <a:lvl4pPr marL="758825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GB" dirty="0"/>
              <a:t>Sources: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426E006-4F5B-402C-916F-29E383EE086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382932" y="6219234"/>
            <a:ext cx="360037" cy="365125"/>
          </a:xfrm>
        </p:spPr>
        <p:txBody>
          <a:bodyPr/>
          <a:lstStyle/>
          <a:p>
            <a:fld id="{D61AABEC-672F-4B68-B914-690DA978312C}" type="slidenum">
              <a:rPr lang="en-GB" smtClean="0"/>
              <a:pPr/>
              <a:t>‹Nº›</a:t>
            </a:fld>
            <a:r>
              <a:rPr lang="en-GB"/>
              <a:t> ‒ </a:t>
            </a:r>
            <a:endParaRPr lang="en-GB" dirty="0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E05915BF-F664-49DE-8489-CADDC55CA2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/>
              <a:t>TITLE OF THE SLIDE</a:t>
            </a:r>
          </a:p>
        </p:txBody>
      </p:sp>
    </p:spTree>
    <p:extLst>
      <p:ext uri="{BB962C8B-B14F-4D97-AF65-F5344CB8AC3E}">
        <p14:creationId xmlns:p14="http://schemas.microsoft.com/office/powerpoint/2010/main" val="38787746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8">
          <p15:clr>
            <a:srgbClr val="F26B43"/>
          </p15:clr>
        </p15:guide>
        <p15:guide id="2" pos="7425">
          <p15:clr>
            <a:srgbClr val="F26B43"/>
          </p15:clr>
        </p15:guide>
        <p15:guide id="3" orient="horz" pos="232">
          <p15:clr>
            <a:srgbClr val="F26B43"/>
          </p15:clr>
        </p15:guide>
        <p15:guide id="5" orient="horz" pos="1136">
          <p15:clr>
            <a:srgbClr val="F26B43"/>
          </p15:clr>
        </p15:guide>
        <p15:guide id="6" orient="horz" pos="3584">
          <p15:clr>
            <a:srgbClr val="F26B43"/>
          </p15:clr>
        </p15:guide>
        <p15:guide id="7" orient="horz" pos="3906">
          <p15:clr>
            <a:srgbClr val="F26B43"/>
          </p15:clr>
        </p15:guide>
        <p15:guide id="8" orient="horz" pos="4156">
          <p15:clr>
            <a:srgbClr val="F26B43"/>
          </p15:clr>
        </p15:guide>
        <p15:guide id="9" pos="306">
          <p15:clr>
            <a:srgbClr val="A4A3A4"/>
          </p15:clr>
        </p15:guide>
      </p15:sldGuideLst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 3" hidden="1">
            <a:extLst>
              <a:ext uri="{FF2B5EF4-FFF2-40B4-BE49-F238E27FC236}">
                <a16:creationId xmlns:a16="http://schemas.microsoft.com/office/drawing/2014/main" id="{5CF9A8CD-44E6-43DE-97D8-919ABD05CE1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5103640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4" imgW="532" imgH="530" progId="TCLayout.ActiveDocument.1">
                  <p:embed/>
                </p:oleObj>
              </mc:Choice>
              <mc:Fallback>
                <p:oleObj name="Diapositive think-cell" r:id="rId4" imgW="532" imgH="530" progId="TCLayout.ActiveDocument.1">
                  <p:embed/>
                  <p:pic>
                    <p:nvPicPr>
                      <p:cNvPr id="4" name="Objet 3" hidden="1">
                        <a:extLst>
                          <a:ext uri="{FF2B5EF4-FFF2-40B4-BE49-F238E27FC236}">
                            <a16:creationId xmlns:a16="http://schemas.microsoft.com/office/drawing/2014/main" id="{5CF9A8CD-44E6-43DE-97D8-919ABD05CE1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7C1DD757-038C-457E-9D36-3DDC777DAD6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GB" sz="2800" b="1" i="0" baseline="0" dirty="0">
              <a:latin typeface="Barlow (Cuerpo)"/>
              <a:ea typeface="+mj-ea"/>
              <a:cs typeface="+mj-cs"/>
              <a:sym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03231E-4063-4D72-A4F3-5BF19050C3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4786" y="1808820"/>
            <a:ext cx="7584906" cy="3868080"/>
          </a:xfrm>
        </p:spPr>
        <p:txBody>
          <a:bodyPr>
            <a:noAutofit/>
          </a:bodyPr>
          <a:lstStyle>
            <a:lvl1pPr>
              <a:spcBef>
                <a:spcPts val="1800"/>
              </a:spcBef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r>
              <a:rPr lang="en-GB" dirty="0"/>
              <a:t>Your text here</a:t>
            </a:r>
          </a:p>
          <a:p>
            <a:pPr lvl="1"/>
            <a:r>
              <a:rPr lang="en-GB" dirty="0"/>
              <a:t>Text level 1</a:t>
            </a:r>
          </a:p>
          <a:p>
            <a:pPr lvl="2"/>
            <a:r>
              <a:rPr lang="en-GB" dirty="0"/>
              <a:t>Text level 2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7735C07-2264-401E-9223-98C1CA429B7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4786" y="1368596"/>
            <a:ext cx="2311063" cy="353943"/>
          </a:xfrm>
          <a:noFill/>
        </p:spPr>
        <p:txBody>
          <a:bodyPr wrap="none" lIns="72000" rIns="72000" bIns="0">
            <a:sp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Subtitle of the slide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A72C4E26-BE79-4277-9CB6-37B31308184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04786" y="5914632"/>
            <a:ext cx="11463417" cy="215444"/>
          </a:xfrm>
        </p:spPr>
        <p:txBody>
          <a:bodyPr wrap="square" lIns="72000" anchor="b">
            <a:spAutoFit/>
          </a:bodyPr>
          <a:lstStyle>
            <a:lvl1pPr marL="0" indent="0">
              <a:buNone/>
              <a:defRPr sz="800" b="0" i="1">
                <a:solidFill>
                  <a:schemeClr val="bg1">
                    <a:lumMod val="50000"/>
                  </a:schemeClr>
                </a:solidFill>
              </a:defRPr>
            </a:lvl1pPr>
            <a:lvl2pPr marL="133350" indent="0">
              <a:buNone/>
              <a:defRPr/>
            </a:lvl2pPr>
            <a:lvl3pPr marL="542925" indent="0">
              <a:buNone/>
              <a:defRPr/>
            </a:lvl3pPr>
            <a:lvl4pPr marL="758825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GB" dirty="0"/>
              <a:t>Sources: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426E006-4F5B-402C-916F-29E383EE086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382932" y="6219234"/>
            <a:ext cx="360037" cy="365125"/>
          </a:xfrm>
        </p:spPr>
        <p:txBody>
          <a:bodyPr/>
          <a:lstStyle/>
          <a:p>
            <a:fld id="{D61AABEC-672F-4B68-B914-690DA978312C}" type="slidenum">
              <a:rPr lang="en-GB" smtClean="0">
                <a:latin typeface="Barlow (Cuerpo)"/>
              </a:rPr>
              <a:pPr/>
              <a:t>‹Nº›</a:t>
            </a:fld>
            <a:r>
              <a:rPr lang="en-GB" dirty="0">
                <a:latin typeface="Barlow (Cuerpo)"/>
              </a:rPr>
              <a:t> ‒ </a:t>
            </a:r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E05915BF-F664-49DE-8489-CADDC55CA2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/>
              <a:t>TITLE OF THE SLIDE</a:t>
            </a:r>
          </a:p>
        </p:txBody>
      </p:sp>
    </p:spTree>
    <p:extLst>
      <p:ext uri="{BB962C8B-B14F-4D97-AF65-F5344CB8AC3E}">
        <p14:creationId xmlns:p14="http://schemas.microsoft.com/office/powerpoint/2010/main" val="10969876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8">
          <p15:clr>
            <a:srgbClr val="F26B43"/>
          </p15:clr>
        </p15:guide>
        <p15:guide id="2" pos="7425">
          <p15:clr>
            <a:srgbClr val="F26B43"/>
          </p15:clr>
        </p15:guide>
        <p15:guide id="3" orient="horz" pos="232">
          <p15:clr>
            <a:srgbClr val="F26B43"/>
          </p15:clr>
        </p15:guide>
        <p15:guide id="5" orient="horz" pos="1136">
          <p15:clr>
            <a:srgbClr val="F26B43"/>
          </p15:clr>
        </p15:guide>
        <p15:guide id="6" orient="horz" pos="3584">
          <p15:clr>
            <a:srgbClr val="F26B43"/>
          </p15:clr>
        </p15:guide>
        <p15:guide id="7" orient="horz" pos="3906">
          <p15:clr>
            <a:srgbClr val="F26B43"/>
          </p15:clr>
        </p15:guide>
        <p15:guide id="8" orient="horz" pos="4156">
          <p15:clr>
            <a:srgbClr val="F26B43"/>
          </p15:clr>
        </p15:guide>
        <p15:guide id="9" pos="306">
          <p15:clr>
            <a:srgbClr val="A4A3A4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microsoft.com/office/2007/relationships/hdphoto" Target="../media/hdphoto1.wdp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microsoft.com/office/2007/relationships/hdphoto" Target="../media/hdphoto1.wdp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26" Type="http://schemas.openxmlformats.org/officeDocument/2006/relationships/slideLayout" Target="../slideLayouts/slideLayout64.xml"/><Relationship Id="rId39" Type="http://schemas.openxmlformats.org/officeDocument/2006/relationships/slideLayout" Target="../slideLayouts/slideLayout77.xml"/><Relationship Id="rId21" Type="http://schemas.openxmlformats.org/officeDocument/2006/relationships/slideLayout" Target="../slideLayouts/slideLayout59.xml"/><Relationship Id="rId34" Type="http://schemas.openxmlformats.org/officeDocument/2006/relationships/slideLayout" Target="../slideLayouts/slideLayout72.xml"/><Relationship Id="rId42" Type="http://schemas.openxmlformats.org/officeDocument/2006/relationships/slideLayout" Target="../slideLayouts/slideLayout80.xml"/><Relationship Id="rId47" Type="http://schemas.openxmlformats.org/officeDocument/2006/relationships/tags" Target="../tags/tag3.xml"/><Relationship Id="rId50" Type="http://schemas.openxmlformats.org/officeDocument/2006/relationships/image" Target="../media/image5.emf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9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49.xml"/><Relationship Id="rId24" Type="http://schemas.openxmlformats.org/officeDocument/2006/relationships/slideLayout" Target="../slideLayouts/slideLayout62.xml"/><Relationship Id="rId32" Type="http://schemas.openxmlformats.org/officeDocument/2006/relationships/slideLayout" Target="../slideLayouts/slideLayout70.xml"/><Relationship Id="rId37" Type="http://schemas.openxmlformats.org/officeDocument/2006/relationships/slideLayout" Target="../slideLayouts/slideLayout75.xml"/><Relationship Id="rId40" Type="http://schemas.openxmlformats.org/officeDocument/2006/relationships/slideLayout" Target="../slideLayouts/slideLayout78.xml"/><Relationship Id="rId45" Type="http://schemas.openxmlformats.org/officeDocument/2006/relationships/slideLayout" Target="../slideLayouts/slideLayout83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23" Type="http://schemas.openxmlformats.org/officeDocument/2006/relationships/slideLayout" Target="../slideLayouts/slideLayout61.xml"/><Relationship Id="rId28" Type="http://schemas.openxmlformats.org/officeDocument/2006/relationships/slideLayout" Target="../slideLayouts/slideLayout66.xml"/><Relationship Id="rId36" Type="http://schemas.openxmlformats.org/officeDocument/2006/relationships/slideLayout" Target="../slideLayouts/slideLayout74.xml"/><Relationship Id="rId49" Type="http://schemas.openxmlformats.org/officeDocument/2006/relationships/oleObject" Target="../embeddings/oleObject2.bin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31" Type="http://schemas.openxmlformats.org/officeDocument/2006/relationships/slideLayout" Target="../slideLayouts/slideLayout69.xml"/><Relationship Id="rId44" Type="http://schemas.openxmlformats.org/officeDocument/2006/relationships/slideLayout" Target="../slideLayouts/slideLayout82.xml"/><Relationship Id="rId52" Type="http://schemas.openxmlformats.org/officeDocument/2006/relationships/image" Target="../media/image8.emf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Relationship Id="rId22" Type="http://schemas.openxmlformats.org/officeDocument/2006/relationships/slideLayout" Target="../slideLayouts/slideLayout60.xml"/><Relationship Id="rId27" Type="http://schemas.openxmlformats.org/officeDocument/2006/relationships/slideLayout" Target="../slideLayouts/slideLayout65.xml"/><Relationship Id="rId30" Type="http://schemas.openxmlformats.org/officeDocument/2006/relationships/slideLayout" Target="../slideLayouts/slideLayout68.xml"/><Relationship Id="rId35" Type="http://schemas.openxmlformats.org/officeDocument/2006/relationships/slideLayout" Target="../slideLayouts/slideLayout73.xml"/><Relationship Id="rId43" Type="http://schemas.openxmlformats.org/officeDocument/2006/relationships/slideLayout" Target="../slideLayouts/slideLayout81.xml"/><Relationship Id="rId48" Type="http://schemas.openxmlformats.org/officeDocument/2006/relationships/tags" Target="../tags/tag4.xml"/><Relationship Id="rId8" Type="http://schemas.openxmlformats.org/officeDocument/2006/relationships/slideLayout" Target="../slideLayouts/slideLayout46.xml"/><Relationship Id="rId51" Type="http://schemas.openxmlformats.org/officeDocument/2006/relationships/image" Target="../media/image7.png"/><Relationship Id="rId3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5" Type="http://schemas.openxmlformats.org/officeDocument/2006/relationships/slideLayout" Target="../slideLayouts/slideLayout63.xml"/><Relationship Id="rId33" Type="http://schemas.openxmlformats.org/officeDocument/2006/relationships/slideLayout" Target="../slideLayouts/slideLayout71.xml"/><Relationship Id="rId38" Type="http://schemas.openxmlformats.org/officeDocument/2006/relationships/slideLayout" Target="../slideLayouts/slideLayout76.xml"/><Relationship Id="rId46" Type="http://schemas.openxmlformats.org/officeDocument/2006/relationships/theme" Target="../theme/theme4.xml"/><Relationship Id="rId20" Type="http://schemas.openxmlformats.org/officeDocument/2006/relationships/slideLayout" Target="../slideLayouts/slideLayout58.xml"/><Relationship Id="rId41" Type="http://schemas.openxmlformats.org/officeDocument/2006/relationships/slideLayout" Target="../slideLayouts/slideLayout79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slideLayout" Target="../slideLayouts/slideLayout96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85.xml"/><Relationship Id="rId16" Type="http://schemas.microsoft.com/office/2007/relationships/hdphoto" Target="../media/hdphoto1.wdp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93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smtClean="0"/>
              <a:t>10/15/24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6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  <p:sldLayoutId id="2147483852" r:id="rId12"/>
    <p:sldLayoutId id="2147483898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smtClean="0"/>
              <a:t>10/15/24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7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410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  <p:sldLayoutId id="2147483865" r:id="rId12"/>
    <p:sldLayoutId id="2147483866" r:id="rId13"/>
    <p:sldLayoutId id="2147483867" r:id="rId1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smtClean="0"/>
              <a:t>10/15/24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449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6" r:id="rId1"/>
    <p:sldLayoutId id="2147483887" r:id="rId2"/>
    <p:sldLayoutId id="2147483888" r:id="rId3"/>
    <p:sldLayoutId id="2147483889" r:id="rId4"/>
    <p:sldLayoutId id="2147483890" r:id="rId5"/>
    <p:sldLayoutId id="2147483891" r:id="rId6"/>
    <p:sldLayoutId id="2147483892" r:id="rId7"/>
    <p:sldLayoutId id="2147483893" r:id="rId8"/>
    <p:sldLayoutId id="2147483894" r:id="rId9"/>
    <p:sldLayoutId id="2147483895" r:id="rId10"/>
    <p:sldLayoutId id="2147483896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t 7" hidden="1">
            <a:extLst>
              <a:ext uri="{FF2B5EF4-FFF2-40B4-BE49-F238E27FC236}">
                <a16:creationId xmlns:a16="http://schemas.microsoft.com/office/drawing/2014/main" id="{53EA1CA7-6A4B-4525-B31A-79FD8A5011E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47"/>
            </p:custDataLst>
            <p:extLst>
              <p:ext uri="{D42A27DB-BD31-4B8C-83A1-F6EECF244321}">
                <p14:modId xmlns:p14="http://schemas.microsoft.com/office/powerpoint/2010/main" val="351233899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49" imgW="532" imgH="530" progId="TCLayout.ActiveDocument.1">
                  <p:embed/>
                </p:oleObj>
              </mc:Choice>
              <mc:Fallback>
                <p:oleObj name="Diapositive think-cell" r:id="rId49" imgW="532" imgH="530" progId="TCLayout.ActiveDocument.1">
                  <p:embed/>
                  <p:pic>
                    <p:nvPicPr>
                      <p:cNvPr id="8" name="Objet 7" hidden="1">
                        <a:extLst>
                          <a:ext uri="{FF2B5EF4-FFF2-40B4-BE49-F238E27FC236}">
                            <a16:creationId xmlns:a16="http://schemas.microsoft.com/office/drawing/2014/main" id="{53EA1CA7-6A4B-4525-B31A-79FD8A5011E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956D049D-4B41-45FE-A1DE-AB458A6C5C72}"/>
              </a:ext>
            </a:extLst>
          </p:cNvPr>
          <p:cNvSpPr/>
          <p:nvPr userDrawn="1">
            <p:custDataLst>
              <p:tags r:id="rId48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GB" sz="2800" b="1" i="0" baseline="0" dirty="0">
              <a:latin typeface="Arial Black" panose="020B0A04020102020204" pitchFamily="34" charset="0"/>
              <a:ea typeface="+mj-ea"/>
              <a:cs typeface="+mj-cs"/>
              <a:sym typeface="Arial Black" panose="020B0A04020102020204" pitchFamily="34" charset="0"/>
            </a:endParaRPr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51F5451-CC20-46A2-802F-F9D60C2A6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86" y="382816"/>
            <a:ext cx="11382428" cy="480131"/>
          </a:xfrm>
          <a:prstGeom prst="rect">
            <a:avLst/>
          </a:prstGeom>
        </p:spPr>
        <p:txBody>
          <a:bodyPr vert="horz" wrap="square" lIns="72000" tIns="45720" rIns="72000" bIns="45720" rtlCol="0" anchor="t">
            <a:spAutoFit/>
          </a:bodyPr>
          <a:lstStyle/>
          <a:p>
            <a:r>
              <a:rPr lang="en-GB" dirty="0"/>
              <a:t>TITLE OF THE SLIDE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1F54BE0-878D-4EDE-9290-206FC1548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4786" y="1808820"/>
            <a:ext cx="8319506" cy="386808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en-GB" dirty="0"/>
              <a:t>Click to change the text styles on the slide master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FC3E58-D3FF-4715-9A44-E12BDE0AE0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991" y="6502576"/>
            <a:ext cx="360037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900" b="1">
                <a:solidFill>
                  <a:schemeClr val="bg2">
                    <a:lumMod val="75000"/>
                  </a:schemeClr>
                </a:solidFill>
                <a:latin typeface="+mj-lt"/>
              </a:defRPr>
            </a:lvl1pPr>
          </a:lstStyle>
          <a:p>
            <a:fld id="{D61AABEC-672F-4B68-B914-690DA978312C}" type="slidenum">
              <a:rPr lang="en-GB" smtClean="0"/>
              <a:pPr/>
              <a:t>‹Nº›</a:t>
            </a:fld>
            <a:r>
              <a:rPr lang="en-GB" dirty="0"/>
              <a:t> ‒ 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14F23E25-9FFE-4257-90E6-350B5249631F}"/>
              </a:ext>
            </a:extLst>
          </p:cNvPr>
          <p:cNvSpPr txBox="1">
            <a:spLocks/>
          </p:cNvSpPr>
          <p:nvPr userDrawn="1"/>
        </p:nvSpPr>
        <p:spPr>
          <a:xfrm>
            <a:off x="479376" y="6502576"/>
            <a:ext cx="1044770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900" b="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dirty="0"/>
              <a:t>© Ipsos | </a:t>
            </a:r>
            <a:r>
              <a:rPr lang="es-ES" dirty="0"/>
              <a:t>Encuesta Nacional de Salud 2023</a:t>
            </a:r>
            <a:endParaRPr lang="en-GB" dirty="0"/>
          </a:p>
        </p:txBody>
      </p:sp>
      <p:pic>
        <p:nvPicPr>
          <p:cNvPr id="12" name="Graphique 8">
            <a:extLst>
              <a:ext uri="{FF2B5EF4-FFF2-40B4-BE49-F238E27FC236}">
                <a16:creationId xmlns:a16="http://schemas.microsoft.com/office/drawing/2014/main" id="{11C5A540-F007-4FEB-B81F-D7A7222E2502}"/>
              </a:ext>
            </a:extLst>
          </p:cNvPr>
          <p:cNvPicPr>
            <a:picLocks noChangeAspect="1"/>
          </p:cNvPicPr>
          <p:nvPr userDrawn="1"/>
        </p:nvPicPr>
        <p:blipFill>
          <a:blip r:embed="rId5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03005" y="6172200"/>
            <a:ext cx="501320" cy="459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577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906" r:id="rId7"/>
    <p:sldLayoutId id="2147483907" r:id="rId8"/>
    <p:sldLayoutId id="2147483908" r:id="rId9"/>
    <p:sldLayoutId id="2147483909" r:id="rId10"/>
    <p:sldLayoutId id="2147483910" r:id="rId11"/>
    <p:sldLayoutId id="2147483911" r:id="rId12"/>
    <p:sldLayoutId id="2147483912" r:id="rId13"/>
    <p:sldLayoutId id="2147483913" r:id="rId14"/>
    <p:sldLayoutId id="2147483914" r:id="rId15"/>
    <p:sldLayoutId id="2147483915" r:id="rId16"/>
    <p:sldLayoutId id="2147483916" r:id="rId17"/>
    <p:sldLayoutId id="2147483917" r:id="rId18"/>
    <p:sldLayoutId id="2147483918" r:id="rId19"/>
    <p:sldLayoutId id="2147483919" r:id="rId20"/>
    <p:sldLayoutId id="2147483920" r:id="rId21"/>
    <p:sldLayoutId id="2147483921" r:id="rId22"/>
    <p:sldLayoutId id="2147483922" r:id="rId23"/>
    <p:sldLayoutId id="2147483923" r:id="rId24"/>
    <p:sldLayoutId id="2147483924" r:id="rId25"/>
    <p:sldLayoutId id="2147483925" r:id="rId26"/>
    <p:sldLayoutId id="2147483926" r:id="rId27"/>
    <p:sldLayoutId id="2147483927" r:id="rId28"/>
    <p:sldLayoutId id="2147483928" r:id="rId29"/>
    <p:sldLayoutId id="2147483929" r:id="rId30"/>
    <p:sldLayoutId id="2147483930" r:id="rId31"/>
    <p:sldLayoutId id="2147483931" r:id="rId32"/>
    <p:sldLayoutId id="2147483932" r:id="rId33"/>
    <p:sldLayoutId id="2147483933" r:id="rId34"/>
    <p:sldLayoutId id="2147483934" r:id="rId35"/>
    <p:sldLayoutId id="2147483935" r:id="rId36"/>
    <p:sldLayoutId id="2147483936" r:id="rId37"/>
    <p:sldLayoutId id="2147483937" r:id="rId38"/>
    <p:sldLayoutId id="2147483938" r:id="rId39"/>
    <p:sldLayoutId id="2147483939" r:id="rId40"/>
    <p:sldLayoutId id="2147483940" r:id="rId41"/>
    <p:sldLayoutId id="2147483941" r:id="rId42"/>
    <p:sldLayoutId id="2147483942" r:id="rId43"/>
    <p:sldLayoutId id="2147483943" r:id="rId44"/>
    <p:sldLayoutId id="2147483944" r:id="rId4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kern="1200" cap="all" spc="120" baseline="0">
          <a:solidFill>
            <a:schemeClr val="bg2"/>
          </a:solidFill>
          <a:latin typeface="+mn-lt"/>
          <a:ea typeface="+mj-ea"/>
          <a:cs typeface="+mj-cs"/>
        </a:defRPr>
      </a:lvl1pPr>
    </p:titleStyle>
    <p:bodyStyle>
      <a:lvl1pPr marL="85725" indent="-85725" algn="l" defTabSz="914400" rtl="0" eaLnBrk="1" latinLnBrk="0" hangingPunct="1">
        <a:lnSpc>
          <a:spcPct val="100000"/>
        </a:lnSpc>
        <a:spcBef>
          <a:spcPts val="1800"/>
        </a:spcBef>
        <a:buSzPct val="50000"/>
        <a:buFont typeface="HelveticaNeueLT Std Lt Cn" panose="020B0406020202030204" pitchFamily="34" charset="0"/>
        <a:buChar char=" 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447675" indent="-314325" algn="l" defTabSz="914400" rtl="0" eaLnBrk="1" latinLnBrk="0" hangingPunct="1">
        <a:lnSpc>
          <a:spcPct val="100000"/>
        </a:lnSpc>
        <a:spcBef>
          <a:spcPts val="600"/>
        </a:spcBef>
        <a:buSzPct val="80000"/>
        <a:buFontTx/>
        <a:buBlip>
          <a:blip r:embed="rId52"/>
        </a:buBlip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14375" indent="-17145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‒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8742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bg2"/>
          </a:solidFill>
          <a:latin typeface="+mn-lt"/>
          <a:ea typeface="+mn-ea"/>
          <a:cs typeface="+mn-cs"/>
        </a:defRPr>
      </a:lvl4pPr>
      <a:lvl5pPr marL="1262063" indent="-228600" algn="l" defTabSz="914400" rtl="0" eaLnBrk="1" latinLnBrk="0" hangingPunct="1">
        <a:lnSpc>
          <a:spcPct val="90000"/>
        </a:lnSpc>
        <a:spcBef>
          <a:spcPts val="500"/>
        </a:spcBef>
        <a:buFont typeface="HelveticaNeueLT Std Lt Cn" panose="020B0406020202030204" pitchFamily="34" charset="0"/>
        <a:buChar char="−"/>
        <a:defRPr sz="105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smtClean="0"/>
              <a:t>10/15/24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6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985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6" r:id="rId1"/>
    <p:sldLayoutId id="2147483947" r:id="rId2"/>
    <p:sldLayoutId id="2147483948" r:id="rId3"/>
    <p:sldLayoutId id="2147483949" r:id="rId4"/>
    <p:sldLayoutId id="2147483950" r:id="rId5"/>
    <p:sldLayoutId id="2147483951" r:id="rId6"/>
    <p:sldLayoutId id="2147483952" r:id="rId7"/>
    <p:sldLayoutId id="2147483953" r:id="rId8"/>
    <p:sldLayoutId id="2147483954" r:id="rId9"/>
    <p:sldLayoutId id="2147483955" r:id="rId10"/>
    <p:sldLayoutId id="2147483956" r:id="rId11"/>
    <p:sldLayoutId id="2147483957" r:id="rId12"/>
    <p:sldLayoutId id="2147483958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2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slideLayout" Target="../slideLayouts/slideLayout96.xml"/><Relationship Id="rId7" Type="http://schemas.openxmlformats.org/officeDocument/2006/relationships/chart" Target="../charts/chart1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39.bin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8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8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8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8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7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microsoft.com/office/2007/relationships/hdphoto" Target="../media/hdphoto2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7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1.jpe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2A0E4E09-FC02-4ADC-951A-3FFA90B6F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ítulo 7">
            <a:extLst>
              <a:ext uri="{FF2B5EF4-FFF2-40B4-BE49-F238E27FC236}">
                <a16:creationId xmlns:a16="http://schemas.microsoft.com/office/drawing/2014/main" id="{3C9D9489-98AF-AD41-BA19-0D31C076BB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49991" y="665210"/>
            <a:ext cx="7341704" cy="3026694"/>
          </a:xfrm>
        </p:spPr>
        <p:txBody>
          <a:bodyPr anchor="b">
            <a:noAutofit/>
          </a:bodyPr>
          <a:lstStyle/>
          <a:p>
            <a:pPr algn="r"/>
            <a:r>
              <a:rPr lang="es-419" sz="2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III Congreso Nacional del COSSPRA, Federalismo y Consenso</a:t>
            </a:r>
            <a:r>
              <a:rPr lang="es-CL" sz="2200" dirty="0">
                <a:latin typeface="+mn-lt"/>
                <a:ea typeface="Noto Sans" panose="020B0502040504020204" pitchFamily="34" charset="0"/>
                <a:cs typeface="Noto Sans" panose="020B0502040504020204" pitchFamily="34" charset="0"/>
              </a:rPr>
              <a:t>:</a:t>
            </a:r>
            <a:br>
              <a:rPr lang="es-CL" sz="2200" dirty="0">
                <a:latin typeface="+mn-lt"/>
                <a:ea typeface="Noto Sans" panose="020B0502040504020204" pitchFamily="34" charset="0"/>
                <a:cs typeface="Noto Sans" panose="020B0502040504020204" pitchFamily="34" charset="0"/>
              </a:rPr>
            </a:br>
            <a:br>
              <a:rPr lang="es-CL" sz="2200" dirty="0">
                <a:latin typeface="+mn-lt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es-419" sz="2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“Modelos de salud de Uruguay y Chile. Fortalezas que los impulsan y debilidades</a:t>
            </a:r>
            <a:br>
              <a:rPr lang="es-419" sz="2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</a:br>
            <a:r>
              <a:rPr lang="es-419" sz="2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 corregir para mejorar los resultados sanitarios”</a:t>
            </a:r>
            <a:r>
              <a:rPr lang="es-CL" sz="2200" dirty="0">
                <a:effectLst/>
              </a:rPr>
              <a:t> </a:t>
            </a:r>
            <a:r>
              <a:rPr lang="es-CL" sz="2200" dirty="0">
                <a:latin typeface="+mn-lt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br>
              <a:rPr lang="es-CL" sz="2200" dirty="0">
                <a:latin typeface="+mn-lt"/>
                <a:ea typeface="Noto Sans" panose="020B0502040504020204" pitchFamily="34" charset="0"/>
                <a:cs typeface="Noto Sans" panose="020B0502040504020204" pitchFamily="34" charset="0"/>
              </a:rPr>
            </a:br>
            <a:br>
              <a:rPr lang="es-CL" sz="2200" dirty="0">
                <a:latin typeface="+mn-lt"/>
                <a:ea typeface="Noto Sans" panose="020B0502040504020204" pitchFamily="34" charset="0"/>
                <a:cs typeface="Noto Sans" panose="020B0502040504020204" pitchFamily="34" charset="0"/>
              </a:rPr>
            </a:br>
            <a:br>
              <a:rPr lang="es-CL" sz="2200" dirty="0">
                <a:effectLst/>
                <a:latin typeface="+mn-lt"/>
              </a:rPr>
            </a:br>
            <a:r>
              <a:rPr lang="es-CL" sz="2200" dirty="0">
                <a:effectLst/>
                <a:latin typeface="+mn-lt"/>
              </a:rPr>
              <a:t> ”Los retos y desafíos que ha </a:t>
            </a:r>
            <a:br>
              <a:rPr lang="es-CL" sz="2200" dirty="0">
                <a:effectLst/>
                <a:latin typeface="+mn-lt"/>
              </a:rPr>
            </a:br>
            <a:r>
              <a:rPr lang="es-CL" sz="2200" dirty="0">
                <a:effectLst/>
                <a:latin typeface="+mn-lt"/>
              </a:rPr>
              <a:t>enfrentado el sector salud en CHILE </a:t>
            </a:r>
            <a:br>
              <a:rPr lang="es-CL" sz="2200" dirty="0">
                <a:effectLst/>
                <a:latin typeface="+mn-lt"/>
              </a:rPr>
            </a:br>
            <a:r>
              <a:rPr lang="es-CL" sz="2200" dirty="0">
                <a:effectLst/>
                <a:latin typeface="+mn-lt"/>
              </a:rPr>
              <a:t>por la Discusión de una nueva reforma”</a:t>
            </a:r>
            <a:br>
              <a:rPr lang="es-CL" sz="2200" dirty="0">
                <a:latin typeface="+mn-lt"/>
              </a:rPr>
            </a:br>
            <a:endParaRPr lang="es-CL" sz="2200" dirty="0">
              <a:latin typeface="+mn-lt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930DBBE-8E25-774C-A6D5-53FFE37505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99630" y="4166381"/>
            <a:ext cx="5472369" cy="2586561"/>
          </a:xfrm>
        </p:spPr>
        <p:txBody>
          <a:bodyPr>
            <a:noAutofit/>
          </a:bodyPr>
          <a:lstStyle/>
          <a:p>
            <a:pPr algn="ctr"/>
            <a:r>
              <a:rPr lang="es-CL" sz="20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Dr. Manuel Inostroza Palma</a:t>
            </a:r>
          </a:p>
          <a:p>
            <a:pPr algn="ctr"/>
            <a:r>
              <a:rPr lang="es-CL" sz="20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Profesor Asociado Adjunto, Facultad de Medicina, Instituto Salud Pública Universidad Andrés Bello</a:t>
            </a:r>
          </a:p>
          <a:p>
            <a:pPr algn="ctr"/>
            <a:endParaRPr lang="es-CL" sz="20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ctr"/>
            <a:r>
              <a:rPr lang="es-CL" sz="20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23 de Octubre de 2024</a:t>
            </a:r>
          </a:p>
          <a:p>
            <a:pPr algn="ctr"/>
            <a:r>
              <a:rPr lang="es-CL" sz="20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San Martín de los Andes-Argentina</a:t>
            </a:r>
          </a:p>
        </p:txBody>
      </p:sp>
      <p:pic>
        <p:nvPicPr>
          <p:cNvPr id="26" name="Picture 25" descr="Stethoscope and EKG printout">
            <a:extLst>
              <a:ext uri="{FF2B5EF4-FFF2-40B4-BE49-F238E27FC236}">
                <a16:creationId xmlns:a16="http://schemas.microsoft.com/office/drawing/2014/main" id="{BCF8B6AC-B63C-806C-F5A1-937EE0BB39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57" r="21357"/>
          <a:stretch/>
        </p:blipFill>
        <p:spPr>
          <a:xfrm>
            <a:off x="1" y="2"/>
            <a:ext cx="5893015" cy="6857997"/>
          </a:xfrm>
          <a:custGeom>
            <a:avLst/>
            <a:gdLst/>
            <a:ahLst/>
            <a:cxnLst/>
            <a:rect l="l" t="t" r="r" b="b"/>
            <a:pathLst>
              <a:path w="6095695" h="6857997">
                <a:moveTo>
                  <a:pt x="3435036" y="0"/>
                </a:moveTo>
                <a:lnTo>
                  <a:pt x="4198562" y="0"/>
                </a:lnTo>
                <a:lnTo>
                  <a:pt x="4365987" y="128761"/>
                </a:lnTo>
                <a:cubicBezTo>
                  <a:pt x="5422363" y="981944"/>
                  <a:pt x="6095695" y="2273123"/>
                  <a:pt x="6095695" y="3718209"/>
                </a:cubicBezTo>
                <a:cubicBezTo>
                  <a:pt x="6095695" y="4922447"/>
                  <a:pt x="5628104" y="6019805"/>
                  <a:pt x="4860911" y="6845880"/>
                </a:cubicBezTo>
                <a:lnTo>
                  <a:pt x="4849107" y="6857997"/>
                </a:lnTo>
                <a:lnTo>
                  <a:pt x="4253869" y="6857997"/>
                </a:lnTo>
                <a:lnTo>
                  <a:pt x="4409441" y="6719623"/>
                </a:lnTo>
                <a:cubicBezTo>
                  <a:pt x="5194330" y="5951494"/>
                  <a:pt x="5679794" y="4890334"/>
                  <a:pt x="5679794" y="3718209"/>
                </a:cubicBezTo>
                <a:cubicBezTo>
                  <a:pt x="5679794" y="2179795"/>
                  <a:pt x="4843506" y="832535"/>
                  <a:pt x="3591563" y="88079"/>
                </a:cubicBezTo>
                <a:close/>
                <a:moveTo>
                  <a:pt x="0" y="0"/>
                </a:moveTo>
                <a:lnTo>
                  <a:pt x="3177466" y="0"/>
                </a:lnTo>
                <a:lnTo>
                  <a:pt x="3353291" y="88129"/>
                </a:lnTo>
                <a:cubicBezTo>
                  <a:pt x="4668281" y="787221"/>
                  <a:pt x="5560965" y="2150692"/>
                  <a:pt x="5560965" y="3718209"/>
                </a:cubicBezTo>
                <a:cubicBezTo>
                  <a:pt x="5560965" y="4858221"/>
                  <a:pt x="5088802" y="5890308"/>
                  <a:pt x="4325417" y="6637392"/>
                </a:cubicBezTo>
                <a:lnTo>
                  <a:pt x="4077394" y="6857997"/>
                </a:lnTo>
                <a:lnTo>
                  <a:pt x="0" y="6857997"/>
                </a:lnTo>
                <a:close/>
              </a:path>
            </a:pathLst>
          </a:custGeom>
        </p:spPr>
      </p:pic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0060CE1A-A2ED-43AC-857D-05822177F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2598"/>
            <a:ext cx="6095695" cy="6857997"/>
          </a:xfrm>
          <a:custGeom>
            <a:avLst/>
            <a:gdLst>
              <a:gd name="connsiteX0" fmla="*/ 3435036 w 6095695"/>
              <a:gd name="connsiteY0" fmla="*/ 0 h 6857997"/>
              <a:gd name="connsiteX1" fmla="*/ 4198562 w 6095695"/>
              <a:gd name="connsiteY1" fmla="*/ 0 h 6857997"/>
              <a:gd name="connsiteX2" fmla="*/ 4365987 w 6095695"/>
              <a:gd name="connsiteY2" fmla="*/ 128761 h 6857997"/>
              <a:gd name="connsiteX3" fmla="*/ 6095695 w 6095695"/>
              <a:gd name="connsiteY3" fmla="*/ 3718209 h 6857997"/>
              <a:gd name="connsiteX4" fmla="*/ 4860911 w 6095695"/>
              <a:gd name="connsiteY4" fmla="*/ 6845880 h 6857997"/>
              <a:gd name="connsiteX5" fmla="*/ 4849107 w 6095695"/>
              <a:gd name="connsiteY5" fmla="*/ 6857997 h 6857997"/>
              <a:gd name="connsiteX6" fmla="*/ 4253869 w 6095695"/>
              <a:gd name="connsiteY6" fmla="*/ 6857997 h 6857997"/>
              <a:gd name="connsiteX7" fmla="*/ 4409441 w 6095695"/>
              <a:gd name="connsiteY7" fmla="*/ 6719623 h 6857997"/>
              <a:gd name="connsiteX8" fmla="*/ 5679794 w 6095695"/>
              <a:gd name="connsiteY8" fmla="*/ 3718209 h 6857997"/>
              <a:gd name="connsiteX9" fmla="*/ 3591563 w 6095695"/>
              <a:gd name="connsiteY9" fmla="*/ 88079 h 6857997"/>
              <a:gd name="connsiteX10" fmla="*/ 0 w 6095695"/>
              <a:gd name="connsiteY10" fmla="*/ 0 h 6857997"/>
              <a:gd name="connsiteX11" fmla="*/ 3177466 w 6095695"/>
              <a:gd name="connsiteY11" fmla="*/ 0 h 6857997"/>
              <a:gd name="connsiteX12" fmla="*/ 3353291 w 6095695"/>
              <a:gd name="connsiteY12" fmla="*/ 88129 h 6857997"/>
              <a:gd name="connsiteX13" fmla="*/ 5560965 w 6095695"/>
              <a:gd name="connsiteY13" fmla="*/ 3718209 h 6857997"/>
              <a:gd name="connsiteX14" fmla="*/ 4325417 w 6095695"/>
              <a:gd name="connsiteY14" fmla="*/ 6637392 h 6857997"/>
              <a:gd name="connsiteX15" fmla="*/ 4077394 w 6095695"/>
              <a:gd name="connsiteY15" fmla="*/ 6857997 h 6857997"/>
              <a:gd name="connsiteX16" fmla="*/ 0 w 6095695"/>
              <a:gd name="connsiteY16" fmla="*/ 6857997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095695" h="6857997">
                <a:moveTo>
                  <a:pt x="3435036" y="0"/>
                </a:moveTo>
                <a:lnTo>
                  <a:pt x="4198562" y="0"/>
                </a:lnTo>
                <a:lnTo>
                  <a:pt x="4365987" y="128761"/>
                </a:lnTo>
                <a:cubicBezTo>
                  <a:pt x="5422363" y="981944"/>
                  <a:pt x="6095695" y="2273123"/>
                  <a:pt x="6095695" y="3718209"/>
                </a:cubicBezTo>
                <a:cubicBezTo>
                  <a:pt x="6095695" y="4922447"/>
                  <a:pt x="5628104" y="6019805"/>
                  <a:pt x="4860911" y="6845880"/>
                </a:cubicBezTo>
                <a:lnTo>
                  <a:pt x="4849107" y="6857997"/>
                </a:lnTo>
                <a:lnTo>
                  <a:pt x="4253869" y="6857997"/>
                </a:lnTo>
                <a:lnTo>
                  <a:pt x="4409441" y="6719623"/>
                </a:lnTo>
                <a:cubicBezTo>
                  <a:pt x="5194330" y="5951494"/>
                  <a:pt x="5679794" y="4890334"/>
                  <a:pt x="5679794" y="3718209"/>
                </a:cubicBezTo>
                <a:cubicBezTo>
                  <a:pt x="5679794" y="2179795"/>
                  <a:pt x="4843506" y="832535"/>
                  <a:pt x="3591563" y="88079"/>
                </a:cubicBezTo>
                <a:close/>
                <a:moveTo>
                  <a:pt x="0" y="0"/>
                </a:moveTo>
                <a:lnTo>
                  <a:pt x="3177466" y="0"/>
                </a:lnTo>
                <a:lnTo>
                  <a:pt x="3353291" y="88129"/>
                </a:lnTo>
                <a:cubicBezTo>
                  <a:pt x="4668281" y="787221"/>
                  <a:pt x="5560965" y="2150692"/>
                  <a:pt x="5560965" y="3718209"/>
                </a:cubicBezTo>
                <a:cubicBezTo>
                  <a:pt x="5560965" y="4858221"/>
                  <a:pt x="5088802" y="5890308"/>
                  <a:pt x="4325417" y="6637392"/>
                </a:cubicBezTo>
                <a:lnTo>
                  <a:pt x="4077394" y="6857997"/>
                </a:lnTo>
                <a:lnTo>
                  <a:pt x="0" y="6857997"/>
                </a:lnTo>
                <a:close/>
              </a:path>
            </a:pathLst>
          </a:custGeom>
          <a:blipFill dpi="0" rotWithShape="1">
            <a:blip r:embed="rId4">
              <a:alphaModFix amt="30000"/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  <a14:imgEffect>
                        <a14:brightnessContrast bright="-25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064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FE4EB98-A178-E4CC-9C9B-8715FDA8BD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8895" y="1339339"/>
            <a:ext cx="9856305" cy="5216577"/>
          </a:xfrm>
        </p:spPr>
        <p:txBody>
          <a:bodyPr>
            <a:noAutofit/>
          </a:bodyPr>
          <a:lstStyle/>
          <a:p>
            <a:pPr marL="514350" indent="-514350" algn="just">
              <a:lnSpc>
                <a:spcPct val="90000"/>
              </a:lnSpc>
              <a:buFont typeface="+mj-lt"/>
              <a:buAutoNum type="arabicPeriod"/>
              <a:defRPr/>
            </a:pPr>
            <a:r>
              <a:rPr lang="es-CL" sz="4400" dirty="0">
                <a:solidFill>
                  <a:schemeClr val="tx2">
                    <a:lumMod val="75000"/>
                  </a:schemeClr>
                </a:solidFill>
              </a:rPr>
              <a:t>Chile y su Sistema de Salud</a:t>
            </a:r>
          </a:p>
          <a:p>
            <a:pPr marL="514350" indent="-514350" algn="just">
              <a:lnSpc>
                <a:spcPct val="90000"/>
              </a:lnSpc>
              <a:buFont typeface="+mj-lt"/>
              <a:buAutoNum type="arabicPeriod"/>
              <a:defRPr/>
            </a:pPr>
            <a:r>
              <a:rPr lang="es-CL" sz="4400" dirty="0">
                <a:solidFill>
                  <a:schemeClr val="tx2">
                    <a:lumMod val="75000"/>
                  </a:schemeClr>
                </a:solidFill>
              </a:rPr>
              <a:t>Los desafíos de nuestro sistema de salud</a:t>
            </a:r>
          </a:p>
          <a:p>
            <a:pPr marL="514350" indent="-514350" algn="just">
              <a:lnSpc>
                <a:spcPct val="90000"/>
              </a:lnSpc>
              <a:buFont typeface="+mj-lt"/>
              <a:buAutoNum type="arabicPeriod"/>
              <a:defRPr/>
            </a:pPr>
            <a:r>
              <a:rPr lang="es-CL" sz="4400" dirty="0">
                <a:solidFill>
                  <a:schemeClr val="tx2">
                    <a:lumMod val="75000"/>
                  </a:schemeClr>
                </a:solidFill>
              </a:rPr>
              <a:t>Escenarios de Reforma</a:t>
            </a:r>
          </a:p>
          <a:p>
            <a:pPr marL="514350" indent="-514350" algn="just">
              <a:lnSpc>
                <a:spcPct val="90000"/>
              </a:lnSpc>
              <a:buFont typeface="+mj-lt"/>
              <a:buAutoNum type="arabicPeriod"/>
              <a:defRPr/>
            </a:pPr>
            <a:r>
              <a:rPr lang="es-CL" sz="4400" dirty="0">
                <a:solidFill>
                  <a:schemeClr val="tx2">
                    <a:lumMod val="75000"/>
                  </a:schemeClr>
                </a:solidFill>
              </a:rPr>
              <a:t>¿Y qué piensan los Chilenos?</a:t>
            </a:r>
          </a:p>
          <a:p>
            <a:pPr marL="514350" indent="-514350" algn="just">
              <a:lnSpc>
                <a:spcPct val="90000"/>
              </a:lnSpc>
              <a:buFont typeface="+mj-lt"/>
              <a:buAutoNum type="arabicPeriod"/>
              <a:defRPr/>
            </a:pPr>
            <a:r>
              <a:rPr lang="es-CL" sz="4400" dirty="0">
                <a:solidFill>
                  <a:schemeClr val="tx2">
                    <a:lumMod val="75000"/>
                  </a:schemeClr>
                </a:solidFill>
              </a:rPr>
              <a:t>¿Qué posibilidades tenemos de ponernos de acuerdo?.</a:t>
            </a:r>
          </a:p>
          <a:p>
            <a:endParaRPr lang="es-CL" sz="4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5B098D-C8A5-28F2-48CC-56E6EECE53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03302"/>
            <a:ext cx="10058400" cy="66961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CL" altLang="es-CL" sz="6600" dirty="0">
                <a:solidFill>
                  <a:schemeClr val="tx1"/>
                </a:solidFill>
              </a:rPr>
              <a:t>Temario</a:t>
            </a:r>
          </a:p>
        </p:txBody>
      </p:sp>
    </p:spTree>
    <p:extLst>
      <p:ext uri="{BB962C8B-B14F-4D97-AF65-F5344CB8AC3E}">
        <p14:creationId xmlns:p14="http://schemas.microsoft.com/office/powerpoint/2010/main" val="2298641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92" t="29160" r="23738" b="21992"/>
          <a:stretch>
            <a:fillRect/>
          </a:stretch>
        </p:blipFill>
        <p:spPr bwMode="auto">
          <a:xfrm>
            <a:off x="1919288" y="1125539"/>
            <a:ext cx="8208962" cy="460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4" name="23 Conector angular"/>
          <p:cNvCxnSpPr/>
          <p:nvPr/>
        </p:nvCxnSpPr>
        <p:spPr>
          <a:xfrm>
            <a:off x="4381500" y="3357564"/>
            <a:ext cx="1714500" cy="1584325"/>
          </a:xfrm>
          <a:prstGeom prst="bentConnector3">
            <a:avLst/>
          </a:prstGeom>
          <a:ln>
            <a:headEnd type="arrow"/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7347" name="57346 Conector angular"/>
          <p:cNvCxnSpPr/>
          <p:nvPr/>
        </p:nvCxnSpPr>
        <p:spPr>
          <a:xfrm>
            <a:off x="4224338" y="4365626"/>
            <a:ext cx="1871662" cy="792163"/>
          </a:xfrm>
          <a:prstGeom prst="bentConnector3">
            <a:avLst/>
          </a:prstGeom>
          <a:ln>
            <a:headEnd type="arrow"/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7366" name="57365 Conector recto de flecha"/>
          <p:cNvCxnSpPr/>
          <p:nvPr/>
        </p:nvCxnSpPr>
        <p:spPr>
          <a:xfrm>
            <a:off x="5448300" y="3141663"/>
            <a:ext cx="6477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57372" name="57371 Conector recto"/>
          <p:cNvCxnSpPr/>
          <p:nvPr/>
        </p:nvCxnSpPr>
        <p:spPr>
          <a:xfrm>
            <a:off x="5448300" y="3141663"/>
            <a:ext cx="0" cy="194310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57375" name="57374 Conector recto de flecha"/>
          <p:cNvCxnSpPr/>
          <p:nvPr/>
        </p:nvCxnSpPr>
        <p:spPr>
          <a:xfrm flipH="1">
            <a:off x="4381500" y="5084763"/>
            <a:ext cx="10668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33" name="32 Rectángulo"/>
          <p:cNvSpPr/>
          <p:nvPr/>
        </p:nvSpPr>
        <p:spPr>
          <a:xfrm>
            <a:off x="5735960" y="3429793"/>
            <a:ext cx="1210276" cy="287338"/>
          </a:xfrm>
          <a:prstGeom prst="rect">
            <a:avLst/>
          </a:prstGeom>
          <a:solidFill>
            <a:srgbClr val="A1D6DF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CL" sz="1100" b="1" dirty="0">
                <a:solidFill>
                  <a:schemeClr val="tx1"/>
                </a:solidFill>
              </a:rPr>
              <a:t>7% + 3% + GES</a:t>
            </a:r>
          </a:p>
        </p:txBody>
      </p:sp>
      <p:sp>
        <p:nvSpPr>
          <p:cNvPr id="9225" name="Rectangle 4"/>
          <p:cNvSpPr txBox="1">
            <a:spLocks noChangeArrowheads="1"/>
          </p:cNvSpPr>
          <p:nvPr/>
        </p:nvSpPr>
        <p:spPr bwMode="auto">
          <a:xfrm>
            <a:off x="424070" y="142875"/>
            <a:ext cx="11317356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s-CL" altLang="es-CL" sz="3200" dirty="0">
                <a:latin typeface="Calibri" panose="020F0502020204030204" pitchFamily="34" charset="0"/>
              </a:rPr>
              <a:t>El Sistema de Salud Chileno y la última reforma de Salud 2002-2005</a:t>
            </a:r>
          </a:p>
        </p:txBody>
      </p:sp>
      <p:sp>
        <p:nvSpPr>
          <p:cNvPr id="69" name="68 Rectángulo"/>
          <p:cNvSpPr/>
          <p:nvPr/>
        </p:nvSpPr>
        <p:spPr>
          <a:xfrm>
            <a:off x="4872038" y="5229225"/>
            <a:ext cx="863922" cy="2682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CL" sz="1200" b="1" dirty="0">
                <a:solidFill>
                  <a:schemeClr val="tx1"/>
                </a:solidFill>
              </a:rPr>
              <a:t>Libre Elección</a:t>
            </a:r>
          </a:p>
        </p:txBody>
      </p:sp>
      <p:sp>
        <p:nvSpPr>
          <p:cNvPr id="70" name="69 Rectángulo"/>
          <p:cNvSpPr/>
          <p:nvPr/>
        </p:nvSpPr>
        <p:spPr>
          <a:xfrm>
            <a:off x="3575050" y="4508501"/>
            <a:ext cx="1081088" cy="3603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CL" sz="1200" b="1" dirty="0">
                <a:solidFill>
                  <a:schemeClr val="tx1"/>
                </a:solidFill>
              </a:rPr>
              <a:t>Modalidad Institucional</a:t>
            </a:r>
          </a:p>
        </p:txBody>
      </p:sp>
      <p:sp>
        <p:nvSpPr>
          <p:cNvPr id="2" name="1 Elipse"/>
          <p:cNvSpPr/>
          <p:nvPr/>
        </p:nvSpPr>
        <p:spPr>
          <a:xfrm>
            <a:off x="2424113" y="2924175"/>
            <a:ext cx="5256212" cy="43338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L"/>
          </a:p>
        </p:txBody>
      </p:sp>
      <p:sp>
        <p:nvSpPr>
          <p:cNvPr id="13" name="12 Elipse"/>
          <p:cNvSpPr/>
          <p:nvPr/>
        </p:nvSpPr>
        <p:spPr>
          <a:xfrm>
            <a:off x="2609850" y="4872039"/>
            <a:ext cx="7302500" cy="43338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L"/>
          </a:p>
        </p:txBody>
      </p:sp>
      <p:sp>
        <p:nvSpPr>
          <p:cNvPr id="3" name="2 Rectángulo"/>
          <p:cNvSpPr/>
          <p:nvPr/>
        </p:nvSpPr>
        <p:spPr>
          <a:xfrm>
            <a:off x="4295552" y="2220739"/>
            <a:ext cx="1800324" cy="5703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CL" dirty="0"/>
              <a:t>PLAN GES</a:t>
            </a:r>
          </a:p>
        </p:txBody>
      </p:sp>
      <p:sp>
        <p:nvSpPr>
          <p:cNvPr id="4" name="2 Rectángulo">
            <a:extLst>
              <a:ext uri="{FF2B5EF4-FFF2-40B4-BE49-F238E27FC236}">
                <a16:creationId xmlns:a16="http://schemas.microsoft.com/office/drawing/2014/main" id="{E133A303-4A6E-F45D-1C45-690808499372}"/>
              </a:ext>
            </a:extLst>
          </p:cNvPr>
          <p:cNvSpPr/>
          <p:nvPr/>
        </p:nvSpPr>
        <p:spPr>
          <a:xfrm>
            <a:off x="4338588" y="5758388"/>
            <a:ext cx="1757288" cy="5503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CL" dirty="0"/>
              <a:t>Acreditación de Calidad</a:t>
            </a:r>
          </a:p>
        </p:txBody>
      </p:sp>
      <p:sp>
        <p:nvSpPr>
          <p:cNvPr id="17" name="16 Elipse"/>
          <p:cNvSpPr/>
          <p:nvPr/>
        </p:nvSpPr>
        <p:spPr>
          <a:xfrm>
            <a:off x="4583646" y="1988840"/>
            <a:ext cx="1224137" cy="44529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6" name="2 Rectángulo">
            <a:extLst>
              <a:ext uri="{FF2B5EF4-FFF2-40B4-BE49-F238E27FC236}">
                <a16:creationId xmlns:a16="http://schemas.microsoft.com/office/drawing/2014/main" id="{5B9C73A7-D0E5-8A0E-913D-ADD0BB2A611C}"/>
              </a:ext>
            </a:extLst>
          </p:cNvPr>
          <p:cNvSpPr/>
          <p:nvPr/>
        </p:nvSpPr>
        <p:spPr>
          <a:xfrm>
            <a:off x="1185937" y="5890961"/>
            <a:ext cx="2169108" cy="8355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CL" dirty="0"/>
              <a:t>Ley de Medicamentos de alto costo (2014)</a:t>
            </a:r>
          </a:p>
        </p:txBody>
      </p:sp>
      <p:sp>
        <p:nvSpPr>
          <p:cNvPr id="7" name="2 Rectángulo">
            <a:extLst>
              <a:ext uri="{FF2B5EF4-FFF2-40B4-BE49-F238E27FC236}">
                <a16:creationId xmlns:a16="http://schemas.microsoft.com/office/drawing/2014/main" id="{26DCE4AD-6325-3F89-D3D9-C55B6ED4BBAC}"/>
              </a:ext>
            </a:extLst>
          </p:cNvPr>
          <p:cNvSpPr/>
          <p:nvPr/>
        </p:nvSpPr>
        <p:spPr>
          <a:xfrm>
            <a:off x="7036384" y="5821111"/>
            <a:ext cx="2169108" cy="8355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CL" dirty="0"/>
              <a:t>Ley de Fármacos I (2015)</a:t>
            </a:r>
          </a:p>
        </p:txBody>
      </p:sp>
    </p:spTree>
    <p:extLst>
      <p:ext uri="{BB962C8B-B14F-4D97-AF65-F5344CB8AC3E}">
        <p14:creationId xmlns:p14="http://schemas.microsoft.com/office/powerpoint/2010/main" val="1120315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 animBg="1"/>
      <p:bldP spid="3" grpId="0" animBg="1"/>
      <p:bldP spid="4" grpId="0" animBg="1"/>
      <p:bldP spid="17" grpId="0" animBg="1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49D18C5D-9780-A655-125B-968B3CA5FD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165" y="980661"/>
            <a:ext cx="10883153" cy="5724938"/>
          </a:xfrm>
          <a:prstGeom prst="rect">
            <a:avLst/>
          </a:prstGeom>
          <a:ln>
            <a:noFill/>
          </a:ln>
        </p:spPr>
      </p:pic>
      <p:sp>
        <p:nvSpPr>
          <p:cNvPr id="7" name="Título 2">
            <a:extLst>
              <a:ext uri="{FF2B5EF4-FFF2-40B4-BE49-F238E27FC236}">
                <a16:creationId xmlns:a16="http://schemas.microsoft.com/office/drawing/2014/main" id="{7DFFAE78-4714-54B4-0E2B-2FBC84566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624" y="176084"/>
            <a:ext cx="11302752" cy="370166"/>
          </a:xfrm>
        </p:spPr>
        <p:txBody>
          <a:bodyPr rtlCol="0">
            <a:noAutofit/>
          </a:bodyPr>
          <a:lstStyle/>
          <a:p>
            <a:pPr algn="ctr" rtl="0"/>
            <a:r>
              <a:rPr lang="es-ES" sz="4000" dirty="0">
                <a:solidFill>
                  <a:schemeClr val="tx1"/>
                </a:solidFill>
              </a:rPr>
              <a:t>El sistema de salud chileno Hoy</a:t>
            </a:r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77D5B3EF-59A4-2ACF-3A06-50223BC8EDCC}"/>
              </a:ext>
            </a:extLst>
          </p:cNvPr>
          <p:cNvSpPr/>
          <p:nvPr/>
        </p:nvSpPr>
        <p:spPr>
          <a:xfrm>
            <a:off x="3525076" y="2729948"/>
            <a:ext cx="1895063" cy="503582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400" dirty="0"/>
              <a:t>FONASA: MAI-MLE</a:t>
            </a:r>
          </a:p>
        </p:txBody>
      </p:sp>
      <p:sp>
        <p:nvSpPr>
          <p:cNvPr id="9" name="Rectángulo redondeado 8">
            <a:extLst>
              <a:ext uri="{FF2B5EF4-FFF2-40B4-BE49-F238E27FC236}">
                <a16:creationId xmlns:a16="http://schemas.microsoft.com/office/drawing/2014/main" id="{161DA0FA-F26E-0CEA-92F7-28C3E0011EF8}"/>
              </a:ext>
            </a:extLst>
          </p:cNvPr>
          <p:cNvSpPr/>
          <p:nvPr/>
        </p:nvSpPr>
        <p:spPr>
          <a:xfrm>
            <a:off x="2590796" y="5799759"/>
            <a:ext cx="2736578" cy="765385"/>
          </a:xfrm>
          <a:prstGeom prst="roundRect">
            <a:avLst/>
          </a:prstGeom>
          <a:solidFill>
            <a:srgbClr val="6EB4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100" dirty="0">
                <a:solidFill>
                  <a:schemeClr val="bg1"/>
                </a:solidFill>
              </a:rPr>
              <a:t>Beneficiarios del FONASA: 16,4 millones  (</a:t>
            </a:r>
            <a:r>
              <a:rPr lang="es-CL" sz="1100" b="1" dirty="0">
                <a:solidFill>
                  <a:schemeClr val="bg1"/>
                </a:solidFill>
              </a:rPr>
              <a:t>84% </a:t>
            </a:r>
            <a:r>
              <a:rPr lang="es-CL" sz="1100" dirty="0">
                <a:solidFill>
                  <a:schemeClr val="bg1"/>
                </a:solidFill>
              </a:rPr>
              <a:t>de la población), mayoritariamente personas de ingresos medios y bajos</a:t>
            </a:r>
          </a:p>
        </p:txBody>
      </p:sp>
      <p:sp>
        <p:nvSpPr>
          <p:cNvPr id="10" name="Rectángulo redondeado 9">
            <a:extLst>
              <a:ext uri="{FF2B5EF4-FFF2-40B4-BE49-F238E27FC236}">
                <a16:creationId xmlns:a16="http://schemas.microsoft.com/office/drawing/2014/main" id="{CACC2EE9-A12F-F80C-FA04-C74F9E30662D}"/>
              </a:ext>
            </a:extLst>
          </p:cNvPr>
          <p:cNvSpPr/>
          <p:nvPr/>
        </p:nvSpPr>
        <p:spPr>
          <a:xfrm>
            <a:off x="5907741" y="5805419"/>
            <a:ext cx="2736577" cy="765385"/>
          </a:xfrm>
          <a:prstGeom prst="roundRect">
            <a:avLst/>
          </a:prstGeom>
          <a:solidFill>
            <a:srgbClr val="6EB4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200" dirty="0">
                <a:solidFill>
                  <a:schemeClr val="bg1"/>
                </a:solidFill>
              </a:rPr>
              <a:t>Beneficiarios ISAPRE: 2,6 millones  (</a:t>
            </a:r>
            <a:r>
              <a:rPr lang="es-CL" sz="1200" b="1" dirty="0">
                <a:solidFill>
                  <a:schemeClr val="bg1"/>
                </a:solidFill>
              </a:rPr>
              <a:t>13%</a:t>
            </a:r>
            <a:r>
              <a:rPr lang="es-CL" sz="1200" dirty="0">
                <a:solidFill>
                  <a:schemeClr val="bg1"/>
                </a:solidFill>
              </a:rPr>
              <a:t> de la población), mayormente  personas de ingresos medios-altos y altos</a:t>
            </a:r>
          </a:p>
        </p:txBody>
      </p:sp>
      <p:sp>
        <p:nvSpPr>
          <p:cNvPr id="11" name="Rectángulo redondeado 10">
            <a:extLst>
              <a:ext uri="{FF2B5EF4-FFF2-40B4-BE49-F238E27FC236}">
                <a16:creationId xmlns:a16="http://schemas.microsoft.com/office/drawing/2014/main" id="{3A1289CC-F548-189F-D0D7-AEBD296175AE}"/>
              </a:ext>
            </a:extLst>
          </p:cNvPr>
          <p:cNvSpPr/>
          <p:nvPr/>
        </p:nvSpPr>
        <p:spPr>
          <a:xfrm>
            <a:off x="8698499" y="5799758"/>
            <a:ext cx="1147866" cy="765385"/>
          </a:xfrm>
          <a:prstGeom prst="roundRect">
            <a:avLst/>
          </a:prstGeom>
          <a:solidFill>
            <a:srgbClr val="6EB4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200" dirty="0">
                <a:solidFill>
                  <a:schemeClr val="bg1"/>
                </a:solidFill>
              </a:rPr>
              <a:t>No</a:t>
            </a:r>
          </a:p>
          <a:p>
            <a:pPr algn="ctr"/>
            <a:r>
              <a:rPr lang="es-CL" sz="1200" dirty="0">
                <a:solidFill>
                  <a:schemeClr val="bg1"/>
                </a:solidFill>
              </a:rPr>
              <a:t> asegurados </a:t>
            </a:r>
          </a:p>
          <a:p>
            <a:pPr algn="ctr"/>
            <a:r>
              <a:rPr lang="es-CL" sz="1200" b="1" dirty="0">
                <a:solidFill>
                  <a:schemeClr val="bg1"/>
                </a:solidFill>
              </a:rPr>
              <a:t>0,6%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34D4A6C-1EE9-37E4-47EE-96713441EB78}"/>
              </a:ext>
            </a:extLst>
          </p:cNvPr>
          <p:cNvSpPr txBox="1"/>
          <p:nvPr/>
        </p:nvSpPr>
        <p:spPr>
          <a:xfrm>
            <a:off x="0" y="611329"/>
            <a:ext cx="120064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C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Gasto en Salud de </a:t>
            </a:r>
            <a:r>
              <a:rPr lang="es-MX" altLang="es-CL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kumimoji="0" lang="es-MX" altLang="es-C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% del PIB y USD $2.699 percápita, Gasto Bolsillo 29,7% (OCDE 2023 y población 2024)</a:t>
            </a:r>
          </a:p>
        </p:txBody>
      </p:sp>
      <p:sp>
        <p:nvSpPr>
          <p:cNvPr id="2" name="Rectángulo redondeado 1">
            <a:extLst>
              <a:ext uri="{FF2B5EF4-FFF2-40B4-BE49-F238E27FC236}">
                <a16:creationId xmlns:a16="http://schemas.microsoft.com/office/drawing/2014/main" id="{C8C731C2-F171-1C6A-8C1B-586772821731}"/>
              </a:ext>
            </a:extLst>
          </p:cNvPr>
          <p:cNvSpPr/>
          <p:nvPr/>
        </p:nvSpPr>
        <p:spPr>
          <a:xfrm>
            <a:off x="9900547" y="5851800"/>
            <a:ext cx="1324044" cy="661300"/>
          </a:xfrm>
          <a:prstGeom prst="roundRect">
            <a:avLst/>
          </a:prstGeom>
          <a:solidFill>
            <a:srgbClr val="6EB4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200" dirty="0">
                <a:solidFill>
                  <a:schemeClr val="bg1"/>
                </a:solidFill>
              </a:rPr>
              <a:t>FFAA</a:t>
            </a:r>
          </a:p>
          <a:p>
            <a:pPr algn="ctr"/>
            <a:r>
              <a:rPr lang="es-CL" sz="1200" b="1" dirty="0">
                <a:solidFill>
                  <a:schemeClr val="bg1"/>
                </a:solidFill>
              </a:rPr>
              <a:t>2,4%</a:t>
            </a:r>
          </a:p>
        </p:txBody>
      </p:sp>
    </p:spTree>
    <p:extLst>
      <p:ext uri="{BB962C8B-B14F-4D97-AF65-F5344CB8AC3E}">
        <p14:creationId xmlns:p14="http://schemas.microsoft.com/office/powerpoint/2010/main" val="114556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Rectangle 11270">
            <a:extLst>
              <a:ext uri="{FF2B5EF4-FFF2-40B4-BE49-F238E27FC236}">
                <a16:creationId xmlns:a16="http://schemas.microsoft.com/office/drawing/2014/main" id="{48FDEBDB-5859-4B9E-8810-2C5CFED093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1126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958795" y="2003149"/>
            <a:ext cx="9966960" cy="3525056"/>
          </a:xfrm>
        </p:spPr>
        <p:txBody>
          <a:bodyPr anchor="b">
            <a:normAutofit/>
          </a:bodyPr>
          <a:lstStyle/>
          <a:p>
            <a:pPr marL="571500" indent="-571500" algn="ctr">
              <a:defRPr/>
            </a:pPr>
            <a:r>
              <a:rPr lang="es-CL" sz="6700" dirty="0">
                <a:solidFill>
                  <a:srgbClr val="FFFFFF"/>
                </a:solidFill>
              </a:rPr>
              <a:t>¿que nos dicen</a:t>
            </a:r>
            <a:br>
              <a:rPr lang="es-CL" sz="6700" dirty="0">
                <a:solidFill>
                  <a:srgbClr val="FFFFFF"/>
                </a:solidFill>
              </a:rPr>
            </a:br>
            <a:r>
              <a:rPr lang="es-CL" sz="6700" dirty="0">
                <a:solidFill>
                  <a:srgbClr val="FFFFFF"/>
                </a:solidFill>
              </a:rPr>
              <a:t>los desafíos de nuestro sistema de Salud?</a:t>
            </a:r>
            <a:br>
              <a:rPr lang="es-CL" sz="6700" dirty="0">
                <a:solidFill>
                  <a:srgbClr val="FFFFFF"/>
                </a:solidFill>
              </a:rPr>
            </a:br>
            <a:endParaRPr lang="es-CL" sz="6700" dirty="0">
              <a:solidFill>
                <a:srgbClr val="FFFFFF"/>
              </a:solidFill>
            </a:endParaRPr>
          </a:p>
        </p:txBody>
      </p:sp>
      <p:cxnSp>
        <p:nvCxnSpPr>
          <p:cNvPr id="11273" name="Straight Connector 11272">
            <a:extLst>
              <a:ext uri="{FF2B5EF4-FFF2-40B4-BE49-F238E27FC236}">
                <a16:creationId xmlns:a16="http://schemas.microsoft.com/office/drawing/2014/main" id="{B1D1A340-723B-4014-B5FE-204F062731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4558589"/>
            <a:ext cx="9144000" cy="0"/>
          </a:xfrm>
          <a:prstGeom prst="line">
            <a:avLst/>
          </a:prstGeom>
          <a:ln w="28575">
            <a:solidFill>
              <a:srgbClr val="FFFFFF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03078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7" name="2 Marcador de contenido">
            <a:extLst>
              <a:ext uri="{FF2B5EF4-FFF2-40B4-BE49-F238E27FC236}">
                <a16:creationId xmlns:a16="http://schemas.microsoft.com/office/drawing/2014/main" id="{E39BFB06-7946-C5CD-AF72-6984669798F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20899" y="682081"/>
            <a:ext cx="10150198" cy="5970494"/>
          </a:xfrm>
        </p:spPr>
        <p:txBody>
          <a:bodyPr vert="horz" lIns="38576" tIns="19289" rIns="38576" bIns="19289" rtlCol="0">
            <a:noAutofit/>
          </a:bodyPr>
          <a:lstStyle/>
          <a:p>
            <a:pPr algn="just" eaLnBrk="1" hangingPunct="1">
              <a:buFont typeface="Wingdings" pitchFamily="2" charset="2"/>
              <a:buChar char="q"/>
            </a:pPr>
            <a:r>
              <a:rPr lang="es-CL" altLang="es-CL" sz="2400" dirty="0"/>
              <a:t>El envejecimiento de la población: 3,6 millones mayores de 60 años (18,4%) en el 2023.</a:t>
            </a:r>
          </a:p>
          <a:p>
            <a:pPr algn="just" eaLnBrk="1" hangingPunct="1">
              <a:buFont typeface="Wingdings" pitchFamily="2" charset="2"/>
              <a:buChar char="q"/>
            </a:pPr>
            <a:r>
              <a:rPr lang="es-ES_tradnl" altLang="es-CL" sz="2400" dirty="0"/>
              <a:t>El cambio del perfil epidemiológico: cuarta fase de la transición con ECNT + Cáncer + enfermedades degenerativas y reemergencia de infecciosas</a:t>
            </a:r>
          </a:p>
          <a:p>
            <a:pPr algn="just" eaLnBrk="1" hangingPunct="1">
              <a:buFont typeface="Wingdings" pitchFamily="2" charset="2"/>
              <a:buChar char="q"/>
            </a:pPr>
            <a:r>
              <a:rPr lang="es-ES_tradnl" altLang="es-CL" sz="2400" dirty="0"/>
              <a:t>La Inequidad de acceso en Salud: listas de espera y copagos</a:t>
            </a:r>
          </a:p>
          <a:p>
            <a:pPr algn="just" eaLnBrk="1" hangingPunct="1">
              <a:buFont typeface="Wingdings" pitchFamily="2" charset="2"/>
              <a:buChar char="q"/>
            </a:pPr>
            <a:r>
              <a:rPr lang="es-ES_tradnl" altLang="es-CL" sz="2400" dirty="0"/>
              <a:t>El avance Tecnológico en Salud: medicamentos de alto costo y cambios tecnológicos que desafían los actuales modelos de gestión</a:t>
            </a:r>
          </a:p>
          <a:p>
            <a:pPr algn="just" eaLnBrk="1" hangingPunct="1">
              <a:buFont typeface="Wingdings" pitchFamily="2" charset="2"/>
              <a:buChar char="q"/>
            </a:pPr>
            <a:r>
              <a:rPr lang="es-CL" sz="2400" dirty="0"/>
              <a:t>Un sistema ISAPREs agotado y un FONASA capturado por el sistema público prestador</a:t>
            </a:r>
          </a:p>
          <a:p>
            <a:pPr algn="just" eaLnBrk="1" hangingPunct="1">
              <a:buFont typeface="Wingdings" pitchFamily="2" charset="2"/>
              <a:buChar char="q"/>
            </a:pPr>
            <a:r>
              <a:rPr lang="es-CL" sz="2400" dirty="0"/>
              <a:t>Un sistema prestador privado dinámico pero orientado al otorgamiento de prestaciones sin modelo de atención que controle los costos, muy dependiente hoy del sistema asegurador privado y un sistema público capturado por los gremios que impide reformas reales que afecten las causas de sus ineficiencias y condiciona sus resultados</a:t>
            </a:r>
            <a:endParaRPr lang="es-ES_tradnl" altLang="es-CL" sz="2400" dirty="0"/>
          </a:p>
          <a:p>
            <a:pPr algn="just" eaLnBrk="1" hangingPunct="1">
              <a:buFont typeface="Wingdings" pitchFamily="2" charset="2"/>
              <a:buChar char="q"/>
            </a:pPr>
            <a:endParaRPr lang="es-ES" altLang="es-CL" sz="2400" dirty="0"/>
          </a:p>
        </p:txBody>
      </p:sp>
      <p:sp>
        <p:nvSpPr>
          <p:cNvPr id="43010" name="1 Título">
            <a:extLst>
              <a:ext uri="{FF2B5EF4-FFF2-40B4-BE49-F238E27FC236}">
                <a16:creationId xmlns:a16="http://schemas.microsoft.com/office/drawing/2014/main" id="{5AB60153-FF5E-D5B0-F6EB-37ABD987D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8133" y="104930"/>
            <a:ext cx="10335729" cy="200990"/>
          </a:xfrm>
        </p:spPr>
        <p:txBody>
          <a:bodyPr vert="horz" lIns="38576" tIns="19289" rIns="38576" bIns="19289" rtlCol="0" anchor="t">
            <a:noAutofit/>
          </a:bodyPr>
          <a:lstStyle/>
          <a:p>
            <a:pPr algn="ctr">
              <a:defRPr/>
            </a:pPr>
            <a:r>
              <a:rPr lang="es-ES_tradnl" altLang="es-CL" sz="4000" dirty="0">
                <a:solidFill>
                  <a:schemeClr val="tx1"/>
                </a:solidFill>
              </a:rPr>
              <a:t>desafíos sanitarios y de gestión</a:t>
            </a:r>
            <a:endParaRPr lang="es-ES" altLang="es-CL" sz="4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Marcador de contenido 2">
            <a:extLst>
              <a:ext uri="{FF2B5EF4-FFF2-40B4-BE49-F238E27FC236}">
                <a16:creationId xmlns:a16="http://schemas.microsoft.com/office/drawing/2014/main" id="{67D953C9-3533-074A-420E-0A726EBFFA4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725756" y="459585"/>
            <a:ext cx="4708525" cy="2567402"/>
          </a:xfrm>
        </p:spPr>
        <p:txBody>
          <a:bodyPr>
            <a:normAutofit lnSpcReduction="10000"/>
          </a:bodyPr>
          <a:lstStyle/>
          <a:p>
            <a:pPr algn="just" eaLnBrk="1" hangingPunct="1">
              <a:buFont typeface="Wingdings" pitchFamily="2" charset="2"/>
              <a:buChar char="Ø"/>
            </a:pPr>
            <a:r>
              <a:rPr lang="es-CL" altLang="es-CL" dirty="0"/>
              <a:t>Esto nos genera</a:t>
            </a:r>
            <a:r>
              <a:rPr lang="es-CL" altLang="es-CL" b="1" dirty="0"/>
              <a:t> </a:t>
            </a:r>
            <a:r>
              <a:rPr lang="es-CL" altLang="es-CL" dirty="0"/>
              <a:t>5 prioridades con enfoque epidemiológico</a:t>
            </a:r>
          </a:p>
          <a:p>
            <a:pPr lvl="1" algn="just" eaLnBrk="1" hangingPunct="1">
              <a:buFont typeface="Wingdings" pitchFamily="2" charset="2"/>
              <a:buChar char="q"/>
            </a:pPr>
            <a:r>
              <a:rPr lang="es-CL" altLang="es-CL" b="1" dirty="0"/>
              <a:t>Cáncer</a:t>
            </a:r>
          </a:p>
          <a:p>
            <a:pPr lvl="1" algn="just" eaLnBrk="1" hangingPunct="1">
              <a:buFont typeface="Wingdings" pitchFamily="2" charset="2"/>
              <a:buChar char="q"/>
            </a:pPr>
            <a:r>
              <a:rPr lang="es-CL" altLang="es-CL" b="1" dirty="0"/>
              <a:t>Salud Mental</a:t>
            </a:r>
          </a:p>
          <a:p>
            <a:pPr lvl="1" algn="just" eaLnBrk="1" hangingPunct="1">
              <a:buFont typeface="Wingdings" pitchFamily="2" charset="2"/>
              <a:buChar char="q"/>
            </a:pPr>
            <a:r>
              <a:rPr lang="es-CL" altLang="es-CL" b="1" dirty="0"/>
              <a:t>Crónicas Cardiovasculares</a:t>
            </a:r>
          </a:p>
          <a:p>
            <a:pPr lvl="1" algn="just" eaLnBrk="1" hangingPunct="1">
              <a:buFont typeface="Wingdings" pitchFamily="2" charset="2"/>
              <a:buChar char="q"/>
            </a:pPr>
            <a:r>
              <a:rPr lang="es-CL" altLang="es-CL" b="1" dirty="0"/>
              <a:t>Patologías y problemas de Salud asociados a Catástrofes</a:t>
            </a:r>
            <a:endParaRPr lang="es-CL" altLang="es-CL" dirty="0"/>
          </a:p>
          <a:p>
            <a:pPr lvl="1" algn="just" eaLnBrk="1" hangingPunct="1">
              <a:buFont typeface="Wingdings" pitchFamily="2" charset="2"/>
              <a:buChar char="q"/>
            </a:pPr>
            <a:r>
              <a:rPr lang="es-CL" altLang="es-CL" b="1" dirty="0"/>
              <a:t>Enfermedades Raras (drogas huérfanas)</a:t>
            </a:r>
            <a:endParaRPr lang="es-CL" altLang="es-CL" dirty="0"/>
          </a:p>
        </p:txBody>
      </p:sp>
      <p:pic>
        <p:nvPicPr>
          <p:cNvPr id="195586" name="Picture 2">
            <a:extLst>
              <a:ext uri="{FF2B5EF4-FFF2-40B4-BE49-F238E27FC236}">
                <a16:creationId xmlns:a16="http://schemas.microsoft.com/office/drawing/2014/main" id="{22284DFF-63DF-5932-179A-9EC7E16445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792"/>
          <a:stretch>
            <a:fillRect/>
          </a:stretch>
        </p:blipFill>
        <p:spPr bwMode="auto">
          <a:xfrm>
            <a:off x="611945" y="615834"/>
            <a:ext cx="5872015" cy="5659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Marcador de contenido 20">
            <a:extLst>
              <a:ext uri="{FF2B5EF4-FFF2-40B4-BE49-F238E27FC236}">
                <a16:creationId xmlns:a16="http://schemas.microsoft.com/office/drawing/2014/main" id="{51F7A429-7859-25F5-6161-E425681D2C2B}"/>
              </a:ext>
            </a:extLst>
          </p:cNvPr>
          <p:cNvSpPr txBox="1">
            <a:spLocks/>
          </p:cNvSpPr>
          <p:nvPr/>
        </p:nvSpPr>
        <p:spPr>
          <a:xfrm>
            <a:off x="784224" y="6275409"/>
            <a:ext cx="5659440" cy="4318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CL" sz="10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t>Martínez-Sanguinetti, M. A., Leiva-Ordoñez, A. M., </a:t>
            </a:r>
            <a:r>
              <a:rPr kumimoji="0" lang="es-CL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t>Petermann</a:t>
            </a:r>
            <a:r>
              <a:rPr kumimoji="0" lang="es-CL" sz="10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t>-Rocha, F., &amp; Celis-Morales, C. (2021). ¿ Cómo ha cambiado el perfil epidemiológico en Chile en los últimos 10 años?. </a:t>
            </a:r>
            <a:r>
              <a:rPr kumimoji="0" lang="es-CL" sz="1000" b="0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t>Revista médica de Chile</a:t>
            </a:r>
            <a:r>
              <a:rPr kumimoji="0" lang="es-CL" sz="10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t>, </a:t>
            </a:r>
            <a:r>
              <a:rPr kumimoji="0" lang="es-CL" sz="1000" b="0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t>149</a:t>
            </a:r>
            <a:r>
              <a:rPr kumimoji="0" lang="es-CL" sz="10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t>(1), 149-152.</a:t>
            </a:r>
            <a:endParaRPr kumimoji="0" lang="es-CL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AC0B83B6-3B20-66F3-704C-DDB922BA81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25756" y="3127571"/>
            <a:ext cx="4708525" cy="2796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marL="136525" indent="-136525" defTabSz="685800">
              <a:lnSpc>
                <a:spcPct val="90000"/>
              </a:lnSpc>
              <a:spcBef>
                <a:spcPts val="900"/>
              </a:spcBef>
              <a:buClr>
                <a:srgbClr val="9E3611"/>
              </a:buClr>
              <a:buSzPct val="85000"/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Rockwell" panose="02060603020205020403" pitchFamily="18" charset="77"/>
              </a:defRPr>
            </a:lvl1pPr>
            <a:lvl2pPr marL="342900" indent="-136525" defTabSz="685800">
              <a:lnSpc>
                <a:spcPct val="90000"/>
              </a:lnSpc>
              <a:spcBef>
                <a:spcPts val="300"/>
              </a:spcBef>
              <a:spcAft>
                <a:spcPts val="150"/>
              </a:spcAft>
              <a:buClr>
                <a:srgbClr val="9E3611"/>
              </a:buClr>
              <a:buSzPct val="85000"/>
              <a:buFont typeface="Wingdings" pitchFamily="2" charset="2"/>
              <a:buChar char="§"/>
              <a:defRPr sz="1300">
                <a:solidFill>
                  <a:schemeClr val="tx1"/>
                </a:solidFill>
                <a:latin typeface="Rockwell" panose="02060603020205020403" pitchFamily="18" charset="77"/>
              </a:defRPr>
            </a:lvl2pPr>
            <a:lvl3pPr marL="730250" indent="-182563" defTabSz="685800">
              <a:lnSpc>
                <a:spcPct val="90000"/>
              </a:lnSpc>
              <a:spcBef>
                <a:spcPts val="300"/>
              </a:spcBef>
              <a:spcAft>
                <a:spcPts val="150"/>
              </a:spcAft>
              <a:buClr>
                <a:srgbClr val="9E3611"/>
              </a:buClr>
              <a:buSzPct val="85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Rockwell" panose="02060603020205020403" pitchFamily="18" charset="77"/>
              </a:defRPr>
            </a:lvl3pPr>
            <a:lvl4pPr marL="1004888" indent="-182563" defTabSz="685800">
              <a:lnSpc>
                <a:spcPct val="90000"/>
              </a:lnSpc>
              <a:spcBef>
                <a:spcPts val="300"/>
              </a:spcBef>
              <a:spcAft>
                <a:spcPts val="150"/>
              </a:spcAft>
              <a:buClr>
                <a:srgbClr val="9E3611"/>
              </a:buClr>
              <a:buSzPct val="85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Rockwell" panose="02060603020205020403" pitchFamily="18" charset="77"/>
              </a:defRPr>
            </a:lvl4pPr>
            <a:lvl5pPr marL="1279525" indent="-182563" defTabSz="685800">
              <a:lnSpc>
                <a:spcPct val="90000"/>
              </a:lnSpc>
              <a:spcBef>
                <a:spcPts val="300"/>
              </a:spcBef>
              <a:spcAft>
                <a:spcPts val="150"/>
              </a:spcAft>
              <a:buClr>
                <a:srgbClr val="9E3611"/>
              </a:buClr>
              <a:buSzPct val="85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Rockwell" panose="02060603020205020403" pitchFamily="18" charset="77"/>
              </a:defRPr>
            </a:lvl5pPr>
            <a:lvl6pPr marL="1736725" indent="-182563" defTabSz="685800" eaLnBrk="0" fontAlgn="base" hangingPunct="0">
              <a:lnSpc>
                <a:spcPct val="90000"/>
              </a:lnSpc>
              <a:spcBef>
                <a:spcPts val="300"/>
              </a:spcBef>
              <a:spcAft>
                <a:spcPts val="150"/>
              </a:spcAft>
              <a:buClr>
                <a:srgbClr val="9E3611"/>
              </a:buClr>
              <a:buSzPct val="85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Rockwell" panose="02060603020205020403" pitchFamily="18" charset="77"/>
              </a:defRPr>
            </a:lvl6pPr>
            <a:lvl7pPr marL="2193925" indent="-182563" defTabSz="685800" eaLnBrk="0" fontAlgn="base" hangingPunct="0">
              <a:lnSpc>
                <a:spcPct val="90000"/>
              </a:lnSpc>
              <a:spcBef>
                <a:spcPts val="300"/>
              </a:spcBef>
              <a:spcAft>
                <a:spcPts val="150"/>
              </a:spcAft>
              <a:buClr>
                <a:srgbClr val="9E3611"/>
              </a:buClr>
              <a:buSzPct val="85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Rockwell" panose="02060603020205020403" pitchFamily="18" charset="77"/>
              </a:defRPr>
            </a:lvl7pPr>
            <a:lvl8pPr marL="2651125" indent="-182563" defTabSz="685800" eaLnBrk="0" fontAlgn="base" hangingPunct="0">
              <a:lnSpc>
                <a:spcPct val="90000"/>
              </a:lnSpc>
              <a:spcBef>
                <a:spcPts val="300"/>
              </a:spcBef>
              <a:spcAft>
                <a:spcPts val="150"/>
              </a:spcAft>
              <a:buClr>
                <a:srgbClr val="9E3611"/>
              </a:buClr>
              <a:buSzPct val="85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Rockwell" panose="02060603020205020403" pitchFamily="18" charset="77"/>
              </a:defRPr>
            </a:lvl8pPr>
            <a:lvl9pPr marL="3108325" indent="-182563" defTabSz="685800" eaLnBrk="0" fontAlgn="base" hangingPunct="0">
              <a:lnSpc>
                <a:spcPct val="90000"/>
              </a:lnSpc>
              <a:spcBef>
                <a:spcPts val="300"/>
              </a:spcBef>
              <a:spcAft>
                <a:spcPts val="150"/>
              </a:spcAft>
              <a:buClr>
                <a:srgbClr val="9E3611"/>
              </a:buClr>
              <a:buSzPct val="85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Rockwell" panose="02060603020205020403" pitchFamily="18" charset="77"/>
              </a:defRPr>
            </a:lvl9pPr>
          </a:lstStyle>
          <a:p>
            <a:pPr marL="136525" marR="0" lvl="0" indent="-136525" algn="just" defTabSz="685800" rtl="0" eaLnBrk="1" fontAlgn="auto" latinLnBrk="0" hangingPunct="1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9E3611"/>
              </a:buClr>
              <a:buSzPct val="85000"/>
              <a:buFont typeface="Wingdings" pitchFamily="2" charset="2"/>
              <a:buChar char="Ø"/>
              <a:tabLst/>
              <a:defRPr/>
            </a:pPr>
            <a:r>
              <a:rPr kumimoji="0" lang="es-CL" altLang="es-CL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ckwell" panose="02060603020205020403" pitchFamily="18" charset="77"/>
                <a:ea typeface="+mn-ea"/>
                <a:cs typeface="+mn-cs"/>
              </a:rPr>
              <a:t> Y 5 prioridades por grupos de población</a:t>
            </a:r>
          </a:p>
          <a:p>
            <a:pPr marL="342900" marR="0" lvl="1" indent="-136525" algn="just" defTabSz="6858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150"/>
              </a:spcAft>
              <a:buClr>
                <a:srgbClr val="9E3611"/>
              </a:buClr>
              <a:buSzPct val="85000"/>
              <a:buFont typeface="Wingdings" pitchFamily="2" charset="2"/>
              <a:buChar char="q"/>
              <a:tabLst/>
              <a:defRPr/>
            </a:pPr>
            <a:r>
              <a:rPr kumimoji="0" lang="es-CL" altLang="es-C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ckwell" panose="02060603020205020403" pitchFamily="18" charset="77"/>
                <a:ea typeface="+mn-ea"/>
                <a:cs typeface="+mn-cs"/>
              </a:rPr>
              <a:t>El adulto mayor (postración y soledad, medicamentos y demencias)</a:t>
            </a:r>
          </a:p>
          <a:p>
            <a:pPr marL="342900" marR="0" lvl="1" indent="-136525" algn="just" defTabSz="6858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150"/>
              </a:spcAft>
              <a:buClr>
                <a:srgbClr val="9E3611"/>
              </a:buClr>
              <a:buSzPct val="85000"/>
              <a:buFont typeface="Wingdings" pitchFamily="2" charset="2"/>
              <a:buChar char="q"/>
              <a:tabLst/>
              <a:defRPr/>
            </a:pPr>
            <a:r>
              <a:rPr kumimoji="0" lang="es-CL" altLang="es-C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ckwell" panose="02060603020205020403" pitchFamily="18" charset="77"/>
                <a:ea typeface="+mn-ea"/>
                <a:cs typeface="+mn-cs"/>
              </a:rPr>
              <a:t>Jóvenes (alcohol, drogas, salud sexual y suicidios)</a:t>
            </a:r>
          </a:p>
          <a:p>
            <a:pPr marL="342900" marR="0" lvl="1" indent="-136525" algn="just" defTabSz="6858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150"/>
              </a:spcAft>
              <a:buClr>
                <a:srgbClr val="9E3611"/>
              </a:buClr>
              <a:buSzPct val="85000"/>
              <a:buFont typeface="Wingdings" pitchFamily="2" charset="2"/>
              <a:buChar char="q"/>
              <a:tabLst/>
              <a:defRPr/>
            </a:pPr>
            <a:r>
              <a:rPr kumimoji="0" lang="es-CL" altLang="es-C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ckwell" panose="02060603020205020403" pitchFamily="18" charset="77"/>
                <a:ea typeface="+mn-ea"/>
                <a:cs typeface="+mn-cs"/>
              </a:rPr>
              <a:t>Discapacitados (Rehabilitación neurológica de adultos)</a:t>
            </a:r>
          </a:p>
          <a:p>
            <a:pPr marL="342900" marR="0" lvl="1" indent="-136525" algn="just" defTabSz="6858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150"/>
              </a:spcAft>
              <a:buClr>
                <a:srgbClr val="9E3611"/>
              </a:buClr>
              <a:buSzPct val="85000"/>
              <a:buFont typeface="Wingdings" pitchFamily="2" charset="2"/>
              <a:buChar char="q"/>
              <a:tabLst/>
              <a:defRPr/>
            </a:pPr>
            <a:r>
              <a:rPr kumimoji="0" lang="es-CL" altLang="es-C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ckwell" panose="02060603020205020403" pitchFamily="18" charset="77"/>
                <a:ea typeface="+mn-ea"/>
                <a:cs typeface="+mn-cs"/>
              </a:rPr>
              <a:t>Los Obesos (40% o 7,8 millones en 2023)</a:t>
            </a:r>
            <a:endParaRPr kumimoji="0" lang="es-CL" altLang="es-C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ckwell" panose="02060603020205020403" pitchFamily="18" charset="77"/>
              <a:ea typeface="+mn-ea"/>
              <a:cs typeface="+mn-cs"/>
            </a:endParaRPr>
          </a:p>
          <a:p>
            <a:pPr marL="342900" marR="0" lvl="1" indent="-136525" algn="just" defTabSz="6858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150"/>
              </a:spcAft>
              <a:buClr>
                <a:srgbClr val="9E3611"/>
              </a:buClr>
              <a:buSzPct val="85000"/>
              <a:buFont typeface="Wingdings" pitchFamily="2" charset="2"/>
              <a:buChar char="q"/>
              <a:tabLst/>
              <a:defRPr/>
            </a:pPr>
            <a:r>
              <a:rPr kumimoji="0" lang="es-CL" altLang="es-C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ckwell" panose="02060603020205020403" pitchFamily="18" charset="77"/>
                <a:ea typeface="+mn-ea"/>
                <a:cs typeface="+mn-cs"/>
              </a:rPr>
              <a:t>Los profesionales y administrativos del sector salud (580 mil)</a:t>
            </a:r>
            <a:endParaRPr kumimoji="0" lang="es-CL" altLang="es-C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ckwell" panose="02060603020205020403" pitchFamily="18" charset="77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>
            <a:extLst>
              <a:ext uri="{FF2B5EF4-FFF2-40B4-BE49-F238E27FC236}">
                <a16:creationId xmlns:a16="http://schemas.microsoft.com/office/drawing/2014/main" id="{56F4C0F4-685D-6CA7-2E03-B0A0520A05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17565" y="2153899"/>
            <a:ext cx="3604592" cy="415413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Ctr="0" compatLnSpc="1">
            <a:prstTxWarp prst="textNoShape">
              <a:avLst/>
            </a:prstTxWarp>
            <a:normAutofit fontScale="85000" lnSpcReduction="10000"/>
          </a:bodyPr>
          <a:lstStyle/>
          <a:p>
            <a:pPr marL="0" marR="0" lvl="0" indent="0" algn="just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D34817">
                  <a:lumMod val="75000"/>
                </a:srgbClr>
              </a:buClr>
              <a:buSzPct val="85000"/>
              <a:buFontTx/>
              <a:buNone/>
              <a:tabLst/>
              <a:defRPr/>
            </a:pPr>
            <a:r>
              <a:rPr kumimoji="0" lang="en-US" altLang="es-CL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Distribución</a:t>
            </a:r>
            <a:r>
              <a:rPr kumimoji="0" lang="en-US" altLang="es-C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</a:t>
            </a:r>
            <a:r>
              <a:rPr kumimoji="0" lang="en-US" altLang="es-CL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ingresos</a:t>
            </a:r>
            <a:r>
              <a:rPr kumimoji="0" lang="en-US" altLang="es-C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</a:t>
            </a:r>
            <a:r>
              <a:rPr kumimoji="0" lang="en-US" altLang="es-CL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sistema</a:t>
            </a:r>
            <a:r>
              <a:rPr kumimoji="0" lang="en-US" altLang="es-C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de </a:t>
            </a:r>
            <a:r>
              <a:rPr kumimoji="0" lang="en-US" altLang="es-CL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salud</a:t>
            </a:r>
            <a:r>
              <a:rPr kumimoji="0" lang="en-US" altLang="es-C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</a:t>
            </a:r>
            <a:r>
              <a:rPr kumimoji="0" lang="en-US" altLang="es-CL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en</a:t>
            </a:r>
            <a:r>
              <a:rPr kumimoji="0" lang="en-US" altLang="es-C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Chile, </a:t>
            </a:r>
            <a:r>
              <a:rPr kumimoji="0" lang="en-US" altLang="es-CL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por</a:t>
            </a:r>
            <a:r>
              <a:rPr kumimoji="0" lang="en-US" altLang="es-C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</a:t>
            </a:r>
            <a:r>
              <a:rPr kumimoji="0" lang="en-US" altLang="es-CL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previsión</a:t>
            </a:r>
            <a:r>
              <a:rPr kumimoji="0" lang="en-US" altLang="es-C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, </a:t>
            </a:r>
            <a:r>
              <a:rPr kumimoji="0" lang="en-US" altLang="es-CL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periodo</a:t>
            </a:r>
            <a:r>
              <a:rPr kumimoji="0" lang="en-US" altLang="es-C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2013-2021 (</a:t>
            </a:r>
            <a:r>
              <a:rPr kumimoji="0" lang="en-US" altLang="es-CL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en</a:t>
            </a:r>
            <a:r>
              <a:rPr kumimoji="0" lang="en-US" altLang="es-C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miles de pesos </a:t>
            </a:r>
            <a:r>
              <a:rPr kumimoji="0" lang="en-US" altLang="es-CL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diciembre</a:t>
            </a:r>
            <a:r>
              <a:rPr kumimoji="0" lang="en-US" altLang="es-C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2021)</a:t>
            </a:r>
            <a:endParaRPr kumimoji="0" lang="en-US" altLang="es-CL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  <a:p>
            <a:pPr marL="0" marR="0" lvl="0" indent="-182880" algn="just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en-US" altLang="es-C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Fuente: </a:t>
            </a:r>
            <a:r>
              <a:rPr kumimoji="0" lang="en-US" altLang="es-CL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Elaboración</a:t>
            </a:r>
            <a:r>
              <a:rPr kumimoji="0" lang="en-US" altLang="es-C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</a:t>
            </a:r>
            <a:r>
              <a:rPr kumimoji="0" lang="en-US" altLang="es-CL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propia</a:t>
            </a:r>
            <a:r>
              <a:rPr kumimoji="0" lang="en-US" altLang="es-C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</a:t>
            </a:r>
            <a:r>
              <a:rPr kumimoji="0" lang="en-US" altLang="es-CL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en</a:t>
            </a:r>
            <a:r>
              <a:rPr kumimoji="0" lang="en-US" altLang="es-C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base a </a:t>
            </a:r>
            <a:r>
              <a:rPr kumimoji="0" lang="en-US" altLang="es-CL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datos</a:t>
            </a:r>
            <a:r>
              <a:rPr kumimoji="0" lang="en-US" altLang="es-C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de la </a:t>
            </a:r>
            <a:r>
              <a:rPr kumimoji="0" lang="en-US" altLang="es-CL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Superintendencia</a:t>
            </a:r>
            <a:r>
              <a:rPr kumimoji="0" lang="en-US" altLang="es-C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de </a:t>
            </a:r>
            <a:r>
              <a:rPr kumimoji="0" lang="en-US" altLang="es-CL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Salud</a:t>
            </a:r>
            <a:r>
              <a:rPr kumimoji="0" lang="en-US" altLang="es-C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y </a:t>
            </a:r>
            <a:r>
              <a:rPr kumimoji="0" lang="en-US" altLang="es-CL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el</a:t>
            </a:r>
            <a:r>
              <a:rPr kumimoji="0" lang="en-US" altLang="es-C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FONASA.</a:t>
            </a:r>
          </a:p>
          <a:p>
            <a:pPr marL="0" marR="0" lvl="0" indent="-182880" algn="just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en-US" altLang="es-C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* </a:t>
            </a:r>
            <a:r>
              <a:rPr kumimoji="0" lang="en-US" altLang="es-CL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Incluye</a:t>
            </a:r>
            <a:r>
              <a:rPr kumimoji="0" lang="en-US" altLang="es-C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</a:t>
            </a:r>
            <a:r>
              <a:rPr kumimoji="0" lang="en-US" altLang="es-CL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ingresos</a:t>
            </a:r>
            <a:r>
              <a:rPr kumimoji="0" lang="en-US" altLang="es-C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</a:t>
            </a:r>
            <a:r>
              <a:rPr kumimoji="0" lang="en-US" altLang="es-CL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por</a:t>
            </a:r>
            <a:r>
              <a:rPr kumimoji="0" lang="en-US" altLang="es-C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</a:t>
            </a:r>
            <a:r>
              <a:rPr kumimoji="0" lang="en-US" altLang="es-CL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aportes</a:t>
            </a:r>
            <a:r>
              <a:rPr kumimoji="0" lang="en-US" altLang="es-C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</a:t>
            </a:r>
            <a:r>
              <a:rPr kumimoji="0" lang="en-US" altLang="es-CL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fiscales</a:t>
            </a:r>
            <a:r>
              <a:rPr kumimoji="0" lang="en-US" altLang="es-C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, </a:t>
            </a:r>
            <a:r>
              <a:rPr kumimoji="0" lang="en-US" altLang="es-CL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recaudación</a:t>
            </a:r>
            <a:r>
              <a:rPr kumimoji="0" lang="en-US" altLang="es-C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</a:t>
            </a:r>
            <a:r>
              <a:rPr kumimoji="0" lang="en-US" altLang="es-CL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por</a:t>
            </a:r>
            <a:r>
              <a:rPr kumimoji="0" lang="en-US" altLang="es-C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</a:t>
            </a:r>
            <a:r>
              <a:rPr kumimoji="0" lang="en-US" altLang="es-CL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cotizaciones</a:t>
            </a:r>
            <a:r>
              <a:rPr kumimoji="0" lang="en-US" altLang="es-C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y </a:t>
            </a:r>
            <a:r>
              <a:rPr kumimoji="0" lang="en-US" altLang="es-CL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otras</a:t>
            </a:r>
            <a:r>
              <a:rPr kumimoji="0" lang="en-US" altLang="es-C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</a:t>
            </a:r>
            <a:r>
              <a:rPr kumimoji="0" lang="en-US" altLang="es-CL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fuentes</a:t>
            </a:r>
            <a:r>
              <a:rPr kumimoji="0" lang="en-US" altLang="es-C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de </a:t>
            </a:r>
            <a:r>
              <a:rPr kumimoji="0" lang="en-US" altLang="es-CL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financiamiento</a:t>
            </a:r>
            <a:r>
              <a:rPr kumimoji="0" lang="en-US" altLang="es-C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.</a:t>
            </a:r>
          </a:p>
          <a:p>
            <a:pPr marL="0" marR="0" lvl="0" indent="-182880" algn="just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en-US" altLang="es-C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** </a:t>
            </a:r>
            <a:r>
              <a:rPr kumimoji="0" lang="en-US" altLang="es-CL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Incluye</a:t>
            </a:r>
            <a:r>
              <a:rPr kumimoji="0" lang="en-US" altLang="es-C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</a:t>
            </a:r>
            <a:r>
              <a:rPr kumimoji="0" lang="en-US" altLang="es-CL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ingresos</a:t>
            </a:r>
            <a:r>
              <a:rPr kumimoji="0" lang="en-US" altLang="es-C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</a:t>
            </a:r>
            <a:r>
              <a:rPr kumimoji="0" lang="en-US" altLang="es-CL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por</a:t>
            </a:r>
            <a:r>
              <a:rPr kumimoji="0" lang="en-US" altLang="es-C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</a:t>
            </a:r>
            <a:r>
              <a:rPr kumimoji="0" lang="en-US" altLang="es-CL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concepto</a:t>
            </a:r>
            <a:r>
              <a:rPr kumimoji="0" lang="en-US" altLang="es-C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de </a:t>
            </a:r>
            <a:r>
              <a:rPr kumimoji="0" lang="en-US" altLang="es-CL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Cotización</a:t>
            </a:r>
            <a:r>
              <a:rPr kumimoji="0" lang="en-US" altLang="es-C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Legal (7%), </a:t>
            </a:r>
            <a:r>
              <a:rPr kumimoji="0" lang="en-US" altLang="es-CL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Cotización</a:t>
            </a:r>
            <a:r>
              <a:rPr kumimoji="0" lang="en-US" altLang="es-C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</a:t>
            </a:r>
            <a:r>
              <a:rPr kumimoji="0" lang="en-US" altLang="es-CL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Adicional</a:t>
            </a:r>
            <a:r>
              <a:rPr kumimoji="0" lang="en-US" altLang="es-C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</a:t>
            </a:r>
            <a:r>
              <a:rPr kumimoji="0" lang="en-US" altLang="es-CL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Voluntaria</a:t>
            </a:r>
            <a:r>
              <a:rPr kumimoji="0" lang="en-US" altLang="es-C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, </a:t>
            </a:r>
            <a:r>
              <a:rPr kumimoji="0" lang="en-US" altLang="es-CL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Aporte</a:t>
            </a:r>
            <a:r>
              <a:rPr kumimoji="0" lang="en-US" altLang="es-C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</a:t>
            </a:r>
            <a:r>
              <a:rPr kumimoji="0" lang="en-US" altLang="es-CL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Adicional</a:t>
            </a:r>
            <a:r>
              <a:rPr kumimoji="0" lang="en-US" altLang="es-C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, </a:t>
            </a:r>
            <a:r>
              <a:rPr kumimoji="0" lang="en-US" altLang="es-CL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Ingresos</a:t>
            </a:r>
            <a:r>
              <a:rPr kumimoji="0" lang="en-US" altLang="es-C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</a:t>
            </a:r>
            <a:r>
              <a:rPr kumimoji="0" lang="en-US" altLang="es-CL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por</a:t>
            </a:r>
            <a:r>
              <a:rPr kumimoji="0" lang="en-US" altLang="es-C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</a:t>
            </a:r>
            <a:r>
              <a:rPr kumimoji="0" lang="en-US" altLang="es-CL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Fondo</a:t>
            </a:r>
            <a:r>
              <a:rPr kumimoji="0" lang="en-US" altLang="es-C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de </a:t>
            </a:r>
            <a:r>
              <a:rPr kumimoji="0" lang="en-US" altLang="es-CL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Compensación</a:t>
            </a:r>
            <a:r>
              <a:rPr kumimoji="0" lang="en-US" altLang="es-C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y </a:t>
            </a:r>
            <a:r>
              <a:rPr kumimoji="0" lang="en-US" altLang="es-CL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Otros</a:t>
            </a:r>
            <a:r>
              <a:rPr kumimoji="0" lang="en-US" altLang="es-C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.</a:t>
            </a: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A5B34870-8F3D-CE37-C464-CFEC1F6ED91F}"/>
              </a:ext>
            </a:extLst>
          </p:cNvPr>
          <p:cNvGraphicFramePr>
            <a:graphicFrameLocks noGrp="1"/>
          </p:cNvGraphicFramePr>
          <p:nvPr/>
        </p:nvGraphicFramePr>
        <p:xfrm>
          <a:off x="191332" y="2153899"/>
          <a:ext cx="7547938" cy="39785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46457">
                  <a:extLst>
                    <a:ext uri="{9D8B030D-6E8A-4147-A177-3AD203B41FA5}">
                      <a16:colId xmlns:a16="http://schemas.microsoft.com/office/drawing/2014/main" val="620619906"/>
                    </a:ext>
                  </a:extLst>
                </a:gridCol>
                <a:gridCol w="1582695">
                  <a:extLst>
                    <a:ext uri="{9D8B030D-6E8A-4147-A177-3AD203B41FA5}">
                      <a16:colId xmlns:a16="http://schemas.microsoft.com/office/drawing/2014/main" val="1392217557"/>
                    </a:ext>
                  </a:extLst>
                </a:gridCol>
                <a:gridCol w="962706">
                  <a:extLst>
                    <a:ext uri="{9D8B030D-6E8A-4147-A177-3AD203B41FA5}">
                      <a16:colId xmlns:a16="http://schemas.microsoft.com/office/drawing/2014/main" val="1919126306"/>
                    </a:ext>
                  </a:extLst>
                </a:gridCol>
                <a:gridCol w="1487974">
                  <a:extLst>
                    <a:ext uri="{9D8B030D-6E8A-4147-A177-3AD203B41FA5}">
                      <a16:colId xmlns:a16="http://schemas.microsoft.com/office/drawing/2014/main" val="810315457"/>
                    </a:ext>
                  </a:extLst>
                </a:gridCol>
                <a:gridCol w="924619">
                  <a:extLst>
                    <a:ext uri="{9D8B030D-6E8A-4147-A177-3AD203B41FA5}">
                      <a16:colId xmlns:a16="http://schemas.microsoft.com/office/drawing/2014/main" val="12584522"/>
                    </a:ext>
                  </a:extLst>
                </a:gridCol>
                <a:gridCol w="1743487">
                  <a:extLst>
                    <a:ext uri="{9D8B030D-6E8A-4147-A177-3AD203B41FA5}">
                      <a16:colId xmlns:a16="http://schemas.microsoft.com/office/drawing/2014/main" val="3455295951"/>
                    </a:ext>
                  </a:extLst>
                </a:gridCol>
              </a:tblGrid>
              <a:tr h="38529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L" sz="1400" dirty="0">
                          <a:effectLst/>
                        </a:rPr>
                        <a:t>Periodo</a:t>
                      </a:r>
                      <a:endParaRPr lang="es-CL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61" marR="5496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L" sz="1400" dirty="0">
                          <a:effectLst/>
                        </a:rPr>
                        <a:t>FONASA*</a:t>
                      </a:r>
                      <a:endParaRPr lang="es-CL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61" marR="5496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L" sz="1400" dirty="0">
                          <a:effectLst/>
                        </a:rPr>
                        <a:t>% FONASA</a:t>
                      </a:r>
                      <a:endParaRPr lang="es-CL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61" marR="5496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L" sz="1400" dirty="0">
                          <a:effectLst/>
                        </a:rPr>
                        <a:t>ISAPRE**</a:t>
                      </a:r>
                      <a:endParaRPr lang="es-CL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61" marR="5496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L" sz="1400" dirty="0">
                          <a:effectLst/>
                        </a:rPr>
                        <a:t>% ISAPRE</a:t>
                      </a:r>
                      <a:endParaRPr lang="es-CL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61" marR="5496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L" sz="1400" dirty="0">
                          <a:effectLst/>
                        </a:rPr>
                        <a:t>Total Sistema</a:t>
                      </a:r>
                      <a:endParaRPr lang="es-CL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61" marR="54961" marT="0" marB="0" anchor="b"/>
                </a:tc>
                <a:extLst>
                  <a:ext uri="{0D108BD9-81ED-4DB2-BD59-A6C34878D82A}">
                    <a16:rowId xmlns:a16="http://schemas.microsoft.com/office/drawing/2014/main" val="1257563781"/>
                  </a:ext>
                </a:extLst>
              </a:tr>
              <a:tr h="3930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L" sz="1400">
                          <a:effectLst/>
                        </a:rPr>
                        <a:t>2013</a:t>
                      </a:r>
                      <a:endParaRPr lang="es-CL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61" marR="5496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L" sz="1400">
                          <a:effectLst/>
                        </a:rPr>
                        <a:t> $5.864.916.948 </a:t>
                      </a:r>
                      <a:endParaRPr lang="es-CL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61" marR="549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L" sz="1400">
                          <a:effectLst/>
                        </a:rPr>
                        <a:t>70,3%</a:t>
                      </a:r>
                      <a:endParaRPr lang="es-CL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61" marR="549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L" sz="1400">
                          <a:effectLst/>
                        </a:rPr>
                        <a:t> $2.481.851.802 </a:t>
                      </a:r>
                      <a:endParaRPr lang="es-CL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61" marR="549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L" sz="1400">
                          <a:effectLst/>
                        </a:rPr>
                        <a:t>29,7%</a:t>
                      </a:r>
                      <a:endParaRPr lang="es-CL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61" marR="549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L" sz="1400">
                          <a:effectLst/>
                        </a:rPr>
                        <a:t> $8.346.768.750 </a:t>
                      </a:r>
                      <a:endParaRPr lang="es-CL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61" marR="54961" marT="0" marB="0"/>
                </a:tc>
                <a:extLst>
                  <a:ext uri="{0D108BD9-81ED-4DB2-BD59-A6C34878D82A}">
                    <a16:rowId xmlns:a16="http://schemas.microsoft.com/office/drawing/2014/main" val="3852924016"/>
                  </a:ext>
                </a:extLst>
              </a:tr>
              <a:tr h="3930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L" sz="1400">
                          <a:effectLst/>
                        </a:rPr>
                        <a:t>2014</a:t>
                      </a:r>
                      <a:endParaRPr lang="es-CL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61" marR="5496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L" sz="1400">
                          <a:effectLst/>
                        </a:rPr>
                        <a:t> $6.027.376.446 </a:t>
                      </a:r>
                      <a:endParaRPr lang="es-CL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61" marR="549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L" sz="1400">
                          <a:effectLst/>
                        </a:rPr>
                        <a:t>69,7%</a:t>
                      </a:r>
                      <a:endParaRPr lang="es-CL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61" marR="549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L" sz="1400">
                          <a:effectLst/>
                        </a:rPr>
                        <a:t> $2.617.903.667 </a:t>
                      </a:r>
                      <a:endParaRPr lang="es-CL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61" marR="549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L" sz="1400">
                          <a:effectLst/>
                        </a:rPr>
                        <a:t>30,3%</a:t>
                      </a:r>
                      <a:endParaRPr lang="es-CL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61" marR="549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L" sz="1400">
                          <a:effectLst/>
                        </a:rPr>
                        <a:t> $8.645.280.113 </a:t>
                      </a:r>
                      <a:endParaRPr lang="es-CL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61" marR="54961" marT="0" marB="0"/>
                </a:tc>
                <a:extLst>
                  <a:ext uri="{0D108BD9-81ED-4DB2-BD59-A6C34878D82A}">
                    <a16:rowId xmlns:a16="http://schemas.microsoft.com/office/drawing/2014/main" val="2976106394"/>
                  </a:ext>
                </a:extLst>
              </a:tr>
              <a:tr h="3930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L" sz="1400">
                          <a:effectLst/>
                        </a:rPr>
                        <a:t>2015</a:t>
                      </a:r>
                      <a:endParaRPr lang="es-CL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61" marR="5496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L" sz="1400">
                          <a:effectLst/>
                        </a:rPr>
                        <a:t> $6.160.418.578 </a:t>
                      </a:r>
                      <a:endParaRPr lang="es-CL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61" marR="549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L" sz="1400">
                          <a:effectLst/>
                        </a:rPr>
                        <a:t>70,8%</a:t>
                      </a:r>
                      <a:endParaRPr lang="es-CL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61" marR="549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L" sz="1400">
                          <a:effectLst/>
                        </a:rPr>
                        <a:t> $2.538.362.935 </a:t>
                      </a:r>
                      <a:endParaRPr lang="es-CL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61" marR="549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L" sz="1400">
                          <a:effectLst/>
                        </a:rPr>
                        <a:t>29,2%</a:t>
                      </a:r>
                      <a:endParaRPr lang="es-CL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61" marR="549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L" sz="1400">
                          <a:effectLst/>
                        </a:rPr>
                        <a:t> $8.698.781.513 </a:t>
                      </a:r>
                      <a:endParaRPr lang="es-CL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61" marR="54961" marT="0" marB="0"/>
                </a:tc>
                <a:extLst>
                  <a:ext uri="{0D108BD9-81ED-4DB2-BD59-A6C34878D82A}">
                    <a16:rowId xmlns:a16="http://schemas.microsoft.com/office/drawing/2014/main" val="1727102900"/>
                  </a:ext>
                </a:extLst>
              </a:tr>
              <a:tr h="3930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L" sz="1400">
                          <a:effectLst/>
                        </a:rPr>
                        <a:t>2016</a:t>
                      </a:r>
                      <a:endParaRPr lang="es-CL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61" marR="5496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L" sz="1400">
                          <a:effectLst/>
                        </a:rPr>
                        <a:t> $7.211.304.384 </a:t>
                      </a:r>
                      <a:endParaRPr lang="es-CL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61" marR="549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L" sz="1400">
                          <a:effectLst/>
                        </a:rPr>
                        <a:t>70,9%</a:t>
                      </a:r>
                      <a:endParaRPr lang="es-CL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61" marR="549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L" sz="1400">
                          <a:effectLst/>
                        </a:rPr>
                        <a:t> $2.959.203.640 </a:t>
                      </a:r>
                      <a:endParaRPr lang="es-CL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61" marR="549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L" sz="1400">
                          <a:effectLst/>
                        </a:rPr>
                        <a:t>29,1%</a:t>
                      </a:r>
                      <a:endParaRPr lang="es-CL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61" marR="549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L" sz="1400">
                          <a:effectLst/>
                        </a:rPr>
                        <a:t> $10.170.508.024 </a:t>
                      </a:r>
                      <a:endParaRPr lang="es-CL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61" marR="54961" marT="0" marB="0"/>
                </a:tc>
                <a:extLst>
                  <a:ext uri="{0D108BD9-81ED-4DB2-BD59-A6C34878D82A}">
                    <a16:rowId xmlns:a16="http://schemas.microsoft.com/office/drawing/2014/main" val="3406745134"/>
                  </a:ext>
                </a:extLst>
              </a:tr>
              <a:tr h="3930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L" sz="1400">
                          <a:effectLst/>
                        </a:rPr>
                        <a:t>2017</a:t>
                      </a:r>
                      <a:endParaRPr lang="es-CL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61" marR="5496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L" sz="1400">
                          <a:effectLst/>
                        </a:rPr>
                        <a:t> $8.142.948.699 </a:t>
                      </a:r>
                      <a:endParaRPr lang="es-CL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61" marR="549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L" sz="1400">
                          <a:effectLst/>
                        </a:rPr>
                        <a:t>72,6%</a:t>
                      </a:r>
                      <a:endParaRPr lang="es-CL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61" marR="549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L" sz="1400">
                          <a:effectLst/>
                        </a:rPr>
                        <a:t> $3.069.114.145 </a:t>
                      </a:r>
                      <a:endParaRPr lang="es-CL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61" marR="549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L" sz="1400">
                          <a:effectLst/>
                        </a:rPr>
                        <a:t>27,4%</a:t>
                      </a:r>
                      <a:endParaRPr lang="es-CL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61" marR="549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L" sz="1400">
                          <a:effectLst/>
                        </a:rPr>
                        <a:t> $11.212.062.844 </a:t>
                      </a:r>
                      <a:endParaRPr lang="es-CL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61" marR="54961" marT="0" marB="0"/>
                </a:tc>
                <a:extLst>
                  <a:ext uri="{0D108BD9-81ED-4DB2-BD59-A6C34878D82A}">
                    <a16:rowId xmlns:a16="http://schemas.microsoft.com/office/drawing/2014/main" val="3985334790"/>
                  </a:ext>
                </a:extLst>
              </a:tr>
              <a:tr h="3930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L" sz="1400">
                          <a:effectLst/>
                        </a:rPr>
                        <a:t>2018</a:t>
                      </a:r>
                      <a:endParaRPr lang="es-CL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61" marR="5496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L" sz="1400">
                          <a:effectLst/>
                        </a:rPr>
                        <a:t> $8.743.005.584 </a:t>
                      </a:r>
                      <a:endParaRPr lang="es-CL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61" marR="549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L" sz="1400">
                          <a:effectLst/>
                        </a:rPr>
                        <a:t>73,5%</a:t>
                      </a:r>
                      <a:endParaRPr lang="es-CL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61" marR="549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L" sz="1400">
                          <a:effectLst/>
                        </a:rPr>
                        <a:t> $3.154.852.781 </a:t>
                      </a:r>
                      <a:endParaRPr lang="es-CL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61" marR="549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L" sz="1400">
                          <a:effectLst/>
                        </a:rPr>
                        <a:t>26,5%</a:t>
                      </a:r>
                      <a:endParaRPr lang="es-CL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61" marR="549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L" sz="1400" dirty="0">
                          <a:effectLst/>
                        </a:rPr>
                        <a:t> $11.897.858.365 </a:t>
                      </a:r>
                      <a:endParaRPr lang="es-CL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61" marR="54961" marT="0" marB="0"/>
                </a:tc>
                <a:extLst>
                  <a:ext uri="{0D108BD9-81ED-4DB2-BD59-A6C34878D82A}">
                    <a16:rowId xmlns:a16="http://schemas.microsoft.com/office/drawing/2014/main" val="3399429000"/>
                  </a:ext>
                </a:extLst>
              </a:tr>
              <a:tr h="3930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L" sz="1400">
                          <a:effectLst/>
                        </a:rPr>
                        <a:t>2019</a:t>
                      </a:r>
                      <a:endParaRPr lang="es-CL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61" marR="5496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L" sz="1400">
                          <a:effectLst/>
                        </a:rPr>
                        <a:t> $9.498.449.406 </a:t>
                      </a:r>
                      <a:endParaRPr lang="es-CL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61" marR="549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L" sz="1400">
                          <a:effectLst/>
                        </a:rPr>
                        <a:t>74,2%</a:t>
                      </a:r>
                      <a:endParaRPr lang="es-CL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61" marR="549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L" sz="1400">
                          <a:effectLst/>
                        </a:rPr>
                        <a:t> $3.295.172.994 </a:t>
                      </a:r>
                      <a:endParaRPr lang="es-CL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61" marR="549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L" sz="1400">
                          <a:effectLst/>
                        </a:rPr>
                        <a:t>25,8%</a:t>
                      </a:r>
                      <a:endParaRPr lang="es-CL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61" marR="549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L" sz="1400">
                          <a:effectLst/>
                        </a:rPr>
                        <a:t> $12.793.622.400 </a:t>
                      </a:r>
                      <a:endParaRPr lang="es-CL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61" marR="54961" marT="0" marB="0"/>
                </a:tc>
                <a:extLst>
                  <a:ext uri="{0D108BD9-81ED-4DB2-BD59-A6C34878D82A}">
                    <a16:rowId xmlns:a16="http://schemas.microsoft.com/office/drawing/2014/main" val="1088016748"/>
                  </a:ext>
                </a:extLst>
              </a:tr>
              <a:tr h="3930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L" sz="1400">
                          <a:effectLst/>
                        </a:rPr>
                        <a:t>2020</a:t>
                      </a:r>
                      <a:endParaRPr lang="es-CL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61" marR="5496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L" sz="1400">
                          <a:effectLst/>
                        </a:rPr>
                        <a:t> $10.822.831.348 </a:t>
                      </a:r>
                      <a:endParaRPr lang="es-CL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61" marR="549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L" sz="1400">
                          <a:effectLst/>
                        </a:rPr>
                        <a:t>76,1%</a:t>
                      </a:r>
                      <a:endParaRPr lang="es-CL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61" marR="549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L" sz="1400">
                          <a:effectLst/>
                        </a:rPr>
                        <a:t> $3.400.382.109 </a:t>
                      </a:r>
                      <a:endParaRPr lang="es-CL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61" marR="549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L" sz="1400">
                          <a:effectLst/>
                        </a:rPr>
                        <a:t>23,9%</a:t>
                      </a:r>
                      <a:endParaRPr lang="es-CL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61" marR="549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L" sz="1400">
                          <a:effectLst/>
                        </a:rPr>
                        <a:t> $14.223.213.457 </a:t>
                      </a:r>
                      <a:endParaRPr lang="es-CL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61" marR="54961" marT="0" marB="0"/>
                </a:tc>
                <a:extLst>
                  <a:ext uri="{0D108BD9-81ED-4DB2-BD59-A6C34878D82A}">
                    <a16:rowId xmlns:a16="http://schemas.microsoft.com/office/drawing/2014/main" val="2253039381"/>
                  </a:ext>
                </a:extLst>
              </a:tr>
              <a:tr h="3930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L" sz="1400">
                          <a:effectLst/>
                        </a:rPr>
                        <a:t>2021</a:t>
                      </a:r>
                      <a:endParaRPr lang="es-CL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61" marR="5496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L" sz="1400">
                          <a:effectLst/>
                        </a:rPr>
                        <a:t> $11.090.469.622 </a:t>
                      </a:r>
                      <a:endParaRPr lang="es-CL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61" marR="549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L" sz="1400">
                          <a:effectLst/>
                        </a:rPr>
                        <a:t>77,1%</a:t>
                      </a:r>
                      <a:endParaRPr lang="es-CL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61" marR="549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L" sz="1400" dirty="0">
                          <a:effectLst/>
                        </a:rPr>
                        <a:t> $3.300.023.183 </a:t>
                      </a:r>
                      <a:endParaRPr lang="es-CL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61" marR="549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L" sz="1400" dirty="0">
                          <a:effectLst/>
                        </a:rPr>
                        <a:t>22,9%</a:t>
                      </a:r>
                      <a:endParaRPr lang="es-CL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61" marR="549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L" sz="1400" dirty="0">
                          <a:effectLst/>
                        </a:rPr>
                        <a:t> $14.390.492.805 </a:t>
                      </a:r>
                      <a:endParaRPr lang="es-CL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61" marR="54961" marT="0" marB="0"/>
                </a:tc>
                <a:extLst>
                  <a:ext uri="{0D108BD9-81ED-4DB2-BD59-A6C34878D82A}">
                    <a16:rowId xmlns:a16="http://schemas.microsoft.com/office/drawing/2014/main" val="4204856911"/>
                  </a:ext>
                </a:extLst>
              </a:tr>
            </a:tbl>
          </a:graphicData>
        </a:graphic>
      </p:graphicFrame>
      <p:sp>
        <p:nvSpPr>
          <p:cNvPr id="2" name="Rectángulo redondeado 1">
            <a:extLst>
              <a:ext uri="{FF2B5EF4-FFF2-40B4-BE49-F238E27FC236}">
                <a16:creationId xmlns:a16="http://schemas.microsoft.com/office/drawing/2014/main" id="{D1FC9039-7439-1A8E-0EE4-E4FDE3971DDF}"/>
              </a:ext>
            </a:extLst>
          </p:cNvPr>
          <p:cNvSpPr/>
          <p:nvPr/>
        </p:nvSpPr>
        <p:spPr>
          <a:xfrm>
            <a:off x="1152939" y="6168692"/>
            <a:ext cx="1272209" cy="58972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+ 90%</a:t>
            </a:r>
          </a:p>
        </p:txBody>
      </p:sp>
      <p:sp>
        <p:nvSpPr>
          <p:cNvPr id="3" name="Rectángulo redondeado 2">
            <a:extLst>
              <a:ext uri="{FF2B5EF4-FFF2-40B4-BE49-F238E27FC236}">
                <a16:creationId xmlns:a16="http://schemas.microsoft.com/office/drawing/2014/main" id="{375B0A74-7986-7E96-9B83-F721D2A34587}"/>
              </a:ext>
            </a:extLst>
          </p:cNvPr>
          <p:cNvSpPr/>
          <p:nvPr/>
        </p:nvSpPr>
        <p:spPr>
          <a:xfrm>
            <a:off x="3664226" y="6168692"/>
            <a:ext cx="1272209" cy="58972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+ 33%</a:t>
            </a:r>
          </a:p>
        </p:txBody>
      </p:sp>
      <p:sp>
        <p:nvSpPr>
          <p:cNvPr id="6" name="Rectángulo redondeado 5">
            <a:extLst>
              <a:ext uri="{FF2B5EF4-FFF2-40B4-BE49-F238E27FC236}">
                <a16:creationId xmlns:a16="http://schemas.microsoft.com/office/drawing/2014/main" id="{A55882FF-7F1A-2622-3E60-C87027E09B2F}"/>
              </a:ext>
            </a:extLst>
          </p:cNvPr>
          <p:cNvSpPr/>
          <p:nvPr/>
        </p:nvSpPr>
        <p:spPr>
          <a:xfrm>
            <a:off x="6175513" y="6132439"/>
            <a:ext cx="1272209" cy="58972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+ 72%</a:t>
            </a:r>
          </a:p>
        </p:txBody>
      </p:sp>
      <p:sp>
        <p:nvSpPr>
          <p:cNvPr id="7" name="1 Título">
            <a:extLst>
              <a:ext uri="{FF2B5EF4-FFF2-40B4-BE49-F238E27FC236}">
                <a16:creationId xmlns:a16="http://schemas.microsoft.com/office/drawing/2014/main" id="{2B71A870-2094-C726-3572-2C70DDECCBED}"/>
              </a:ext>
            </a:extLst>
          </p:cNvPr>
          <p:cNvSpPr txBox="1">
            <a:spLocks/>
          </p:cNvSpPr>
          <p:nvPr/>
        </p:nvSpPr>
        <p:spPr>
          <a:xfrm>
            <a:off x="0" y="320748"/>
            <a:ext cx="12192000" cy="404813"/>
          </a:xfrm>
          <a:prstGeom prst="rect">
            <a:avLst/>
          </a:prstGeom>
        </p:spPr>
        <p:txBody>
          <a:bodyPr vert="horz" lIns="51435" tIns="25718" rIns="51435" bIns="25718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CL" sz="32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PERO Nuestra incapacidad de gestionar estos desafíos tiene consecuencias: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CL" sz="32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1. El crecimiento acelerado de los costos en salud más allá del impacto demográfico y epidemiológico  </a:t>
            </a:r>
            <a:endParaRPr kumimoji="0" lang="es-ES" altLang="es-CL" sz="3200" b="0" i="0" u="none" strike="noStrike" kern="1200" cap="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 Condensed" panose="020606030504050201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308658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A60D0B9-B0FC-5F47-BC23-57C10669A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lipse 1">
            <a:extLst>
              <a:ext uri="{FF2B5EF4-FFF2-40B4-BE49-F238E27FC236}">
                <a16:creationId xmlns:a16="http://schemas.microsoft.com/office/drawing/2014/main" id="{539523C9-53A6-0DC7-61B4-F64A0BDD69BB}"/>
              </a:ext>
            </a:extLst>
          </p:cNvPr>
          <p:cNvSpPr/>
          <p:nvPr/>
        </p:nvSpPr>
        <p:spPr>
          <a:xfrm rot="5400000">
            <a:off x="2480983" y="3543303"/>
            <a:ext cx="5109882" cy="63201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555AC95-92EA-A5D2-BC1F-7984B2B1CCB4}"/>
              </a:ext>
            </a:extLst>
          </p:cNvPr>
          <p:cNvSpPr txBox="1"/>
          <p:nvPr/>
        </p:nvSpPr>
        <p:spPr>
          <a:xfrm>
            <a:off x="76200" y="0"/>
            <a:ext cx="12039600" cy="101566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C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AUMENTO DEL GASTO EN SIL COMO EXPRESIÓN DE AUMENTO DE COSTOS DEL SISTEMA: RENTA IMPONIBLE MENSUAL PROMEDIO, LMS AUTORIZADAS Y DIÁS PAGADOS POR COTIZANTE DEL SISTEMA, EN PESOS DIC. 2023</a:t>
            </a:r>
          </a:p>
        </p:txBody>
      </p:sp>
    </p:spTree>
    <p:extLst>
      <p:ext uri="{BB962C8B-B14F-4D97-AF65-F5344CB8AC3E}">
        <p14:creationId xmlns:p14="http://schemas.microsoft.com/office/powerpoint/2010/main" val="2680493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C97ECFAD-0A6C-0D26-A963-F2633A532109}"/>
              </a:ext>
            </a:extLst>
          </p:cNvPr>
          <p:cNvSpPr txBox="1"/>
          <p:nvPr/>
        </p:nvSpPr>
        <p:spPr>
          <a:xfrm>
            <a:off x="76200" y="242047"/>
            <a:ext cx="12039600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C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Evolución de Indicadores de Productividad y Eficiencia en el Sistema Nacional de Servicios de Salud (-4% de promedio entre 2010-19)</a:t>
            </a:r>
            <a:endParaRPr kumimoji="0" lang="es-CL" sz="28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Times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881C9FC-48A9-8611-7D37-DC5D3451D0A4}"/>
              </a:ext>
            </a:extLst>
          </p:cNvPr>
          <p:cNvSpPr txBox="1"/>
          <p:nvPr/>
        </p:nvSpPr>
        <p:spPr>
          <a:xfrm>
            <a:off x="152400" y="6015319"/>
            <a:ext cx="12039600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C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(Lenz- Alcayaga, Páez-Pizarro. Evolución de la eficiencia y productividad del sistema de salud público chileno entre 2010 y 2019. </a:t>
            </a:r>
            <a:r>
              <a:rPr kumimoji="0" lang="es-ES_tradnl" altLang="es-CL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Medwave</a:t>
            </a:r>
            <a:r>
              <a:rPr kumimoji="0" lang="es-ES_tradnl" altLang="es-C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2023; 23(06):e2682).</a:t>
            </a:r>
            <a:endParaRPr kumimoji="0" lang="es-CL" sz="2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Times"/>
              <a:ea typeface="+mn-ea"/>
              <a:cs typeface="+mn-cs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EC44D9BD-A220-C5E0-4273-37D12933E4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272835"/>
            <a:ext cx="11816442" cy="4665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145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8F168D9B-A4F8-40C8-5017-4806D0300E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176" y="107576"/>
            <a:ext cx="11604812" cy="659077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4C2F0DB-DDA6-537B-DF89-2F1BC525B5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594" y="133611"/>
            <a:ext cx="11604812" cy="659077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9" name="Marcador de contenido 20">
            <a:extLst>
              <a:ext uri="{FF2B5EF4-FFF2-40B4-BE49-F238E27FC236}">
                <a16:creationId xmlns:a16="http://schemas.microsoft.com/office/drawing/2014/main" id="{17189642-02BB-A9C7-C0BC-0B438EE60C17}"/>
              </a:ext>
            </a:extLst>
          </p:cNvPr>
          <p:cNvSpPr txBox="1">
            <a:spLocks/>
          </p:cNvSpPr>
          <p:nvPr/>
        </p:nvSpPr>
        <p:spPr>
          <a:xfrm>
            <a:off x="251012" y="6214260"/>
            <a:ext cx="11562229" cy="537883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CL" sz="1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t>Fuente: Alianza Académica por una salud oportuna, en base a informes Glosa 06, Ministerio de de Salud </a:t>
            </a:r>
            <a:endParaRPr kumimoji="0" lang="es-C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233809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t 11" hidden="1">
            <a:extLst>
              <a:ext uri="{FF2B5EF4-FFF2-40B4-BE49-F238E27FC236}">
                <a16:creationId xmlns:a16="http://schemas.microsoft.com/office/drawing/2014/main" id="{01D1D66B-1509-4BD5-BFC3-158EC3A45D73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5" imgW="532" imgH="530" progId="TCLayout.ActiveDocument.1">
                  <p:embed/>
                </p:oleObj>
              </mc:Choice>
              <mc:Fallback>
                <p:oleObj name="Diapositive think-cell" r:id="rId5" imgW="532" imgH="530" progId="TCLayout.ActiveDocument.1">
                  <p:embed/>
                  <p:pic>
                    <p:nvPicPr>
                      <p:cNvPr id="12" name="Objet 11" hidden="1">
                        <a:extLst>
                          <a:ext uri="{FF2B5EF4-FFF2-40B4-BE49-F238E27FC236}">
                            <a16:creationId xmlns:a16="http://schemas.microsoft.com/office/drawing/2014/main" id="{01D1D66B-1509-4BD5-BFC3-158EC3A45D7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1562F974-1B89-4A0E-B1EF-4BEBB7F60E3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rlow (Cuerpo)"/>
              <a:ea typeface="+mn-ea"/>
              <a:cs typeface="+mn-cs"/>
              <a:sym typeface="Arial Black" panose="020B0A04020102020204" pitchFamily="34" charset="0"/>
            </a:endParaRP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B999A344-DFD6-4A27-917D-18E3F328F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86" y="382816"/>
            <a:ext cx="11382428" cy="757130"/>
          </a:xfrm>
        </p:spPr>
        <p:txBody>
          <a:bodyPr/>
          <a:lstStyle/>
          <a:p>
            <a:pPr algn="ctr"/>
            <a:r>
              <a:rPr lang="es-CL" sz="2400" b="0" dirty="0">
                <a:solidFill>
                  <a:srgbClr val="002060"/>
                </a:solidFill>
              </a:rPr>
              <a:t>EVOLUTIVO DE INDICES DE EXPERIENCIA Y PERCEPCIÓN DE CALIDAD SEGÚN SEGURO DE SALUD</a:t>
            </a:r>
            <a:endParaRPr lang="es-CL" sz="2400" dirty="0">
              <a:solidFill>
                <a:srgbClr val="002060"/>
              </a:solidFill>
            </a:endParaRPr>
          </a:p>
        </p:txBody>
      </p:sp>
      <p:sp>
        <p:nvSpPr>
          <p:cNvPr id="13" name="5 CuadroTexto">
            <a:extLst>
              <a:ext uri="{FF2B5EF4-FFF2-40B4-BE49-F238E27FC236}">
                <a16:creationId xmlns:a16="http://schemas.microsoft.com/office/drawing/2014/main" id="{C65BB34A-83CB-4B4F-8EB1-AD10E888C15D}"/>
              </a:ext>
            </a:extLst>
          </p:cNvPr>
          <p:cNvSpPr txBox="1"/>
          <p:nvPr/>
        </p:nvSpPr>
        <p:spPr>
          <a:xfrm>
            <a:off x="521413" y="3881425"/>
            <a:ext cx="3873478" cy="22198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400" b="0" i="0" u="sng" strike="noStrike" kern="1200" cap="none" spc="0" normalizeH="0" baseline="0" noProof="0" dirty="0">
                <a:ln>
                  <a:noFill/>
                </a:ln>
                <a:solidFill>
                  <a:srgbClr val="179E9D"/>
                </a:solidFill>
                <a:effectLst/>
                <a:uLnTx/>
                <a:uFillTx/>
                <a:latin typeface="Rockwell Condensed" panose="02060603050405020104"/>
                <a:ea typeface="+mn-ea"/>
                <a:cs typeface="Arial" pitchFamily="34" charset="0"/>
              </a:rPr>
              <a:t>Índice Percepción de calidad</a:t>
            </a:r>
          </a:p>
        </p:txBody>
      </p:sp>
      <p:graphicFrame>
        <p:nvGraphicFramePr>
          <p:cNvPr id="15" name="9 Gráfico">
            <a:extLst>
              <a:ext uri="{FF2B5EF4-FFF2-40B4-BE49-F238E27FC236}">
                <a16:creationId xmlns:a16="http://schemas.microsoft.com/office/drawing/2014/main" id="{D5E3EE08-07E9-41D7-889D-3D082632F8AF}"/>
              </a:ext>
            </a:extLst>
          </p:cNvPr>
          <p:cNvGraphicFramePr/>
          <p:nvPr/>
        </p:nvGraphicFramePr>
        <p:xfrm>
          <a:off x="269124" y="1449144"/>
          <a:ext cx="11679710" cy="2318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7" name="9 Gráfico">
            <a:extLst>
              <a:ext uri="{FF2B5EF4-FFF2-40B4-BE49-F238E27FC236}">
                <a16:creationId xmlns:a16="http://schemas.microsoft.com/office/drawing/2014/main" id="{A1D90C19-5CA1-4B20-B071-D906F6DF3F48}"/>
              </a:ext>
            </a:extLst>
          </p:cNvPr>
          <p:cNvGraphicFramePr/>
          <p:nvPr/>
        </p:nvGraphicFramePr>
        <p:xfrm>
          <a:off x="221551" y="4235020"/>
          <a:ext cx="11679710" cy="26229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34C57662-163D-4561-9632-7404F9A77973}"/>
              </a:ext>
            </a:extLst>
          </p:cNvPr>
          <p:cNvSpPr txBox="1"/>
          <p:nvPr/>
        </p:nvSpPr>
        <p:spPr>
          <a:xfrm>
            <a:off x="3826777" y="1707890"/>
            <a:ext cx="3600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000" b="1" i="0" u="none" strike="noStrike" kern="1200" cap="none" spc="0" normalizeH="0" baseline="0" noProof="0" dirty="0">
                <a:ln>
                  <a:noFill/>
                </a:ln>
                <a:solidFill>
                  <a:srgbClr val="696464"/>
                </a:solidFill>
                <a:effectLst/>
                <a:uLnTx/>
                <a:uFillTx/>
                <a:latin typeface="Barlow (Cuerpo)"/>
                <a:ea typeface="+mn-ea"/>
                <a:cs typeface="+mn-cs"/>
              </a:rPr>
              <a:t>=</a:t>
            </a:r>
            <a:endParaRPr kumimoji="0" lang="es-CL" sz="1000" b="1" i="0" u="none" strike="noStrike" kern="1200" cap="none" spc="0" normalizeH="0" baseline="0" noProof="0" dirty="0">
              <a:ln>
                <a:noFill/>
              </a:ln>
              <a:solidFill>
                <a:srgbClr val="696464"/>
              </a:solidFill>
              <a:effectLst/>
              <a:uLnTx/>
              <a:uFillTx/>
              <a:latin typeface="Barlow (Cuerpo)"/>
              <a:ea typeface="+mn-ea"/>
              <a:cs typeface="+mn-cs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0E06BF15-6B46-4ECC-AD4D-77940F915E35}"/>
              </a:ext>
            </a:extLst>
          </p:cNvPr>
          <p:cNvSpPr txBox="1"/>
          <p:nvPr/>
        </p:nvSpPr>
        <p:spPr>
          <a:xfrm>
            <a:off x="7658096" y="1717621"/>
            <a:ext cx="4839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000" b="1" i="0" u="none" strike="noStrike" kern="1200" cap="none" spc="0" normalizeH="0" baseline="0" noProof="0" dirty="0">
                <a:ln>
                  <a:noFill/>
                </a:ln>
                <a:solidFill>
                  <a:srgbClr val="696464"/>
                </a:solidFill>
                <a:effectLst/>
                <a:uLnTx/>
                <a:uFillTx/>
                <a:latin typeface="Barlow (Cuerpo)"/>
                <a:ea typeface="+mn-ea"/>
                <a:cs typeface="+mn-cs"/>
              </a:rPr>
              <a:t>+1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A0CCC11F-4C39-4865-A50B-0C5B5C1540EE}"/>
              </a:ext>
            </a:extLst>
          </p:cNvPr>
          <p:cNvSpPr txBox="1"/>
          <p:nvPr/>
        </p:nvSpPr>
        <p:spPr>
          <a:xfrm>
            <a:off x="11596773" y="1542197"/>
            <a:ext cx="3261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rlow (Cuerpo)"/>
                <a:ea typeface="+mn-ea"/>
                <a:cs typeface="+mn-cs"/>
              </a:rPr>
              <a:t>-</a:t>
            </a:r>
            <a:r>
              <a:rPr kumimoji="0" lang="es-CL" sz="1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rlow (Cuerpo)"/>
                <a:ea typeface="+mn-ea"/>
                <a:cs typeface="+mn-cs"/>
              </a:rPr>
              <a:t>3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BB44528D-7C37-4C97-B122-11AFB0DF911B}"/>
              </a:ext>
            </a:extLst>
          </p:cNvPr>
          <p:cNvSpPr txBox="1"/>
          <p:nvPr/>
        </p:nvSpPr>
        <p:spPr>
          <a:xfrm>
            <a:off x="7658095" y="4498997"/>
            <a:ext cx="4839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rlow (Cuerpo)"/>
                <a:ea typeface="+mn-ea"/>
                <a:cs typeface="+mn-cs"/>
              </a:rPr>
              <a:t>-</a:t>
            </a:r>
            <a:r>
              <a:rPr kumimoji="0" lang="es-CL" sz="1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rlow (Cuerpo)"/>
                <a:ea typeface="+mn-ea"/>
                <a:cs typeface="+mn-cs"/>
              </a:rPr>
              <a:t>1</a:t>
            </a:r>
          </a:p>
        </p:txBody>
      </p:sp>
      <p:sp>
        <p:nvSpPr>
          <p:cNvPr id="5" name="Marcador de texto 11">
            <a:extLst>
              <a:ext uri="{FF2B5EF4-FFF2-40B4-BE49-F238E27FC236}">
                <a16:creationId xmlns:a16="http://schemas.microsoft.com/office/drawing/2014/main" id="{B44A2D72-A9C7-52AF-BA8E-3DF5EE965592}"/>
              </a:ext>
            </a:extLst>
          </p:cNvPr>
          <p:cNvSpPr txBox="1">
            <a:spLocks/>
          </p:cNvSpPr>
          <p:nvPr/>
        </p:nvSpPr>
        <p:spPr>
          <a:xfrm>
            <a:off x="404786" y="1219030"/>
            <a:ext cx="11521426" cy="323166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marL="85725" indent="-85725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SzPct val="50000"/>
              <a:buFont typeface="HelveticaNeueLT Std Lt Cn" panose="020B0406020202030204" pitchFamily="34" charset="0"/>
              <a:buChar char=" 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3143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80000"/>
              <a:buFontTx/>
              <a:buBlip>
                <a:blip r:embed="rId9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4375" indent="-1714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2620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HelveticaNeueLT Std Lt Cn" panose="020B0406020202030204" pitchFamily="34" charset="0"/>
              <a:buChar char="−"/>
              <a:defRPr sz="105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5725" marR="0" lvl="0" indent="-85725" algn="ctr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Pct val="50000"/>
              <a:buFont typeface="HelveticaNeueLT Std Lt Cn" panose="020B0406020202030204" pitchFamily="34" charset="0"/>
              <a:buChar char=" "/>
              <a:tabLst/>
              <a:defRPr/>
            </a:pPr>
            <a:r>
              <a:rPr kumimoji="0" lang="es-CL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Barlow (Cuerpo)"/>
                <a:ea typeface="+mn-ea"/>
                <a:cs typeface="Arial" panose="020B0604020202020204" pitchFamily="34" charset="0"/>
              </a:rPr>
              <a:t>INDICE DE EXPERIENCIA DE CALIDAD</a:t>
            </a:r>
          </a:p>
        </p:txBody>
      </p:sp>
      <p:sp>
        <p:nvSpPr>
          <p:cNvPr id="6" name="Marcador de texto 11">
            <a:extLst>
              <a:ext uri="{FF2B5EF4-FFF2-40B4-BE49-F238E27FC236}">
                <a16:creationId xmlns:a16="http://schemas.microsoft.com/office/drawing/2014/main" id="{BD0213DB-435B-CE78-0356-857FDC9F5D07}"/>
              </a:ext>
            </a:extLst>
          </p:cNvPr>
          <p:cNvSpPr txBox="1">
            <a:spLocks/>
          </p:cNvSpPr>
          <p:nvPr/>
        </p:nvSpPr>
        <p:spPr>
          <a:xfrm>
            <a:off x="379835" y="3952137"/>
            <a:ext cx="11521426" cy="323166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>
            <a:lvl1pPr marL="85725" indent="-85725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SzPct val="50000"/>
              <a:buFont typeface="HelveticaNeueLT Std Lt Cn" panose="020B0406020202030204" pitchFamily="34" charset="0"/>
              <a:buChar char=" 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3143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80000"/>
              <a:buFontTx/>
              <a:buBlip>
                <a:blip r:embed="rId9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4375" indent="-1714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2620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HelveticaNeueLT Std Lt Cn" panose="020B0406020202030204" pitchFamily="34" charset="0"/>
              <a:buChar char="−"/>
              <a:defRPr sz="105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5725" marR="0" lvl="0" indent="-85725" algn="ctr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Pct val="50000"/>
              <a:buFont typeface="HelveticaNeueLT Std Lt Cn" panose="020B0406020202030204" pitchFamily="34" charset="0"/>
              <a:buChar char=" "/>
              <a:tabLst/>
              <a:defRPr/>
            </a:pPr>
            <a:r>
              <a:rPr kumimoji="0" lang="es-CL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Barlow (Cuerpo)"/>
                <a:ea typeface="+mn-ea"/>
                <a:cs typeface="Arial" panose="020B0604020202020204" pitchFamily="34" charset="0"/>
              </a:rPr>
              <a:t>INDICE DE PERCEPCIÓN DE CALIDAD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A4B24E9-F622-864C-F2AF-DBBC5C44A6BA}"/>
              </a:ext>
            </a:extLst>
          </p:cNvPr>
          <p:cNvSpPr txBox="1"/>
          <p:nvPr/>
        </p:nvSpPr>
        <p:spPr>
          <a:xfrm>
            <a:off x="3702900" y="4532499"/>
            <a:ext cx="4839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rlow (Cuerpo)"/>
                <a:ea typeface="+mn-ea"/>
                <a:cs typeface="+mn-cs"/>
              </a:rPr>
              <a:t>-</a:t>
            </a:r>
            <a:r>
              <a:rPr kumimoji="0" lang="es-CL" sz="1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rlow (Cuerpo)"/>
                <a:ea typeface="+mn-ea"/>
                <a:cs typeface="+mn-cs"/>
              </a:rPr>
              <a:t>2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A91286D-2F2F-2D5F-110B-AEC457011195}"/>
              </a:ext>
            </a:extLst>
          </p:cNvPr>
          <p:cNvSpPr txBox="1"/>
          <p:nvPr/>
        </p:nvSpPr>
        <p:spPr>
          <a:xfrm>
            <a:off x="11558998" y="4486786"/>
            <a:ext cx="4839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rlow (Cuerpo)"/>
                <a:ea typeface="+mn-ea"/>
                <a:cs typeface="+mn-cs"/>
              </a:rPr>
              <a:t>-6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8B75FCD-4052-9137-8F42-CBF4258E6A54}"/>
              </a:ext>
            </a:extLst>
          </p:cNvPr>
          <p:cNvSpPr txBox="1"/>
          <p:nvPr/>
        </p:nvSpPr>
        <p:spPr>
          <a:xfrm>
            <a:off x="343797" y="980728"/>
            <a:ext cx="405109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351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Barlow (Cuerpo)"/>
                <a:ea typeface="Calibri" panose="020F0502020204030204" pitchFamily="34" charset="0"/>
                <a:cs typeface="+mn-cs"/>
              </a:rPr>
              <a:t>B:1200</a:t>
            </a:r>
            <a:r>
              <a:rPr kumimoji="0" lang="es-E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Barlow (Cuerpo)"/>
                <a:ea typeface="Calibri" panose="020F0502020204030204" pitchFamily="34" charset="0"/>
                <a:cs typeface="+mn-cs"/>
              </a:rPr>
              <a:t>, total muestra</a:t>
            </a:r>
            <a:endParaRPr kumimoji="0" lang="es-ES" sz="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Barlow (Cuerpo)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04789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Rectangle 11270">
            <a:extLst>
              <a:ext uri="{FF2B5EF4-FFF2-40B4-BE49-F238E27FC236}">
                <a16:creationId xmlns:a16="http://schemas.microsoft.com/office/drawing/2014/main" id="{48FDEBDB-5859-4B9E-8810-2C5CFED093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6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051560" y="942975"/>
            <a:ext cx="9966960" cy="3525056"/>
          </a:xfrm>
        </p:spPr>
        <p:txBody>
          <a:bodyPr anchor="b">
            <a:normAutofit/>
          </a:bodyPr>
          <a:lstStyle/>
          <a:p>
            <a:pPr marL="571500" indent="-571500" algn="ctr">
              <a:defRPr/>
            </a:pPr>
            <a:r>
              <a:rPr lang="es-CL" sz="8900">
                <a:solidFill>
                  <a:srgbClr val="FFFFFF"/>
                </a:solidFill>
              </a:rPr>
              <a:t>La Judicialización y la crisis de las ISAPRES</a:t>
            </a:r>
            <a:br>
              <a:rPr lang="es-CL" sz="8900">
                <a:solidFill>
                  <a:srgbClr val="FFFFFF"/>
                </a:solidFill>
              </a:rPr>
            </a:br>
            <a:endParaRPr lang="es-CL" sz="8900">
              <a:solidFill>
                <a:srgbClr val="FFFFFF"/>
              </a:solidFill>
            </a:endParaRPr>
          </a:p>
        </p:txBody>
      </p:sp>
      <p:cxnSp>
        <p:nvCxnSpPr>
          <p:cNvPr id="11273" name="Straight Connector 11272">
            <a:extLst>
              <a:ext uri="{FF2B5EF4-FFF2-40B4-BE49-F238E27FC236}">
                <a16:creationId xmlns:a16="http://schemas.microsoft.com/office/drawing/2014/main" id="{B1D1A340-723B-4014-B5FE-204F062731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4558589"/>
            <a:ext cx="9144000" cy="0"/>
          </a:xfrm>
          <a:prstGeom prst="line">
            <a:avLst/>
          </a:prstGeom>
          <a:ln w="28575">
            <a:solidFill>
              <a:srgbClr val="FFFFFF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31465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>
            <a:extLst>
              <a:ext uri="{FF2B5EF4-FFF2-40B4-BE49-F238E27FC236}">
                <a16:creationId xmlns:a16="http://schemas.microsoft.com/office/drawing/2014/main" id="{946142A8-449D-DBDD-0C73-CC0362C861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" y="477043"/>
            <a:ext cx="12191999" cy="1008062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es-ES_tradnl" sz="4800" b="1" dirty="0">
                <a:solidFill>
                  <a:srgbClr val="06629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Estructura de Precios de los </a:t>
            </a:r>
            <a:br>
              <a:rPr lang="es-ES_tradnl" sz="4800" b="1" dirty="0">
                <a:solidFill>
                  <a:srgbClr val="06629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s-ES_tradnl" sz="4800" b="1" dirty="0">
                <a:solidFill>
                  <a:srgbClr val="06629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Planes de Salud en ISAPRE</a:t>
            </a:r>
            <a:r>
              <a:rPr lang="es-ES_tradnl" sz="2800" b="1" dirty="0">
                <a:solidFill>
                  <a:srgbClr val="06629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</a:t>
            </a:r>
            <a:br>
              <a:rPr lang="es-ES_tradnl" sz="4800" b="1" dirty="0">
                <a:solidFill>
                  <a:srgbClr val="06629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s-ES_tradnl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Su regulación funcionó solo entre 2005 y hasta 2010</a:t>
            </a:r>
            <a:endParaRPr lang="es-ES" sz="4800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64195" name="Text Box 3">
            <a:extLst>
              <a:ext uri="{FF2B5EF4-FFF2-40B4-BE49-F238E27FC236}">
                <a16:creationId xmlns:a16="http://schemas.microsoft.com/office/drawing/2014/main" id="{916C3B98-2E38-95B5-6E57-40FD0DF263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3405" y="4829967"/>
            <a:ext cx="4932362" cy="125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CL" sz="1800" b="1" dirty="0">
                <a:latin typeface="Tahoma" panose="020B0604030504040204" pitchFamily="34" charset="0"/>
              </a:rPr>
              <a:t>  </a:t>
            </a:r>
            <a:r>
              <a:rPr lang="es-MX" altLang="es-CL" sz="2000" b="1" dirty="0">
                <a:solidFill>
                  <a:srgbClr val="066290"/>
                </a:solidFill>
                <a:latin typeface="Tahoma" panose="020B0604030504040204" pitchFamily="34" charset="0"/>
              </a:rPr>
              <a:t>Precio 2: 1 tarificación sobre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CL" sz="2000" b="1" dirty="0">
                <a:solidFill>
                  <a:srgbClr val="066290"/>
                </a:solidFill>
                <a:latin typeface="Tahoma" panose="020B0604030504040204" pitchFamily="34" charset="0"/>
              </a:rPr>
              <a:t>el Plan Auge (GES)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CL" sz="1800" b="1" dirty="0">
                <a:solidFill>
                  <a:srgbClr val="FF0000"/>
                </a:solidFill>
                <a:cs typeface="Calibri" panose="020F0502020204030204" pitchFamily="34" charset="0"/>
              </a:rPr>
              <a:t>3.</a:t>
            </a:r>
            <a:r>
              <a:rPr lang="es-MX" altLang="es-CL" sz="1800" b="1" dirty="0">
                <a:solidFill>
                  <a:srgbClr val="FF0000"/>
                </a:solidFill>
              </a:rPr>
              <a:t>Precio único por isapre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CL" sz="1800" b="1" dirty="0">
                <a:solidFill>
                  <a:srgbClr val="FF0000"/>
                </a:solidFill>
              </a:rPr>
              <a:t> Independiente del Riesgo Individual</a:t>
            </a:r>
            <a:endParaRPr lang="es-ES" altLang="es-CL" sz="1800" b="1" dirty="0">
              <a:solidFill>
                <a:srgbClr val="FF0000"/>
              </a:solidFill>
            </a:endParaRPr>
          </a:p>
        </p:txBody>
      </p:sp>
      <p:sp>
        <p:nvSpPr>
          <p:cNvPr id="264196" name="Text Box 4">
            <a:extLst>
              <a:ext uri="{FF2B5EF4-FFF2-40B4-BE49-F238E27FC236}">
                <a16:creationId xmlns:a16="http://schemas.microsoft.com/office/drawing/2014/main" id="{E67D323D-348C-A41F-9582-C5CF8412F3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4051" y="2435017"/>
            <a:ext cx="5076825" cy="125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CL" sz="2000" b="1" dirty="0">
                <a:solidFill>
                  <a:srgbClr val="066290"/>
                </a:solidFill>
                <a:latin typeface="Tahoma" panose="020B0604030504040204" pitchFamily="34" charset="0"/>
              </a:rPr>
              <a:t>Precio 1: 2 tarificaciones sobre el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CL" sz="2000" b="1" dirty="0">
                <a:solidFill>
                  <a:srgbClr val="066290"/>
                </a:solidFill>
                <a:latin typeface="Tahoma" panose="020B0604030504040204" pitchFamily="34" charset="0"/>
              </a:rPr>
              <a:t>Precio del Plan Complementario (PCS)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CL" sz="1800" b="1" dirty="0">
                <a:solidFill>
                  <a:srgbClr val="FF0000"/>
                </a:solidFill>
              </a:rPr>
              <a:t>Precio según riesgo individual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CL" sz="1800" b="1" dirty="0">
                <a:solidFill>
                  <a:srgbClr val="FF0000"/>
                </a:solidFill>
              </a:rPr>
              <a:t>(1. Precio Base * 2. Factores de Riesgo)</a:t>
            </a:r>
            <a:endParaRPr lang="es-ES" altLang="es-CL" sz="1800" b="1" dirty="0">
              <a:solidFill>
                <a:srgbClr val="FF0000"/>
              </a:solidFill>
            </a:endParaRPr>
          </a:p>
        </p:txBody>
      </p:sp>
      <p:sp>
        <p:nvSpPr>
          <p:cNvPr id="264197" name="Text Box 5">
            <a:extLst>
              <a:ext uri="{FF2B5EF4-FFF2-40B4-BE49-F238E27FC236}">
                <a16:creationId xmlns:a16="http://schemas.microsoft.com/office/drawing/2014/main" id="{165AE5DE-738D-B904-4DE1-30562D6F22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6595" y="3692421"/>
            <a:ext cx="1223962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s-CL" sz="6000" dirty="0">
                <a:solidFill>
                  <a:srgbClr val="066290"/>
                </a:solidFill>
                <a:latin typeface="Tahoma" panose="020B0604030504040204" pitchFamily="34" charset="0"/>
              </a:rPr>
              <a:t>+</a:t>
            </a:r>
          </a:p>
        </p:txBody>
      </p:sp>
      <p:sp>
        <p:nvSpPr>
          <p:cNvPr id="264198" name="Rectangle 6">
            <a:extLst>
              <a:ext uri="{FF2B5EF4-FFF2-40B4-BE49-F238E27FC236}">
                <a16:creationId xmlns:a16="http://schemas.microsoft.com/office/drawing/2014/main" id="{B2284FD2-774D-33E2-0236-C9470EEBB8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3251" y="2276476"/>
            <a:ext cx="1800225" cy="3024394"/>
          </a:xfrm>
          <a:prstGeom prst="rect">
            <a:avLst/>
          </a:prstGeom>
          <a:gradFill rotWithShape="1">
            <a:gsLst>
              <a:gs pos="0">
                <a:srgbClr val="032D43"/>
              </a:gs>
              <a:gs pos="50000">
                <a:srgbClr val="066290"/>
              </a:gs>
              <a:gs pos="100000">
                <a:srgbClr val="032D43"/>
              </a:gs>
            </a:gsLst>
            <a:lin ang="0" scaled="1"/>
          </a:gra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CL" sz="1800" b="1">
                <a:solidFill>
                  <a:schemeClr val="bg1"/>
                </a:solidFill>
              </a:rPr>
              <a:t>PCS</a:t>
            </a:r>
            <a:endParaRPr lang="es-ES" altLang="es-CL" sz="1800" b="1">
              <a:solidFill>
                <a:schemeClr val="bg1"/>
              </a:solidFill>
            </a:endParaRPr>
          </a:p>
        </p:txBody>
      </p:sp>
      <p:sp>
        <p:nvSpPr>
          <p:cNvPr id="264199" name="Rectangle 7">
            <a:extLst>
              <a:ext uri="{FF2B5EF4-FFF2-40B4-BE49-F238E27FC236}">
                <a16:creationId xmlns:a16="http://schemas.microsoft.com/office/drawing/2014/main" id="{265983C9-A985-24A9-7FCF-38BA3D0797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3251" y="5155096"/>
            <a:ext cx="1800225" cy="721829"/>
          </a:xfrm>
          <a:prstGeom prst="rect">
            <a:avLst/>
          </a:prstGeom>
          <a:gradFill rotWithShape="1">
            <a:gsLst>
              <a:gs pos="0">
                <a:srgbClr val="005E76"/>
              </a:gs>
              <a:gs pos="50000">
                <a:srgbClr val="00CCFF"/>
              </a:gs>
              <a:gs pos="100000">
                <a:srgbClr val="005E76"/>
              </a:gs>
            </a:gsLst>
            <a:lin ang="0" scaled="1"/>
          </a:gra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CL" sz="1800" b="1"/>
              <a:t>GES</a:t>
            </a:r>
            <a:endParaRPr lang="es-ES" altLang="es-CL" sz="1800" b="1"/>
          </a:p>
        </p:txBody>
      </p:sp>
      <p:sp>
        <p:nvSpPr>
          <p:cNvPr id="264200" name="AutoShape 8">
            <a:extLst>
              <a:ext uri="{FF2B5EF4-FFF2-40B4-BE49-F238E27FC236}">
                <a16:creationId xmlns:a16="http://schemas.microsoft.com/office/drawing/2014/main" id="{DAFC80C3-3C71-C3EA-F9F5-18E6E255EAE2}"/>
              </a:ext>
            </a:extLst>
          </p:cNvPr>
          <p:cNvSpPr>
            <a:spLocks/>
          </p:cNvSpPr>
          <p:nvPr/>
        </p:nvSpPr>
        <p:spPr bwMode="auto">
          <a:xfrm>
            <a:off x="2497139" y="2276475"/>
            <a:ext cx="358775" cy="3600450"/>
          </a:xfrm>
          <a:prstGeom prst="leftBrace">
            <a:avLst>
              <a:gd name="adj1" fmla="val 83628"/>
              <a:gd name="adj2" fmla="val 50000"/>
            </a:avLst>
          </a:prstGeom>
          <a:noFill/>
          <a:ln w="25400">
            <a:solidFill>
              <a:srgbClr val="309CB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80000"/>
              </a:lnSpc>
              <a:defRPr/>
            </a:pPr>
            <a:r>
              <a:rPr lang="es-MX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   </a:t>
            </a:r>
            <a:endParaRPr lang="es-ES" sz="2400" b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64201" name="Text Box 9">
            <a:extLst>
              <a:ext uri="{FF2B5EF4-FFF2-40B4-BE49-F238E27FC236}">
                <a16:creationId xmlns:a16="http://schemas.microsoft.com/office/drawing/2014/main" id="{F89B82FE-4990-A015-01F2-00269B0789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6050" y="3429001"/>
            <a:ext cx="11874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s-MX" altLang="es-CL" sz="2400" b="1">
                <a:solidFill>
                  <a:srgbClr val="066290"/>
                </a:solidFill>
              </a:rPr>
              <a:t>Plan de Salud</a:t>
            </a:r>
            <a:endParaRPr lang="es-ES" altLang="es-CL" sz="2400" b="1">
              <a:solidFill>
                <a:srgbClr val="066290"/>
              </a:solidFill>
            </a:endParaRPr>
          </a:p>
        </p:txBody>
      </p:sp>
      <p:sp>
        <p:nvSpPr>
          <p:cNvPr id="264202" name="AutoShape 10">
            <a:extLst>
              <a:ext uri="{FF2B5EF4-FFF2-40B4-BE49-F238E27FC236}">
                <a16:creationId xmlns:a16="http://schemas.microsoft.com/office/drawing/2014/main" id="{3CCFDF56-2373-C465-E1F4-723B62B58075}"/>
              </a:ext>
            </a:extLst>
          </p:cNvPr>
          <p:cNvSpPr>
            <a:spLocks/>
          </p:cNvSpPr>
          <p:nvPr/>
        </p:nvSpPr>
        <p:spPr bwMode="auto">
          <a:xfrm>
            <a:off x="5375276" y="2276474"/>
            <a:ext cx="358775" cy="2878621"/>
          </a:xfrm>
          <a:prstGeom prst="rightBrace">
            <a:avLst>
              <a:gd name="adj1" fmla="val 53540"/>
              <a:gd name="adj2" fmla="val 50000"/>
            </a:avLst>
          </a:prstGeom>
          <a:noFill/>
          <a:ln w="25400">
            <a:solidFill>
              <a:srgbClr val="309CB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80000"/>
              </a:lnSpc>
              <a:defRPr/>
            </a:pPr>
            <a:endParaRPr lang="es-ES" sz="2400" b="1">
              <a:solidFill>
                <a:srgbClr val="309CB8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64203" name="AutoShape 11">
            <a:extLst>
              <a:ext uri="{FF2B5EF4-FFF2-40B4-BE49-F238E27FC236}">
                <a16:creationId xmlns:a16="http://schemas.microsoft.com/office/drawing/2014/main" id="{7950D2AA-28F8-B7CB-47CC-8EF48E8530D5}"/>
              </a:ext>
            </a:extLst>
          </p:cNvPr>
          <p:cNvSpPr>
            <a:spLocks/>
          </p:cNvSpPr>
          <p:nvPr/>
        </p:nvSpPr>
        <p:spPr bwMode="auto">
          <a:xfrm>
            <a:off x="5375275" y="5155096"/>
            <a:ext cx="215899" cy="721830"/>
          </a:xfrm>
          <a:prstGeom prst="rightBrace">
            <a:avLst>
              <a:gd name="adj1" fmla="val 44485"/>
              <a:gd name="adj2" fmla="val 50000"/>
            </a:avLst>
          </a:prstGeom>
          <a:noFill/>
          <a:ln w="25400">
            <a:solidFill>
              <a:srgbClr val="309CB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ES" altLang="es-CL" sz="18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CuadroTexto 2">
            <a:extLst>
              <a:ext uri="{FF2B5EF4-FFF2-40B4-BE49-F238E27FC236}">
                <a16:creationId xmlns:a16="http://schemas.microsoft.com/office/drawing/2014/main" id="{ECB455B4-FF5E-41A4-5119-18DDE08733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66214" y="1052514"/>
            <a:ext cx="66675" cy="3000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5800">
              <a:spcBef>
                <a:spcPct val="0"/>
              </a:spcBef>
              <a:buNone/>
              <a:defRPr/>
            </a:pPr>
            <a:endParaRPr lang="es-CL" altLang="es-CL" sz="1350">
              <a:solidFill>
                <a:prstClr val="black"/>
              </a:solidFill>
            </a:endParaRPr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662FAECA-6D05-53D3-AE32-B306EB66AB26}"/>
              </a:ext>
            </a:extLst>
          </p:cNvPr>
          <p:cNvSpPr txBox="1">
            <a:spLocks/>
          </p:cNvSpPr>
          <p:nvPr/>
        </p:nvSpPr>
        <p:spPr bwMode="auto">
          <a:xfrm>
            <a:off x="808382" y="457200"/>
            <a:ext cx="10641081" cy="6602506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defTabSz="685800">
              <a:buNone/>
              <a:defRPr/>
            </a:pPr>
            <a:r>
              <a:rPr lang="es-ES" sz="1600" b="1" dirty="0">
                <a:solidFill>
                  <a:prstClr val="black"/>
                </a:solidFill>
                <a:latin typeface="Rockwell" panose="02060603020205020403"/>
              </a:rPr>
              <a:t>Ninguna autoridad o institución ha querido asumir el alza de los costos del sistema ISAPREs (ley alza 0% 2020-2021)</a:t>
            </a:r>
          </a:p>
          <a:p>
            <a:pPr marL="0" indent="0" algn="just" defTabSz="685800">
              <a:buNone/>
              <a:defRPr/>
            </a:pPr>
            <a:r>
              <a:rPr lang="es-ES" sz="1600" b="1" dirty="0">
                <a:solidFill>
                  <a:prstClr val="black"/>
                </a:solidFill>
                <a:latin typeface="Rockwell" panose="02060603020205020403"/>
              </a:rPr>
              <a:t>Desde 2010 avance de judicialización en tres frentes: </a:t>
            </a:r>
            <a:r>
              <a:rPr lang="es-ES" sz="1600" dirty="0">
                <a:solidFill>
                  <a:prstClr val="black"/>
                </a:solidFill>
                <a:latin typeface="Rockwell" panose="02060603020205020403"/>
              </a:rPr>
              <a:t>Precio Base, Tablas de factores de riesgo y Precio GES</a:t>
            </a:r>
          </a:p>
          <a:p>
            <a:pPr marL="0" indent="0" algn="just" defTabSz="685800">
              <a:buNone/>
              <a:defRPr/>
            </a:pPr>
            <a:r>
              <a:rPr lang="es-ES" sz="1600" b="1" dirty="0">
                <a:solidFill>
                  <a:prstClr val="black"/>
                </a:solidFill>
                <a:latin typeface="Rockwell" panose="02060603020205020403"/>
              </a:rPr>
              <a:t>Fallo Superintendencia de Salud </a:t>
            </a:r>
            <a:r>
              <a:rPr lang="es-ES" sz="1600" dirty="0">
                <a:solidFill>
                  <a:prstClr val="black"/>
                </a:solidFill>
                <a:latin typeface="Rockwell" panose="02060603020205020403"/>
              </a:rPr>
              <a:t>anulando el alza del 7,6% definido por la propia institución (junio 2022)</a:t>
            </a:r>
          </a:p>
          <a:p>
            <a:pPr marL="0" indent="0" algn="just" defTabSz="685800">
              <a:buNone/>
              <a:defRPr/>
            </a:pPr>
            <a:r>
              <a:rPr lang="es-ES" sz="1600" b="1" dirty="0">
                <a:solidFill>
                  <a:prstClr val="black"/>
                </a:solidFill>
                <a:latin typeface="Rockwell" panose="02060603020205020403"/>
              </a:rPr>
              <a:t>1er Fallo Corte Suprema sobre precios base en agosto 2022:</a:t>
            </a:r>
          </a:p>
          <a:p>
            <a:pPr algn="just">
              <a:defRPr/>
            </a:pPr>
            <a:r>
              <a:rPr lang="es-ES" sz="1600" dirty="0">
                <a:solidFill>
                  <a:prstClr val="black"/>
                </a:solidFill>
                <a:latin typeface="Rockwell" panose="02060603020205020403"/>
              </a:rPr>
              <a:t>Reconoce índice de alza de precios de 7,6</a:t>
            </a:r>
          </a:p>
          <a:p>
            <a:pPr algn="just">
              <a:defRPr/>
            </a:pPr>
            <a:r>
              <a:rPr lang="es-ES" sz="1600" dirty="0">
                <a:solidFill>
                  <a:prstClr val="black"/>
                </a:solidFill>
                <a:latin typeface="Rockwell" panose="02060603020205020403"/>
              </a:rPr>
              <a:t>Pero rechaza justificación, comunicación y verificación de las alzas para 100% de cotizantes</a:t>
            </a:r>
          </a:p>
          <a:p>
            <a:pPr algn="just">
              <a:defRPr/>
            </a:pPr>
            <a:r>
              <a:rPr lang="es-ES" sz="1600" dirty="0">
                <a:solidFill>
                  <a:prstClr val="black"/>
                </a:solidFill>
                <a:latin typeface="Rockwell" panose="02060603020205020403"/>
              </a:rPr>
              <a:t>Instrucciones: devolución de $ y Superintendencia de Salud reverificó alzas entre 1,4% y 7,6% (promedio de 2,6%)</a:t>
            </a:r>
          </a:p>
          <a:p>
            <a:pPr marL="0" indent="0" algn="just" defTabSz="685800">
              <a:buNone/>
              <a:defRPr/>
            </a:pPr>
            <a:r>
              <a:rPr lang="es-ES" sz="1600" b="1" dirty="0">
                <a:solidFill>
                  <a:prstClr val="black"/>
                </a:solidFill>
                <a:latin typeface="Rockwell" panose="02060603020205020403"/>
              </a:rPr>
              <a:t>2° Fallo Corte Suprema sobre tablas de factores de riesgo en Noviembre 2022:</a:t>
            </a:r>
          </a:p>
          <a:p>
            <a:pPr algn="just" defTabSz="685800">
              <a:defRPr/>
            </a:pPr>
            <a:r>
              <a:rPr lang="es-ES" sz="1600" dirty="0">
                <a:solidFill>
                  <a:prstClr val="black"/>
                </a:solidFill>
                <a:latin typeface="Rockwell" panose="02060603020205020403"/>
              </a:rPr>
              <a:t>0-2 años no tienen factor de riesgo</a:t>
            </a:r>
          </a:p>
          <a:p>
            <a:pPr algn="just" defTabSz="685800">
              <a:defRPr/>
            </a:pPr>
            <a:r>
              <a:rPr lang="es-ES" sz="1600" dirty="0">
                <a:solidFill>
                  <a:prstClr val="black"/>
                </a:solidFill>
                <a:latin typeface="Rockwell" panose="02060603020205020403"/>
              </a:rPr>
              <a:t>Valida como única tabla de factores de riesgo la de circular 343 de la Superintendencia de Salud del 2019.</a:t>
            </a:r>
          </a:p>
          <a:p>
            <a:pPr algn="just" defTabSz="685800">
              <a:defRPr/>
            </a:pPr>
            <a:r>
              <a:rPr lang="es-ES" sz="1600" dirty="0">
                <a:solidFill>
                  <a:prstClr val="black"/>
                </a:solidFill>
                <a:latin typeface="Rockwell" panose="02060603020205020403"/>
              </a:rPr>
              <a:t>Mandata a la SIS sobre 100% cotizantes con planes anteriores a la circular, a devolver dineros retroactivamente. (en proceso de implementación por ley corta de ISAPREs de mayo del 2024)</a:t>
            </a:r>
          </a:p>
          <a:p>
            <a:pPr marL="0" indent="0" algn="just" defTabSz="685800">
              <a:buNone/>
              <a:defRPr/>
            </a:pPr>
            <a:r>
              <a:rPr lang="es-ES" sz="1600" b="1" dirty="0">
                <a:solidFill>
                  <a:prstClr val="black"/>
                </a:solidFill>
                <a:latin typeface="Rockwell" panose="02060603020205020403"/>
              </a:rPr>
              <a:t>3er Fallo Corte Suprema sobre precio GES en agosto 2023:</a:t>
            </a:r>
          </a:p>
          <a:p>
            <a:pPr algn="just" defTabSz="685800">
              <a:defRPr/>
            </a:pPr>
            <a:r>
              <a:rPr lang="es-ES" sz="1600" dirty="0">
                <a:solidFill>
                  <a:prstClr val="black"/>
                </a:solidFill>
                <a:latin typeface="Rockwell" panose="02060603020205020403"/>
              </a:rPr>
              <a:t>Anula el alza del precio GES de octubre 2022 para 100% cotizantes y fija nuevo precio de referencia</a:t>
            </a:r>
          </a:p>
          <a:p>
            <a:pPr algn="just" defTabSz="685800">
              <a:defRPr/>
            </a:pPr>
            <a:r>
              <a:rPr lang="es-ES" sz="1600" dirty="0">
                <a:solidFill>
                  <a:prstClr val="black"/>
                </a:solidFill>
                <a:latin typeface="Rockwell" panose="02060603020205020403"/>
              </a:rPr>
              <a:t>Faculta a las SIS para devolver $ caso a caso y genera un nuevo flujo deficitario</a:t>
            </a:r>
          </a:p>
          <a:p>
            <a:pPr marL="0" indent="0" algn="just">
              <a:buNone/>
              <a:defRPr/>
            </a:pPr>
            <a:r>
              <a:rPr lang="es-ES" sz="1600" b="1" dirty="0">
                <a:solidFill>
                  <a:prstClr val="black"/>
                </a:solidFill>
                <a:latin typeface="Rockwell" panose="02060603020205020403"/>
              </a:rPr>
              <a:t>Entre 2021 y 2023 las pérdidas de las ISAPREs fueron de 340 millones de USD y este año 2024 otros 160 millones de USD de pérdidas y de 3,4 millones de afiliados el 2019 a 2,62 millones en agosto de 2024</a:t>
            </a:r>
          </a:p>
        </p:txBody>
      </p:sp>
      <p:sp>
        <p:nvSpPr>
          <p:cNvPr id="98307" name="CuadroTexto 3">
            <a:extLst>
              <a:ext uri="{FF2B5EF4-FFF2-40B4-BE49-F238E27FC236}">
                <a16:creationId xmlns:a16="http://schemas.microsoft.com/office/drawing/2014/main" id="{7EE2E258-6C5F-64B9-2A9B-DC5EF432CB52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367199" y="186721"/>
            <a:ext cx="1152344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6858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858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858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CL" sz="2800" b="1" dirty="0">
                <a:solidFill>
                  <a:srgbClr val="2F5597"/>
                </a:solidFill>
                <a:latin typeface="Verdana" panose="020B0604030504040204" pitchFamily="34" charset="0"/>
              </a:rPr>
              <a:t>El avance de la judicialización y su efecto financiero</a:t>
            </a:r>
            <a:endParaRPr lang="es-CL" altLang="es-CL" sz="2800" b="1" dirty="0">
              <a:solidFill>
                <a:srgbClr val="2F5597"/>
              </a:solidFill>
              <a:latin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" descr="Stethoscope and clipboard on a table">
            <a:extLst>
              <a:ext uri="{FF2B5EF4-FFF2-40B4-BE49-F238E27FC236}">
                <a16:creationId xmlns:a16="http://schemas.microsoft.com/office/drawing/2014/main" id="{A5604152-8ADC-66E7-097B-891AF85574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9" r="22859"/>
          <a:stretch/>
        </p:blipFill>
        <p:spPr bwMode="auto">
          <a:xfrm>
            <a:off x="6586330" y="665107"/>
            <a:ext cx="4495562" cy="5527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96AD64C-007C-FA16-07D3-CF498B7AC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50012"/>
            <a:ext cx="6057144" cy="335797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80000"/>
              </a:lnSpc>
              <a:defRPr/>
            </a:pPr>
            <a:r>
              <a:rPr lang="en-US" sz="8000" dirty="0" err="1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Escenarios</a:t>
            </a:r>
            <a:r>
              <a:rPr lang="en-US" sz="8000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 de </a:t>
            </a:r>
            <a:r>
              <a:rPr lang="en-US" sz="8000" dirty="0" err="1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reforma</a:t>
            </a:r>
            <a:r>
              <a:rPr lang="en-US" sz="8000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 </a:t>
            </a:r>
            <a:r>
              <a:rPr lang="en-US" sz="8000" dirty="0" err="1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en</a:t>
            </a:r>
            <a:r>
              <a:rPr lang="en-US" sz="8000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 </a:t>
            </a:r>
            <a:r>
              <a:rPr lang="en-US" sz="8000" dirty="0" err="1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Salud</a:t>
            </a:r>
            <a:endParaRPr lang="en-US" sz="8000" dirty="0">
              <a:blipFill dpi="0" rotWithShape="1">
                <a:blip r:embed="rId4"/>
                <a:srcRect/>
                <a:tile tx="6350" ty="-127000" sx="65000" sy="64000" flip="none" algn="tl"/>
              </a:blip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ítulo 1">
            <a:extLst>
              <a:ext uri="{FF2B5EF4-FFF2-40B4-BE49-F238E27FC236}">
                <a16:creationId xmlns:a16="http://schemas.microsoft.com/office/drawing/2014/main" id="{BC3306F5-AFAA-CA42-9E2C-262DE9130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55725"/>
            <a:ext cx="2765425" cy="4146550"/>
          </a:xfrm>
          <a:solidFill>
            <a:schemeClr val="accent2"/>
          </a:solidFill>
        </p:spPr>
        <p:txBody>
          <a:bodyPr/>
          <a:lstStyle/>
          <a:p>
            <a:pPr algn="r"/>
            <a:r>
              <a:rPr lang="es-CL" altLang="es-CL" sz="3600" dirty="0">
                <a:solidFill>
                  <a:srgbClr val="FFFFFF"/>
                </a:solidFill>
              </a:rPr>
              <a:t>Análisis de escenarios y modelos de salud para la reforma chilena</a:t>
            </a:r>
            <a:br>
              <a:rPr lang="es-CL" altLang="es-CL" sz="3600" dirty="0">
                <a:solidFill>
                  <a:srgbClr val="FFFFFF"/>
                </a:solidFill>
              </a:rPr>
            </a:br>
            <a:endParaRPr lang="es-CL" altLang="es-CL" sz="3600" dirty="0">
              <a:solidFill>
                <a:srgbClr val="FFFFFF"/>
              </a:solidFill>
            </a:endParaRPr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3DB1DD60-EB6A-B045-B367-2076103AC4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89298" y="1474940"/>
            <a:ext cx="7860403" cy="4632583"/>
          </a:xfrm>
        </p:spPr>
        <p:txBody>
          <a:bodyPr anchor="ctr">
            <a:noAutofit/>
          </a:bodyPr>
          <a:lstStyle/>
          <a:p>
            <a:pPr marL="257175" indent="-257175" algn="just">
              <a:buFont typeface="+mj-lt"/>
              <a:buAutoNum type="arabicPeriod"/>
              <a:defRPr/>
            </a:pPr>
            <a:endParaRPr lang="es-CL" dirty="0"/>
          </a:p>
          <a:p>
            <a:pPr marL="257175" indent="-257175" algn="just">
              <a:buFont typeface="+mj-lt"/>
              <a:buAutoNum type="arabicPeriod"/>
              <a:defRPr/>
            </a:pPr>
            <a:endParaRPr lang="es-CL" dirty="0"/>
          </a:p>
          <a:p>
            <a:pPr marL="257175" indent="-257175" algn="just">
              <a:buFont typeface="+mj-lt"/>
              <a:buAutoNum type="arabicPeriod"/>
              <a:defRPr/>
            </a:pPr>
            <a:r>
              <a:rPr lang="es-CL" dirty="0"/>
              <a:t>Sistema Nacional de Salud a la Inglesa</a:t>
            </a:r>
          </a:p>
          <a:p>
            <a:pPr lvl="1" algn="just">
              <a:defRPr/>
            </a:pPr>
            <a:r>
              <a:rPr lang="es-CL" sz="2000" dirty="0"/>
              <a:t>La clave es la reforma de los prestadores públicos</a:t>
            </a:r>
          </a:p>
          <a:p>
            <a:pPr lvl="1" algn="just">
              <a:defRPr/>
            </a:pPr>
            <a:r>
              <a:rPr lang="es-CL" sz="2000" dirty="0"/>
              <a:t>Sin Isapres, solo acceso a seguros complementarios privados.</a:t>
            </a:r>
          </a:p>
          <a:p>
            <a:pPr marL="257175" indent="-257175" algn="just">
              <a:buFont typeface="+mj-lt"/>
              <a:buAutoNum type="arabicPeriod"/>
              <a:defRPr/>
            </a:pPr>
            <a:r>
              <a:rPr lang="es-CL" dirty="0"/>
              <a:t>Seguro Nacional de Salud con prestadores públicos y privados en competencia a la Koreana</a:t>
            </a:r>
          </a:p>
          <a:p>
            <a:pPr lvl="1" algn="just">
              <a:defRPr/>
            </a:pPr>
            <a:r>
              <a:rPr lang="es-CL" sz="2000" dirty="0"/>
              <a:t>Sin Isapres, solo acceso a seguros complementarios privados</a:t>
            </a:r>
          </a:p>
          <a:p>
            <a:pPr lvl="1" algn="just">
              <a:defRPr/>
            </a:pPr>
            <a:r>
              <a:rPr lang="es-CL" sz="2000" dirty="0"/>
              <a:t>La clave es el ajuste de los prestadores privados.</a:t>
            </a:r>
          </a:p>
          <a:p>
            <a:pPr marL="257175" indent="-257175" algn="just">
              <a:buFont typeface="+mj-lt"/>
              <a:buAutoNum type="arabicPeriod"/>
              <a:defRPr/>
            </a:pPr>
            <a:r>
              <a:rPr lang="es-CL" dirty="0"/>
              <a:t>Seguridad Social Mixta a la Europea (Holanda-Bélgica)</a:t>
            </a:r>
          </a:p>
          <a:p>
            <a:pPr lvl="1" algn="just">
              <a:defRPr/>
            </a:pPr>
            <a:r>
              <a:rPr lang="es-CL" sz="2000" dirty="0"/>
              <a:t>Sin Isapres, se reemplazan por entidades privadas de la seguridad social y administran el PSU</a:t>
            </a:r>
          </a:p>
          <a:p>
            <a:pPr lvl="1" algn="just">
              <a:defRPr/>
            </a:pPr>
            <a:r>
              <a:rPr lang="es-CL" sz="2000" dirty="0"/>
              <a:t>La clave es la portabilidad del aporte fiscal en un Fondo de Compensación de Riesgos</a:t>
            </a:r>
          </a:p>
          <a:p>
            <a:pPr lvl="1" algn="just">
              <a:defRPr/>
            </a:pPr>
            <a:endParaRPr lang="es-CL" sz="2000" dirty="0"/>
          </a:p>
          <a:p>
            <a:pPr lvl="1" algn="just">
              <a:defRPr/>
            </a:pPr>
            <a:endParaRPr lang="es-CL" sz="2000" dirty="0"/>
          </a:p>
          <a:p>
            <a:pPr marL="205740" lvl="1" indent="0" algn="just">
              <a:buNone/>
              <a:defRPr/>
            </a:pPr>
            <a:endParaRPr lang="es-CL" sz="2000" dirty="0"/>
          </a:p>
        </p:txBody>
      </p:sp>
      <p:sp>
        <p:nvSpPr>
          <p:cNvPr id="30723" name="Rectángulo 2">
            <a:extLst>
              <a:ext uri="{FF2B5EF4-FFF2-40B4-BE49-F238E27FC236}">
                <a16:creationId xmlns:a16="http://schemas.microsoft.com/office/drawing/2014/main" id="{D0400E77-CA8F-4748-BB7A-A7B8FCF052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9298" y="274611"/>
            <a:ext cx="812082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kumimoji="0" lang="es-CL" altLang="es-C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Ministras Yarza y Aguilera anunciaron reforma para 2022 y 2023 pero no se presentaron.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kumimoji="0" lang="es-CL" altLang="es-C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Las opciones probables:</a:t>
            </a:r>
          </a:p>
        </p:txBody>
      </p:sp>
      <p:sp>
        <p:nvSpPr>
          <p:cNvPr id="30724" name="Rectángulo 9">
            <a:extLst>
              <a:ext uri="{FF2B5EF4-FFF2-40B4-BE49-F238E27FC236}">
                <a16:creationId xmlns:a16="http://schemas.microsoft.com/office/drawing/2014/main" id="{95B4B618-3645-A544-A5A7-5DBB1E7D09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9298" y="5934670"/>
            <a:ext cx="812082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342900" indent="-342900" algn="just">
              <a:spcBef>
                <a:spcPct val="0"/>
              </a:spcBef>
              <a:buFont typeface="Wingdings" pitchFamily="2" charset="2"/>
              <a:buChar char="q"/>
              <a:defRPr/>
            </a:pPr>
            <a:r>
              <a:rPr kumimoji="0" lang="es-CL" altLang="es-C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Pero no estamos preparados para un Bing Bang, se requiere definir muy bien una transición exitosa.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7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7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ítulo 1">
            <a:extLst>
              <a:ext uri="{FF2B5EF4-FFF2-40B4-BE49-F238E27FC236}">
                <a16:creationId xmlns:a16="http://schemas.microsoft.com/office/drawing/2014/main" id="{BC3306F5-AFAA-CA42-9E2C-262DE9130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55725"/>
            <a:ext cx="2488072" cy="4146550"/>
          </a:xfrm>
          <a:solidFill>
            <a:schemeClr val="accent2"/>
          </a:solidFill>
        </p:spPr>
        <p:txBody>
          <a:bodyPr/>
          <a:lstStyle/>
          <a:p>
            <a:pPr algn="r"/>
            <a:r>
              <a:rPr lang="es-CL" altLang="es-CL" sz="3400" dirty="0">
                <a:solidFill>
                  <a:srgbClr val="FFFFFF"/>
                </a:solidFill>
              </a:rPr>
              <a:t>Restricciones de la realidad y Análisis de viabilidad de los escenarios </a:t>
            </a:r>
            <a:br>
              <a:rPr lang="es-CL" altLang="es-CL" sz="3600" dirty="0">
                <a:solidFill>
                  <a:srgbClr val="FFFFFF"/>
                </a:solidFill>
              </a:rPr>
            </a:br>
            <a:endParaRPr lang="es-CL" altLang="es-CL" sz="3600" dirty="0">
              <a:solidFill>
                <a:srgbClr val="FFFFFF"/>
              </a:solidFill>
            </a:endParaRPr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3DB1DD60-EB6A-B045-B367-2076103AC4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8072" y="-132521"/>
            <a:ext cx="9703928" cy="6858000"/>
          </a:xfrm>
        </p:spPr>
        <p:txBody>
          <a:bodyPr anchor="ctr">
            <a:noAutofit/>
          </a:bodyPr>
          <a:lstStyle/>
          <a:p>
            <a:pPr marL="257175" indent="-257175" algn="just">
              <a:buFont typeface="+mj-lt"/>
              <a:buAutoNum type="arabicPeriod"/>
              <a:defRPr/>
            </a:pPr>
            <a:endParaRPr lang="es-CL" sz="2200" dirty="0"/>
          </a:p>
          <a:p>
            <a:pPr marL="257175" indent="-257175" algn="just">
              <a:buFont typeface="+mj-lt"/>
              <a:buAutoNum type="arabicPeriod"/>
              <a:defRPr/>
            </a:pPr>
            <a:endParaRPr lang="es-CL" sz="2200" dirty="0"/>
          </a:p>
          <a:p>
            <a:pPr marL="257175" indent="-257175" algn="just">
              <a:buFont typeface="+mj-lt"/>
              <a:buAutoNum type="arabicPeriod"/>
              <a:defRPr/>
            </a:pPr>
            <a:r>
              <a:rPr lang="es-CL" dirty="0"/>
              <a:t>Sistema Nacional de Salud</a:t>
            </a:r>
          </a:p>
          <a:p>
            <a:pPr lvl="1" algn="just">
              <a:defRPr/>
            </a:pPr>
            <a:r>
              <a:rPr lang="es-CL" sz="2000" dirty="0"/>
              <a:t>Crisis política y económica dificulta sostener incrementos presupuestarios públicos. Ej. la dotación de personal 2013-2022 subió 96%, de 136.914 a 268.697 (MINSAL junio 2023).</a:t>
            </a:r>
          </a:p>
          <a:p>
            <a:pPr lvl="1" algn="just">
              <a:defRPr/>
            </a:pPr>
            <a:r>
              <a:rPr lang="es-CL" sz="2000" dirty="0"/>
              <a:t>Falla estructural de productividad 2010-19: -4% anual (Lenz 2023), de la cual no tenemos conciencia.</a:t>
            </a:r>
          </a:p>
          <a:p>
            <a:pPr lvl="1" algn="just">
              <a:defRPr/>
            </a:pPr>
            <a:r>
              <a:rPr lang="es-CL" sz="2000" dirty="0"/>
              <a:t>Su diseño no se hace cargo de estos problemas y profundizaría la crisis de las listas de espera, ahora para toda la población.</a:t>
            </a:r>
          </a:p>
          <a:p>
            <a:pPr marL="257175" indent="-257175" algn="just">
              <a:buFont typeface="+mj-lt"/>
              <a:buAutoNum type="arabicPeriod"/>
              <a:defRPr/>
            </a:pPr>
            <a:r>
              <a:rPr lang="es-CL" dirty="0"/>
              <a:t>Seguro Nacional de Salud con prestadores públicos y privados en competencia</a:t>
            </a:r>
          </a:p>
          <a:p>
            <a:pPr lvl="1" algn="just">
              <a:defRPr/>
            </a:pPr>
            <a:r>
              <a:rPr lang="es-CL" sz="2000" dirty="0"/>
              <a:t>FONASA hoy no es buen pagador de todo su plan de beneficios tanto para prestador público como privado</a:t>
            </a:r>
          </a:p>
          <a:p>
            <a:pPr lvl="1" algn="just">
              <a:defRPr/>
            </a:pPr>
            <a:r>
              <a:rPr lang="es-CL" sz="2000" dirty="0"/>
              <a:t>Una caída abrupta de las ISAPREs o reforma de facto complicaría viabilidad de prestadores privados y pone en riesgo la adecuada complementariedad público-privada para atender a toda la población. </a:t>
            </a:r>
          </a:p>
          <a:p>
            <a:pPr marL="257175" indent="-257175" algn="just">
              <a:buFont typeface="+mj-lt"/>
              <a:buAutoNum type="arabicPeriod"/>
              <a:defRPr/>
            </a:pPr>
            <a:r>
              <a:rPr lang="es-CL" dirty="0"/>
              <a:t>Seguridad Social Mixta</a:t>
            </a:r>
          </a:p>
          <a:p>
            <a:pPr lvl="1" algn="just">
              <a:defRPr/>
            </a:pPr>
            <a:r>
              <a:rPr lang="es-CL" sz="2000" dirty="0"/>
              <a:t>Es la vía más corta para evitar una crisis sanitaria</a:t>
            </a:r>
          </a:p>
          <a:p>
            <a:pPr lvl="1" algn="just">
              <a:defRPr/>
            </a:pPr>
            <a:r>
              <a:rPr lang="es-CL" sz="2000" dirty="0"/>
              <a:t>Pero se requiere acuerdo político transversal para viabilizar ISAPREs</a:t>
            </a:r>
          </a:p>
          <a:p>
            <a:pPr lvl="1" algn="just">
              <a:defRPr/>
            </a:pPr>
            <a:r>
              <a:rPr lang="es-CL" sz="2000" dirty="0"/>
              <a:t>Para viabilizarlo y no solo para postergar conflictos se requiere una reforma acotada para transformarlas en entidades de seguridad social</a:t>
            </a:r>
            <a:endParaRPr lang="es-CL" sz="2200" dirty="0"/>
          </a:p>
          <a:p>
            <a:pPr lvl="1" algn="just">
              <a:defRPr/>
            </a:pPr>
            <a:endParaRPr lang="es-CL" sz="2200" dirty="0"/>
          </a:p>
          <a:p>
            <a:pPr marL="205740" lvl="1" indent="0" algn="just">
              <a:buNone/>
              <a:defRPr/>
            </a:pPr>
            <a:endParaRPr lang="es-CL" sz="2200" dirty="0"/>
          </a:p>
        </p:txBody>
      </p:sp>
    </p:spTree>
    <p:extLst>
      <p:ext uri="{BB962C8B-B14F-4D97-AF65-F5344CB8AC3E}">
        <p14:creationId xmlns:p14="http://schemas.microsoft.com/office/powerpoint/2010/main" val="341357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92311E-4308-43AE-00D8-11343C076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ítulo 1">
            <a:extLst>
              <a:ext uri="{FF2B5EF4-FFF2-40B4-BE49-F238E27FC236}">
                <a16:creationId xmlns:a16="http://schemas.microsoft.com/office/drawing/2014/main" id="{0FFBF644-8F42-E6F6-C878-82CEE0AC2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55725"/>
            <a:ext cx="2488072" cy="4146550"/>
          </a:xfrm>
          <a:solidFill>
            <a:schemeClr val="accent2"/>
          </a:solidFill>
        </p:spPr>
        <p:txBody>
          <a:bodyPr/>
          <a:lstStyle/>
          <a:p>
            <a:pPr algn="r"/>
            <a:r>
              <a:rPr lang="es-CL" altLang="es-CL" sz="3400" dirty="0">
                <a:solidFill>
                  <a:srgbClr val="FFFFFF"/>
                </a:solidFill>
              </a:rPr>
              <a:t>Que ha hecho el gobierno del Pdte. Boric hasta ahora </a:t>
            </a:r>
            <a:br>
              <a:rPr lang="es-CL" altLang="es-CL" sz="3600" dirty="0">
                <a:solidFill>
                  <a:srgbClr val="FFFFFF"/>
                </a:solidFill>
              </a:rPr>
            </a:br>
            <a:endParaRPr lang="es-CL" altLang="es-CL" sz="3600" dirty="0">
              <a:solidFill>
                <a:srgbClr val="FFFFFF"/>
              </a:solidFill>
            </a:endParaRPr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7C360963-89B7-9EBE-D059-22768A7F99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2883" y="0"/>
            <a:ext cx="8901587" cy="6858000"/>
          </a:xfrm>
        </p:spPr>
        <p:txBody>
          <a:bodyPr anchor="ctr">
            <a:noAutofit/>
          </a:bodyPr>
          <a:lstStyle/>
          <a:p>
            <a:pPr marL="0" indent="0" algn="just">
              <a:buNone/>
              <a:defRPr/>
            </a:pPr>
            <a:endParaRPr lang="es-CL" sz="2200" dirty="0"/>
          </a:p>
          <a:p>
            <a:pPr marL="257175" indent="-257175" algn="just">
              <a:buFont typeface="+mj-lt"/>
              <a:buAutoNum type="arabicPeriod"/>
              <a:defRPr/>
            </a:pPr>
            <a:r>
              <a:rPr lang="es-CL" sz="2400" dirty="0"/>
              <a:t>Inicio del proceso de reforma sin cambios legales:</a:t>
            </a:r>
          </a:p>
          <a:p>
            <a:pPr lvl="1" algn="just">
              <a:defRPr/>
            </a:pPr>
            <a:r>
              <a:rPr lang="es-CL" sz="2400" dirty="0"/>
              <a:t>Copago Cero en red pública</a:t>
            </a:r>
          </a:p>
          <a:p>
            <a:pPr lvl="1" algn="just">
              <a:defRPr/>
            </a:pPr>
            <a:r>
              <a:rPr lang="es-CL" sz="2400" dirty="0"/>
              <a:t>APS Universal con plan piloto en 21 comunas el 2024</a:t>
            </a:r>
          </a:p>
          <a:p>
            <a:pPr marL="257175" indent="-257175" algn="just">
              <a:buFont typeface="+mj-lt"/>
              <a:buAutoNum type="arabicPeriod"/>
              <a:defRPr/>
            </a:pPr>
            <a:r>
              <a:rPr lang="es-CL" sz="2400" dirty="0"/>
              <a:t>Ley corta de ISAPREs en mayo del 2024:</a:t>
            </a:r>
          </a:p>
          <a:p>
            <a:pPr lvl="1" algn="just">
              <a:defRPr/>
            </a:pPr>
            <a:r>
              <a:rPr lang="es-CL" sz="2400" dirty="0"/>
              <a:t>Define un plan de pagos a los beneficiarios y un plan de ajustes de precios para recuperar el equilibrio financiero</a:t>
            </a:r>
          </a:p>
          <a:p>
            <a:pPr lvl="1" algn="just">
              <a:defRPr/>
            </a:pPr>
            <a:r>
              <a:rPr lang="es-CL" sz="2400" dirty="0"/>
              <a:t>Crea una nueva modalidad de cobertura complementaria para el FONASA con prestadores privados</a:t>
            </a:r>
          </a:p>
          <a:p>
            <a:pPr marL="342900" indent="-342900" algn="just">
              <a:buFont typeface="+mj-lt"/>
              <a:buAutoNum type="arabicPeriod"/>
              <a:defRPr/>
            </a:pPr>
            <a:r>
              <a:rPr lang="es-CL" sz="2400" dirty="0"/>
              <a:t>Este octubre ingresaron una reforma a las ISAPREs con baja viabilidad política </a:t>
            </a:r>
          </a:p>
          <a:p>
            <a:pPr marL="342900" indent="-342900" algn="just">
              <a:buFont typeface="+mj-lt"/>
              <a:buAutoNum type="arabicPeriod"/>
              <a:defRPr/>
            </a:pPr>
            <a:r>
              <a:rPr lang="es-CL" sz="2400" dirty="0"/>
              <a:t>Proyectos Pendientes:</a:t>
            </a:r>
          </a:p>
          <a:p>
            <a:pPr lvl="1" algn="just">
              <a:defRPr/>
            </a:pPr>
            <a:r>
              <a:rPr lang="es-CL" sz="2400" dirty="0"/>
              <a:t>Ley de fortalecimiento del FONASA</a:t>
            </a:r>
          </a:p>
          <a:p>
            <a:pPr lvl="1" algn="just">
              <a:defRPr/>
            </a:pPr>
            <a:r>
              <a:rPr lang="es-CL" sz="2400" dirty="0"/>
              <a:t>Ley de nueva Gobernanza a la Superintendencia de Salud</a:t>
            </a:r>
          </a:p>
          <a:p>
            <a:pPr lvl="1" algn="just">
              <a:defRPr/>
            </a:pPr>
            <a:r>
              <a:rPr lang="es-CL" sz="2400" dirty="0"/>
              <a:t>Ley de cambios regulatorios al sistema de subsidios de incapacidad laboral (SIL)</a:t>
            </a:r>
          </a:p>
          <a:p>
            <a:pPr marL="205740" lvl="1" indent="0" algn="just">
              <a:buNone/>
              <a:defRPr/>
            </a:pPr>
            <a:endParaRPr lang="es-CL" sz="2200" dirty="0"/>
          </a:p>
        </p:txBody>
      </p:sp>
    </p:spTree>
    <p:extLst>
      <p:ext uri="{BB962C8B-B14F-4D97-AF65-F5344CB8AC3E}">
        <p14:creationId xmlns:p14="http://schemas.microsoft.com/office/powerpoint/2010/main" val="31778263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Rectangle 11270">
            <a:extLst>
              <a:ext uri="{FF2B5EF4-FFF2-40B4-BE49-F238E27FC236}">
                <a16:creationId xmlns:a16="http://schemas.microsoft.com/office/drawing/2014/main" id="{48FDEBDB-5859-4B9E-8810-2C5CFED093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1126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37768" y="1666472"/>
            <a:ext cx="10913415" cy="3525056"/>
          </a:xfrm>
        </p:spPr>
        <p:txBody>
          <a:bodyPr anchor="b">
            <a:normAutofit/>
          </a:bodyPr>
          <a:lstStyle/>
          <a:p>
            <a:pPr marL="571500" indent="-571500" algn="ctr">
              <a:defRPr/>
            </a:pPr>
            <a:r>
              <a:rPr lang="es-CL" sz="6000" dirty="0">
                <a:solidFill>
                  <a:srgbClr val="FFFFFF"/>
                </a:solidFill>
              </a:rPr>
              <a:t>Y…….que piensan los chilenos hoy:</a:t>
            </a:r>
            <a:br>
              <a:rPr lang="es-CL" sz="6000" dirty="0">
                <a:solidFill>
                  <a:srgbClr val="FFFFFF"/>
                </a:solidFill>
              </a:rPr>
            </a:br>
            <a:r>
              <a:rPr lang="es-CL" sz="6000" dirty="0">
                <a:solidFill>
                  <a:srgbClr val="FFFFFF"/>
                </a:solidFill>
              </a:rPr>
              <a:t>Encuesta UNAB-IPSOS 2023 y 2024</a:t>
            </a:r>
            <a:br>
              <a:rPr lang="es-CL" sz="6000" dirty="0">
                <a:solidFill>
                  <a:srgbClr val="FFFFFF"/>
                </a:solidFill>
              </a:rPr>
            </a:br>
            <a:endParaRPr lang="es-CL" sz="6000" dirty="0">
              <a:solidFill>
                <a:srgbClr val="FFFFFF"/>
              </a:solidFill>
            </a:endParaRPr>
          </a:p>
        </p:txBody>
      </p:sp>
      <p:cxnSp>
        <p:nvCxnSpPr>
          <p:cNvPr id="11273" name="Straight Connector 11272">
            <a:extLst>
              <a:ext uri="{FF2B5EF4-FFF2-40B4-BE49-F238E27FC236}">
                <a16:creationId xmlns:a16="http://schemas.microsoft.com/office/drawing/2014/main" id="{B1D1A340-723B-4014-B5FE-204F062731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4558589"/>
            <a:ext cx="9144000" cy="0"/>
          </a:xfrm>
          <a:prstGeom prst="line">
            <a:avLst/>
          </a:prstGeom>
          <a:ln w="28575">
            <a:solidFill>
              <a:srgbClr val="FFFFFF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63938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9">
            <a:extLst>
              <a:ext uri="{FF2B5EF4-FFF2-40B4-BE49-F238E27FC236}">
                <a16:creationId xmlns:a16="http://schemas.microsoft.com/office/drawing/2014/main" id="{B84A3311-27D8-4777-85CE-80BCA473A03D}"/>
              </a:ext>
            </a:extLst>
          </p:cNvPr>
          <p:cNvSpPr txBox="1">
            <a:spLocks/>
          </p:cNvSpPr>
          <p:nvPr/>
        </p:nvSpPr>
        <p:spPr>
          <a:xfrm>
            <a:off x="227009" y="309316"/>
            <a:ext cx="11501578" cy="424732"/>
          </a:xfrm>
          <a:prstGeom prst="rect">
            <a:avLst/>
          </a:prstGeom>
        </p:spPr>
        <p:txBody>
          <a:bodyPr vert="horz" wrap="square" lIns="72000" tIns="45720" rIns="72000" bIns="45720" rtlCol="0" anchor="t">
            <a:sp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2800" b="0" cap="all" spc="120" baseline="0">
                <a:solidFill>
                  <a:schemeClr val="bg2"/>
                </a:solidFill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2400" b="0" i="0" u="none" strike="noStrike" kern="1200" cap="all" spc="120" normalizeH="0" baseline="0" noProof="0" dirty="0">
                <a:ln>
                  <a:noFill/>
                </a:ln>
                <a:solidFill>
                  <a:srgbClr val="2F469C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CONSECUENCIAS ESPERADAS FRENTE AL FIN DE LAS ISAPRES</a:t>
            </a:r>
            <a:endParaRPr kumimoji="0" lang="es-ES_tradnl" sz="2400" b="0" i="0" u="none" strike="noStrike" kern="1200" cap="all" spc="120" normalizeH="0" baseline="0" noProof="0" dirty="0">
              <a:ln>
                <a:noFill/>
              </a:ln>
              <a:solidFill>
                <a:srgbClr val="2F469C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1994D3-E647-BE42-B201-EAF5224C2C12}" type="slidenum">
              <a:rPr kumimoji="0" lang="es-ES_tradnl" sz="900" b="1" i="0" u="none" strike="noStrike" kern="1200" cap="none" spc="0" normalizeH="0" baseline="0" noProof="0" smtClean="0">
                <a:ln>
                  <a:noFill/>
                </a:ln>
                <a:solidFill>
                  <a:srgbClr val="2F46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s-ES_tradnl" sz="900" b="1" i="0" u="none" strike="noStrike" kern="1200" cap="none" spc="0" normalizeH="0" baseline="0" noProof="0" dirty="0">
              <a:ln>
                <a:noFill/>
              </a:ln>
              <a:solidFill>
                <a:srgbClr val="2F469C">
                  <a:lumMod val="75000"/>
                </a:srgbClr>
              </a:solidFill>
              <a:effectLst/>
              <a:uLnTx/>
              <a:uFillTx/>
              <a:latin typeface="Arial Black"/>
              <a:ea typeface="+mn-ea"/>
              <a:cs typeface="+mn-cs"/>
            </a:endParaRPr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5C94FB68-7B44-B2F1-4DA7-02A479390665}"/>
              </a:ext>
            </a:extLst>
          </p:cNvPr>
          <p:cNvGraphicFramePr/>
          <p:nvPr/>
        </p:nvGraphicFramePr>
        <p:xfrm>
          <a:off x="119336" y="1590512"/>
          <a:ext cx="5667320" cy="4286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72BE2475-ADF7-2BB6-D34E-6B1C226EE256}"/>
              </a:ext>
            </a:extLst>
          </p:cNvPr>
          <p:cNvSpPr txBox="1"/>
          <p:nvPr/>
        </p:nvSpPr>
        <p:spPr>
          <a:xfrm>
            <a:off x="373813" y="5853743"/>
            <a:ext cx="4282027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marL="6351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P32. Frente a la desaparición de su Isapre, el término de su plan de salud y el traspaso de </a:t>
            </a:r>
            <a:r>
              <a:rPr kumimoji="0" lang="es-E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Ud</a:t>
            </a:r>
            <a:r>
              <a:rPr kumimoji="0" lang="es-E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y su grupo familiar a Fonasa ¿Qué consecuencias piensa Ud. que tendría esto para Ud. y su grupo familiar?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A9D450F8-C068-3A0D-E820-CF1F0B99CC42}"/>
              </a:ext>
            </a:extLst>
          </p:cNvPr>
          <p:cNvSpPr txBox="1"/>
          <p:nvPr/>
        </p:nvSpPr>
        <p:spPr>
          <a:xfrm>
            <a:off x="1487488" y="1124743"/>
            <a:ext cx="2613832" cy="357695"/>
          </a:xfrm>
          <a:prstGeom prst="rect">
            <a:avLst/>
          </a:prstGeom>
          <a:solidFill>
            <a:schemeClr val="bg2"/>
          </a:solidFill>
          <a:ln w="57150">
            <a:noFill/>
          </a:ln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Afiliados Isapre </a:t>
            </a:r>
            <a:r>
              <a:rPr kumimoji="0" lang="es-C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(B:509)</a:t>
            </a:r>
            <a:endParaRPr kumimoji="0" lang="es-CL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460E842-BA40-E84E-8E62-FAFEC390B13B}"/>
              </a:ext>
            </a:extLst>
          </p:cNvPr>
          <p:cNvSpPr txBox="1"/>
          <p:nvPr/>
        </p:nvSpPr>
        <p:spPr>
          <a:xfrm>
            <a:off x="8184232" y="1124743"/>
            <a:ext cx="2613832" cy="357695"/>
          </a:xfrm>
          <a:prstGeom prst="rect">
            <a:avLst/>
          </a:prstGeom>
          <a:solidFill>
            <a:schemeClr val="bg2"/>
          </a:solidFill>
          <a:ln w="57150">
            <a:noFill/>
          </a:ln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Afiliados Fonasa </a:t>
            </a:r>
            <a:r>
              <a:rPr kumimoji="0" lang="es-C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(B:853)</a:t>
            </a:r>
            <a:endParaRPr kumimoji="0" lang="es-CL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7436E30B-97A8-995B-8263-A4E79884E2E6}"/>
              </a:ext>
            </a:extLst>
          </p:cNvPr>
          <p:cNvGraphicFramePr/>
          <p:nvPr/>
        </p:nvGraphicFramePr>
        <p:xfrm>
          <a:off x="6888088" y="1758691"/>
          <a:ext cx="5017982" cy="39025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0B124AA2-E93E-83FB-EA54-BCC72305762F}"/>
              </a:ext>
            </a:extLst>
          </p:cNvPr>
          <p:cNvSpPr txBox="1"/>
          <p:nvPr/>
        </p:nvSpPr>
        <p:spPr>
          <a:xfrm>
            <a:off x="6112295" y="5853743"/>
            <a:ext cx="4898081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marL="6351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P33. Frente a la posibilidad de que las </a:t>
            </a:r>
            <a:r>
              <a:rPr kumimoji="0" lang="es-E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Isapres</a:t>
            </a:r>
            <a:r>
              <a:rPr kumimoji="0" lang="es-E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desaparezcan y todos sus afiliados tengan que cambiarse a Fonasa, ¿Qué consecuencias tendría para Ud. y su grupo familiar que Fonasa tenga que recibir todas las personas que pertenecían a </a:t>
            </a:r>
            <a:r>
              <a:rPr kumimoji="0" lang="es-E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Isapres</a:t>
            </a:r>
            <a:r>
              <a:rPr kumimoji="0" lang="es-E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20412129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9">
            <a:extLst>
              <a:ext uri="{FF2B5EF4-FFF2-40B4-BE49-F238E27FC236}">
                <a16:creationId xmlns:a16="http://schemas.microsoft.com/office/drawing/2014/main" id="{B84A3311-27D8-4777-85CE-80BCA473A03D}"/>
              </a:ext>
            </a:extLst>
          </p:cNvPr>
          <p:cNvSpPr txBox="1">
            <a:spLocks/>
          </p:cNvSpPr>
          <p:nvPr/>
        </p:nvSpPr>
        <p:spPr>
          <a:xfrm>
            <a:off x="311493" y="443262"/>
            <a:ext cx="11680477" cy="424732"/>
          </a:xfrm>
          <a:prstGeom prst="rect">
            <a:avLst/>
          </a:prstGeom>
        </p:spPr>
        <p:txBody>
          <a:bodyPr vert="horz" wrap="square" lIns="72000" tIns="45720" rIns="72000" bIns="45720" rtlCol="0" anchor="t">
            <a:sp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2800" b="0" cap="all" spc="120" baseline="0">
                <a:solidFill>
                  <a:schemeClr val="bg2"/>
                </a:solidFill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2400" b="0" i="0" u="none" strike="noStrike" kern="1200" cap="all" spc="120" normalizeH="0" baseline="0" noProof="0" dirty="0">
                <a:ln>
                  <a:noFill/>
                </a:ln>
                <a:solidFill>
                  <a:srgbClr val="2F469C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acuerdo con la extinción o mantención de las Isapres</a:t>
            </a:r>
            <a:endParaRPr kumimoji="0" lang="es-ES_tradnl" sz="2400" b="0" i="0" u="none" strike="noStrike" kern="1200" cap="all" spc="120" normalizeH="0" baseline="0" noProof="0" dirty="0">
              <a:ln>
                <a:noFill/>
              </a:ln>
              <a:solidFill>
                <a:srgbClr val="2F469C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1994D3-E647-BE42-B201-EAF5224C2C12}" type="slidenum">
              <a:rPr kumimoji="0" lang="es-ES_tradnl" sz="900" b="1" i="0" u="none" strike="noStrike" kern="1200" cap="none" spc="0" normalizeH="0" baseline="0" noProof="0" smtClean="0">
                <a:ln>
                  <a:noFill/>
                </a:ln>
                <a:solidFill>
                  <a:srgbClr val="2F46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s-ES_tradnl" sz="900" b="1" i="0" u="none" strike="noStrike" kern="1200" cap="none" spc="0" normalizeH="0" baseline="0" noProof="0" dirty="0">
              <a:ln>
                <a:noFill/>
              </a:ln>
              <a:solidFill>
                <a:srgbClr val="2F469C">
                  <a:lumMod val="75000"/>
                </a:srgbClr>
              </a:solidFill>
              <a:effectLst/>
              <a:uLnTx/>
              <a:uFillTx/>
              <a:latin typeface="Arial Black"/>
              <a:ea typeface="+mn-ea"/>
              <a:cs typeface="+mn-cs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482EAAB-471F-4463-A640-676D15CFADBC}"/>
              </a:ext>
            </a:extLst>
          </p:cNvPr>
          <p:cNvSpPr txBox="1"/>
          <p:nvPr/>
        </p:nvSpPr>
        <p:spPr>
          <a:xfrm>
            <a:off x="469755" y="5818675"/>
            <a:ext cx="10666805" cy="3231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marL="6351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P40. ¿Qué tan de acuerdo esta Ud. en mantener o acabar con las Isapres? Por favor conteste en la escala de 1 a 10, donde 1 es la mantención de las Isapres y 10 su extinción total del sistema.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8D271FC-9974-6A22-B58B-86E78375267A}"/>
              </a:ext>
            </a:extLst>
          </p:cNvPr>
          <p:cNvSpPr txBox="1"/>
          <p:nvPr/>
        </p:nvSpPr>
        <p:spPr>
          <a:xfrm>
            <a:off x="335360" y="1468733"/>
            <a:ext cx="2304256" cy="153888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marL="6351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+mn-cs"/>
              </a:rPr>
              <a:t>B: 1400, total muestra</a:t>
            </a:r>
            <a:endParaRPr kumimoji="0" lang="es-ES" sz="7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3" name="Object 3">
            <a:extLst>
              <a:ext uri="{FF2B5EF4-FFF2-40B4-BE49-F238E27FC236}">
                <a16:creationId xmlns:a16="http://schemas.microsoft.com/office/drawing/2014/main" id="{89D7EDC7-E897-4C98-B972-ABDF4015F96D}"/>
              </a:ext>
            </a:extLst>
          </p:cNvPr>
          <p:cNvGraphicFramePr>
            <a:graphicFrameLocks/>
          </p:cNvGraphicFramePr>
          <p:nvPr/>
        </p:nvGraphicFramePr>
        <p:xfrm>
          <a:off x="2247712" y="1441180"/>
          <a:ext cx="9318772" cy="4176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Rectángulo 1">
            <a:extLst>
              <a:ext uri="{FF2B5EF4-FFF2-40B4-BE49-F238E27FC236}">
                <a16:creationId xmlns:a16="http://schemas.microsoft.com/office/drawing/2014/main" id="{E54C5F61-D3B4-F25C-C1B0-7C4F1C5E0CEF}"/>
              </a:ext>
            </a:extLst>
          </p:cNvPr>
          <p:cNvSpPr/>
          <p:nvPr/>
        </p:nvSpPr>
        <p:spPr>
          <a:xfrm>
            <a:off x="335360" y="2673787"/>
            <a:ext cx="268791" cy="323165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2668713-4A15-7B6E-CA8B-A4588EBFA97D}"/>
              </a:ext>
            </a:extLst>
          </p:cNvPr>
          <p:cNvSpPr/>
          <p:nvPr/>
        </p:nvSpPr>
        <p:spPr>
          <a:xfrm>
            <a:off x="335360" y="4045347"/>
            <a:ext cx="268791" cy="3231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74D5A6C-3F4B-24D1-B548-4BD826198440}"/>
              </a:ext>
            </a:extLst>
          </p:cNvPr>
          <p:cNvSpPr txBox="1"/>
          <p:nvPr/>
        </p:nvSpPr>
        <p:spPr>
          <a:xfrm>
            <a:off x="625516" y="2604536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Mantención Isapres (1 a 5)</a:t>
            </a:r>
            <a:endParaRPr kumimoji="0" lang="es-CL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D94116D-03D8-7605-F988-4CD6FE2D95A0}"/>
              </a:ext>
            </a:extLst>
          </p:cNvPr>
          <p:cNvSpPr txBox="1"/>
          <p:nvPr/>
        </p:nvSpPr>
        <p:spPr>
          <a:xfrm>
            <a:off x="625516" y="3969844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Extinción Isapres   (6 a 10)</a:t>
            </a:r>
            <a:endParaRPr kumimoji="0" lang="es-CL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FE3F5BF9-8F6B-53D7-3AF2-820A49AF94CB}"/>
              </a:ext>
            </a:extLst>
          </p:cNvPr>
          <p:cNvSpPr/>
          <p:nvPr/>
        </p:nvSpPr>
        <p:spPr>
          <a:xfrm>
            <a:off x="3143672" y="1700808"/>
            <a:ext cx="1368152" cy="3960440"/>
          </a:xfrm>
          <a:prstGeom prst="rect">
            <a:avLst/>
          </a:prstGeom>
          <a:noFill/>
          <a:ln w="25400">
            <a:solidFill>
              <a:schemeClr val="tx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Triángulo isósceles 10">
            <a:extLst>
              <a:ext uri="{FF2B5EF4-FFF2-40B4-BE49-F238E27FC236}">
                <a16:creationId xmlns:a16="http://schemas.microsoft.com/office/drawing/2014/main" id="{C10F9A30-BF00-5130-CF91-9C3FB69CF9AC}"/>
              </a:ext>
            </a:extLst>
          </p:cNvPr>
          <p:cNvSpPr/>
          <p:nvPr/>
        </p:nvSpPr>
        <p:spPr>
          <a:xfrm>
            <a:off x="4057208" y="4335806"/>
            <a:ext cx="216024" cy="144016"/>
          </a:xfrm>
          <a:prstGeom prst="triangle">
            <a:avLst/>
          </a:prstGeom>
          <a:solidFill>
            <a:schemeClr val="bg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riángulo isósceles 11">
            <a:extLst>
              <a:ext uri="{FF2B5EF4-FFF2-40B4-BE49-F238E27FC236}">
                <a16:creationId xmlns:a16="http://schemas.microsoft.com/office/drawing/2014/main" id="{EAE5A52F-A631-B6EB-139E-7921976EE823}"/>
              </a:ext>
            </a:extLst>
          </p:cNvPr>
          <p:cNvSpPr/>
          <p:nvPr/>
        </p:nvSpPr>
        <p:spPr>
          <a:xfrm>
            <a:off x="3359696" y="1844824"/>
            <a:ext cx="216024" cy="144016"/>
          </a:xfrm>
          <a:prstGeom prst="triangle">
            <a:avLst/>
          </a:prstGeom>
          <a:solidFill>
            <a:schemeClr val="bg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riángulo isósceles 12">
            <a:extLst>
              <a:ext uri="{FF2B5EF4-FFF2-40B4-BE49-F238E27FC236}">
                <a16:creationId xmlns:a16="http://schemas.microsoft.com/office/drawing/2014/main" id="{1A089F18-D2E3-F5B0-000E-76FA58CF16A5}"/>
              </a:ext>
            </a:extLst>
          </p:cNvPr>
          <p:cNvSpPr/>
          <p:nvPr/>
        </p:nvSpPr>
        <p:spPr>
          <a:xfrm>
            <a:off x="4799856" y="4359501"/>
            <a:ext cx="216024" cy="144016"/>
          </a:xfrm>
          <a:prstGeom prst="triangle">
            <a:avLst/>
          </a:prstGeom>
          <a:solidFill>
            <a:schemeClr val="bg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Triángulo isósceles 13">
            <a:extLst>
              <a:ext uri="{FF2B5EF4-FFF2-40B4-BE49-F238E27FC236}">
                <a16:creationId xmlns:a16="http://schemas.microsoft.com/office/drawing/2014/main" id="{287BB53B-4D81-FC62-DE65-A813463E8810}"/>
              </a:ext>
            </a:extLst>
          </p:cNvPr>
          <p:cNvSpPr/>
          <p:nvPr/>
        </p:nvSpPr>
        <p:spPr>
          <a:xfrm>
            <a:off x="10416480" y="4407814"/>
            <a:ext cx="216024" cy="144016"/>
          </a:xfrm>
          <a:prstGeom prst="triangle">
            <a:avLst/>
          </a:prstGeom>
          <a:solidFill>
            <a:schemeClr val="bg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riángulo isósceles 14">
            <a:extLst>
              <a:ext uri="{FF2B5EF4-FFF2-40B4-BE49-F238E27FC236}">
                <a16:creationId xmlns:a16="http://schemas.microsoft.com/office/drawing/2014/main" id="{FB21E483-6256-E417-07A2-41E6EF931EE0}"/>
              </a:ext>
            </a:extLst>
          </p:cNvPr>
          <p:cNvSpPr/>
          <p:nvPr/>
        </p:nvSpPr>
        <p:spPr>
          <a:xfrm>
            <a:off x="11136560" y="4437112"/>
            <a:ext cx="216024" cy="144016"/>
          </a:xfrm>
          <a:prstGeom prst="triangle">
            <a:avLst/>
          </a:prstGeom>
          <a:solidFill>
            <a:schemeClr val="bg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Triángulo isósceles 15">
            <a:extLst>
              <a:ext uri="{FF2B5EF4-FFF2-40B4-BE49-F238E27FC236}">
                <a16:creationId xmlns:a16="http://schemas.microsoft.com/office/drawing/2014/main" id="{D05C1ECB-EBA4-23BF-DAB2-89A9D5A51A4A}"/>
              </a:ext>
            </a:extLst>
          </p:cNvPr>
          <p:cNvSpPr/>
          <p:nvPr/>
        </p:nvSpPr>
        <p:spPr>
          <a:xfrm>
            <a:off x="8976320" y="1988840"/>
            <a:ext cx="216024" cy="144016"/>
          </a:xfrm>
          <a:prstGeom prst="triangle">
            <a:avLst/>
          </a:prstGeom>
          <a:solidFill>
            <a:schemeClr val="bg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Triángulo isósceles 16">
            <a:extLst>
              <a:ext uri="{FF2B5EF4-FFF2-40B4-BE49-F238E27FC236}">
                <a16:creationId xmlns:a16="http://schemas.microsoft.com/office/drawing/2014/main" id="{A303E09D-07C5-AB1F-2D25-2DF8A006831D}"/>
              </a:ext>
            </a:extLst>
          </p:cNvPr>
          <p:cNvSpPr/>
          <p:nvPr/>
        </p:nvSpPr>
        <p:spPr>
          <a:xfrm>
            <a:off x="9667886" y="1908742"/>
            <a:ext cx="216024" cy="144016"/>
          </a:xfrm>
          <a:prstGeom prst="triangle">
            <a:avLst/>
          </a:prstGeom>
          <a:solidFill>
            <a:schemeClr val="bg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6308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9">
            <a:extLst>
              <a:ext uri="{FF2B5EF4-FFF2-40B4-BE49-F238E27FC236}">
                <a16:creationId xmlns:a16="http://schemas.microsoft.com/office/drawing/2014/main" id="{B84A3311-27D8-4777-85CE-80BCA473A03D}"/>
              </a:ext>
            </a:extLst>
          </p:cNvPr>
          <p:cNvSpPr txBox="1">
            <a:spLocks/>
          </p:cNvSpPr>
          <p:nvPr/>
        </p:nvSpPr>
        <p:spPr>
          <a:xfrm>
            <a:off x="257908" y="238396"/>
            <a:ext cx="10841667" cy="757130"/>
          </a:xfrm>
          <a:prstGeom prst="rect">
            <a:avLst/>
          </a:prstGeom>
        </p:spPr>
        <p:txBody>
          <a:bodyPr vert="horz" wrap="square" lIns="72000" tIns="45720" rIns="72000" bIns="45720" rtlCol="0" anchor="t">
            <a:sp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2800" b="0" cap="all" spc="120" baseline="0">
                <a:solidFill>
                  <a:schemeClr val="bg2"/>
                </a:solidFill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all" spc="120" normalizeH="0" baseline="0" noProof="0" dirty="0">
                <a:ln>
                  <a:noFill/>
                </a:ln>
                <a:solidFill>
                  <a:srgbClr val="2F469C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¿le gustaría que las Isapres desaparezcan y sean reemplazadas por Fonasa? – afiliados a ISAPRE</a:t>
            </a:r>
            <a:endParaRPr kumimoji="0" lang="es-ES_tradnl" sz="2400" b="0" i="0" u="none" strike="noStrike" kern="1200" cap="all" spc="120" normalizeH="0" baseline="0" noProof="0" dirty="0">
              <a:ln>
                <a:noFill/>
              </a:ln>
              <a:solidFill>
                <a:srgbClr val="2F469C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1994D3-E647-BE42-B201-EAF5224C2C12}" type="slidenum">
              <a:rPr kumimoji="0" lang="es-ES_tradnl" sz="900" b="1" i="0" u="none" strike="noStrike" kern="1200" cap="none" spc="0" normalizeH="0" baseline="0" noProof="0" smtClean="0">
                <a:ln>
                  <a:noFill/>
                </a:ln>
                <a:solidFill>
                  <a:srgbClr val="2F469C">
                    <a:lumMod val="75000"/>
                  </a:srgbClr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s-ES_tradnl" sz="900" b="1" i="0" u="none" strike="noStrike" kern="1200" cap="none" spc="0" normalizeH="0" baseline="0" noProof="0" dirty="0">
              <a:ln>
                <a:noFill/>
              </a:ln>
              <a:solidFill>
                <a:srgbClr val="2F469C">
                  <a:lumMod val="75000"/>
                </a:srgbClr>
              </a:solidFill>
              <a:effectLst/>
              <a:uLnTx/>
              <a:uFillTx/>
              <a:latin typeface="Arial Black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7465996-FE1A-D45E-0774-4FD3B9E6CE9E}"/>
              </a:ext>
            </a:extLst>
          </p:cNvPr>
          <p:cNvSpPr txBox="1"/>
          <p:nvPr/>
        </p:nvSpPr>
        <p:spPr>
          <a:xfrm>
            <a:off x="549150" y="5845078"/>
            <a:ext cx="4970786" cy="307776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marL="6351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P36. ¿A Ud. le gustaría que las ISAPRES desaparezcan y sean reemplazadas por FONASA?</a:t>
            </a:r>
          </a:p>
        </p:txBody>
      </p:sp>
      <p:graphicFrame>
        <p:nvGraphicFramePr>
          <p:cNvPr id="10" name="Chart 13">
            <a:extLst>
              <a:ext uri="{FF2B5EF4-FFF2-40B4-BE49-F238E27FC236}">
                <a16:creationId xmlns:a16="http://schemas.microsoft.com/office/drawing/2014/main" id="{F1D15C2E-9F2F-2FFD-A87A-B11AEF2BC418}"/>
              </a:ext>
            </a:extLst>
          </p:cNvPr>
          <p:cNvGraphicFramePr>
            <a:graphicFrameLocks/>
          </p:cNvGraphicFramePr>
          <p:nvPr/>
        </p:nvGraphicFramePr>
        <p:xfrm>
          <a:off x="379614" y="1540136"/>
          <a:ext cx="4139635" cy="4193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CuadroTexto 13">
            <a:extLst>
              <a:ext uri="{FF2B5EF4-FFF2-40B4-BE49-F238E27FC236}">
                <a16:creationId xmlns:a16="http://schemas.microsoft.com/office/drawing/2014/main" id="{9E360BD1-DCE4-23D8-71A9-9FEC48711A14}"/>
              </a:ext>
            </a:extLst>
          </p:cNvPr>
          <p:cNvSpPr txBox="1"/>
          <p:nvPr/>
        </p:nvSpPr>
        <p:spPr>
          <a:xfrm>
            <a:off x="702304" y="1416610"/>
            <a:ext cx="11305777" cy="153888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marL="6351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+mn-cs"/>
              </a:rPr>
              <a:t>B: 509, solo afiliados(as) a Isapre</a:t>
            </a:r>
            <a:endParaRPr kumimoji="0" lang="es-ES" sz="7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F25CA152-5109-DFFA-304B-F974872724F8}"/>
              </a:ext>
            </a:extLst>
          </p:cNvPr>
          <p:cNvGraphicFramePr/>
          <p:nvPr/>
        </p:nvGraphicFramePr>
        <p:xfrm>
          <a:off x="6090997" y="1416610"/>
          <a:ext cx="5837651" cy="39020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riángulo isósceles 5">
            <a:extLst>
              <a:ext uri="{FF2B5EF4-FFF2-40B4-BE49-F238E27FC236}">
                <a16:creationId xmlns:a16="http://schemas.microsoft.com/office/drawing/2014/main" id="{2EF75358-A6C7-6761-6C93-3F1077CB7DAE}"/>
              </a:ext>
            </a:extLst>
          </p:cNvPr>
          <p:cNvSpPr/>
          <p:nvPr/>
        </p:nvSpPr>
        <p:spPr>
          <a:xfrm rot="5400000">
            <a:off x="3940801" y="3737420"/>
            <a:ext cx="886866" cy="270030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A524D04-EBA5-2F63-EEF6-010A11FA2622}"/>
              </a:ext>
            </a:extLst>
          </p:cNvPr>
          <p:cNvSpPr txBox="1"/>
          <p:nvPr/>
        </p:nvSpPr>
        <p:spPr>
          <a:xfrm>
            <a:off x="7136312" y="5845078"/>
            <a:ext cx="4472884" cy="307777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marL="6351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P37. ¿Por qué les gustaría que las ISAPRES desaparezcan y sean reemplazadas por Fonasa? </a:t>
            </a:r>
          </a:p>
        </p:txBody>
      </p:sp>
    </p:spTree>
    <p:extLst>
      <p:ext uri="{BB962C8B-B14F-4D97-AF65-F5344CB8AC3E}">
        <p14:creationId xmlns:p14="http://schemas.microsoft.com/office/powerpoint/2010/main" val="4626012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9">
            <a:extLst>
              <a:ext uri="{FF2B5EF4-FFF2-40B4-BE49-F238E27FC236}">
                <a16:creationId xmlns:a16="http://schemas.microsoft.com/office/drawing/2014/main" id="{B84A3311-27D8-4777-85CE-80BCA473A03D}"/>
              </a:ext>
            </a:extLst>
          </p:cNvPr>
          <p:cNvSpPr txBox="1">
            <a:spLocks/>
          </p:cNvSpPr>
          <p:nvPr/>
        </p:nvSpPr>
        <p:spPr>
          <a:xfrm>
            <a:off x="720000" y="538207"/>
            <a:ext cx="11474551" cy="424732"/>
          </a:xfrm>
          <a:prstGeom prst="rect">
            <a:avLst/>
          </a:prstGeom>
        </p:spPr>
        <p:txBody>
          <a:bodyPr vert="horz" wrap="square" lIns="72000" tIns="45720" rIns="72000" bIns="45720" rtlCol="0" anchor="t">
            <a:sp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2800" b="0" cap="all" spc="120" baseline="0">
                <a:solidFill>
                  <a:schemeClr val="bg2"/>
                </a:solidFill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2400" b="0" i="0" u="none" strike="noStrike" kern="1200" cap="all" spc="12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rlow (Cuerpo)"/>
                <a:ea typeface="+mj-ea"/>
                <a:cs typeface="+mj-cs"/>
              </a:rPr>
              <a:t>libre elección en el sistema de salud</a:t>
            </a:r>
            <a:endParaRPr kumimoji="0" lang="es-ES_tradnl" sz="2400" b="0" i="0" u="none" strike="noStrike" kern="1200" cap="all" spc="12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Barlow (Cuerpo)"/>
              <a:ea typeface="+mj-ea"/>
              <a:cs typeface="+mj-cs"/>
            </a:endParaRPr>
          </a:p>
        </p:txBody>
      </p:sp>
      <p:graphicFrame>
        <p:nvGraphicFramePr>
          <p:cNvPr id="8" name="Object 3">
            <a:extLst>
              <a:ext uri="{FF2B5EF4-FFF2-40B4-BE49-F238E27FC236}">
                <a16:creationId xmlns:a16="http://schemas.microsoft.com/office/drawing/2014/main" id="{9CAE9433-DD49-4857-AC4B-1ECE1AC97DF0}"/>
              </a:ext>
            </a:extLst>
          </p:cNvPr>
          <p:cNvGraphicFramePr>
            <a:graphicFrameLocks/>
          </p:cNvGraphicFramePr>
          <p:nvPr/>
        </p:nvGraphicFramePr>
        <p:xfrm>
          <a:off x="382932" y="1988840"/>
          <a:ext cx="11474551" cy="37323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ángulo 2">
            <a:extLst>
              <a:ext uri="{FF2B5EF4-FFF2-40B4-BE49-F238E27FC236}">
                <a16:creationId xmlns:a16="http://schemas.microsoft.com/office/drawing/2014/main" id="{ADB5D566-8862-C5A7-AA8C-45C1B5C8E7CD}"/>
              </a:ext>
            </a:extLst>
          </p:cNvPr>
          <p:cNvSpPr/>
          <p:nvPr/>
        </p:nvSpPr>
        <p:spPr>
          <a:xfrm>
            <a:off x="457521" y="6132325"/>
            <a:ext cx="1083296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000" b="0" i="0" u="none" strike="noStrike" kern="0" cap="none" spc="0" normalizeH="0" baseline="0" noProof="0" dirty="0">
                <a:ln>
                  <a:noFill/>
                </a:ln>
                <a:solidFill>
                  <a:srgbClr val="009D9C">
                    <a:lumMod val="75000"/>
                  </a:srgbClr>
                </a:solidFill>
                <a:effectLst/>
                <a:uLnTx/>
                <a:uFillTx/>
                <a:latin typeface="Barlow (Cuerpo)"/>
                <a:ea typeface="+mn-ea"/>
                <a:cs typeface="+mn-cs"/>
              </a:rPr>
              <a:t>Cuando los resultados no suman 100, esto puede deberse al redondeo de la computadora, a respuestas múltiples o a la exclusión de respuestas no conocidas o no declaradas.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13E3AB2-4438-B84B-BF89-1444EE07F43D}"/>
              </a:ext>
            </a:extLst>
          </p:cNvPr>
          <p:cNvSpPr txBox="1"/>
          <p:nvPr/>
        </p:nvSpPr>
        <p:spPr>
          <a:xfrm>
            <a:off x="720000" y="1013693"/>
            <a:ext cx="405109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351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Barlow (Cuerpo)"/>
                <a:ea typeface="Calibri" panose="020F0502020204030204" pitchFamily="34" charset="0"/>
                <a:cs typeface="+mn-cs"/>
              </a:rPr>
              <a:t>B:1200, total muestra</a:t>
            </a:r>
            <a:endParaRPr kumimoji="0" lang="es-ES" sz="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Barlow (Cuerpo)"/>
              <a:ea typeface="+mn-ea"/>
              <a:cs typeface="+mn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0AA4484-7C24-158B-CDA7-0188B003CCF4}"/>
              </a:ext>
            </a:extLst>
          </p:cNvPr>
          <p:cNvSpPr txBox="1"/>
          <p:nvPr/>
        </p:nvSpPr>
        <p:spPr>
          <a:xfrm>
            <a:off x="1518836" y="1301711"/>
            <a:ext cx="4273124" cy="738664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 (Cuerpo)"/>
                <a:ea typeface="Calibri" panose="020F0502020204030204" pitchFamily="34" charset="0"/>
                <a:cs typeface="Arial" panose="020B0604020202020204" pitchFamily="34" charset="0"/>
              </a:rPr>
              <a:t>“Es necesario que las personas puedan elegir libremente quién administra el 7% de cotización de salud, sea esta una institución pública o privada”</a:t>
            </a:r>
            <a:endParaRPr kumimoji="0" lang="es-CL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rlow (Cuerpo)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DEA132B-4FDD-5B38-6B7D-CA4EB07F78A8}"/>
              </a:ext>
            </a:extLst>
          </p:cNvPr>
          <p:cNvSpPr txBox="1"/>
          <p:nvPr/>
        </p:nvSpPr>
        <p:spPr>
          <a:xfrm>
            <a:off x="6919436" y="1373176"/>
            <a:ext cx="4392488" cy="52322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 (Cuerpo)"/>
                <a:ea typeface="Calibri" panose="020F0502020204030204" pitchFamily="34" charset="0"/>
                <a:cs typeface="Arial" panose="020B0604020202020204" pitchFamily="34" charset="0"/>
              </a:rPr>
              <a:t>“Es necesario que las personas puedan elegir donde atenderse, sea este un centro público o privado”</a:t>
            </a:r>
            <a:endParaRPr kumimoji="0" lang="es-CL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rlow (Cuerpo)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DCA1F98-FE7E-9674-A77F-C67C1CD73A2F}"/>
              </a:ext>
            </a:extLst>
          </p:cNvPr>
          <p:cNvSpPr txBox="1"/>
          <p:nvPr/>
        </p:nvSpPr>
        <p:spPr>
          <a:xfrm>
            <a:off x="603440" y="5852923"/>
            <a:ext cx="11213550" cy="153888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marL="6351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Barlow (Cuerpo)"/>
                <a:ea typeface="+mn-ea"/>
                <a:cs typeface="+mn-cs"/>
              </a:rPr>
              <a:t>P13.  En una escala de 1 a 4, donde 1 es muy en desacuerdo y 4, muy de acuerdo, ¿qué tan de acuerdo está con las siguientes afirmaciones?</a:t>
            </a:r>
          </a:p>
        </p:txBody>
      </p:sp>
    </p:spTree>
    <p:extLst>
      <p:ext uri="{BB962C8B-B14F-4D97-AF65-F5344CB8AC3E}">
        <p14:creationId xmlns:p14="http://schemas.microsoft.com/office/powerpoint/2010/main" val="21532001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80" name="Rectangle 23579">
            <a:extLst>
              <a:ext uri="{FF2B5EF4-FFF2-40B4-BE49-F238E27FC236}">
                <a16:creationId xmlns:a16="http://schemas.microsoft.com/office/drawing/2014/main" id="{9A3D0CE2-91FF-49B3-A5D8-181E900D7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L"/>
          </a:p>
        </p:txBody>
      </p:sp>
      <p:sp>
        <p:nvSpPr>
          <p:cNvPr id="23582" name="Rectangle 23581">
            <a:extLst>
              <a:ext uri="{FF2B5EF4-FFF2-40B4-BE49-F238E27FC236}">
                <a16:creationId xmlns:a16="http://schemas.microsoft.com/office/drawing/2014/main" id="{58AEBD96-C315-4F53-9D9E-0E20E993E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L"/>
          </a:p>
        </p:txBody>
      </p:sp>
      <p:sp>
        <p:nvSpPr>
          <p:cNvPr id="23584" name="Rectangle 23583">
            <a:extLst>
              <a:ext uri="{FF2B5EF4-FFF2-40B4-BE49-F238E27FC236}">
                <a16:creationId xmlns:a16="http://schemas.microsoft.com/office/drawing/2014/main" id="{78916AAA-66F6-4DFA-88ED-7E27CF6B8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L"/>
          </a:p>
        </p:txBody>
      </p:sp>
      <p:grpSp>
        <p:nvGrpSpPr>
          <p:cNvPr id="23586" name="Group 23585">
            <a:extLst>
              <a:ext uri="{FF2B5EF4-FFF2-40B4-BE49-F238E27FC236}">
                <a16:creationId xmlns:a16="http://schemas.microsoft.com/office/drawing/2014/main" id="{A137D43F-BAD6-47F1-AA65-AEEA38A2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23587" name="Oval 23586">
              <a:extLst>
                <a:ext uri="{FF2B5EF4-FFF2-40B4-BE49-F238E27FC236}">
                  <a16:creationId xmlns:a16="http://schemas.microsoft.com/office/drawing/2014/main" id="{D512C9B2-6B22-4211-A940-FCD7C2CD0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s-CL"/>
            </a:p>
          </p:txBody>
        </p:sp>
        <p:sp>
          <p:nvSpPr>
            <p:cNvPr id="23588" name="Oval 23587">
              <a:extLst>
                <a:ext uri="{FF2B5EF4-FFF2-40B4-BE49-F238E27FC236}">
                  <a16:creationId xmlns:a16="http://schemas.microsoft.com/office/drawing/2014/main" id="{85F7DB84-CDE7-46F8-90DD-9D048A7D52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es-CL"/>
            </a:p>
          </p:txBody>
        </p:sp>
      </p:grpSp>
      <p:sp useBgFill="1">
        <p:nvSpPr>
          <p:cNvPr id="23590" name="Rectangle 23589">
            <a:extLst>
              <a:ext uri="{FF2B5EF4-FFF2-40B4-BE49-F238E27FC236}">
                <a16:creationId xmlns:a16="http://schemas.microsoft.com/office/drawing/2014/main" id="{9A3CA49A-71DD-4E8D-8D00-0D000AB38C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23592" name="Rectangle 23591">
            <a:extLst>
              <a:ext uri="{FF2B5EF4-FFF2-40B4-BE49-F238E27FC236}">
                <a16:creationId xmlns:a16="http://schemas.microsoft.com/office/drawing/2014/main" id="{36E8537E-57AF-43EA-8734-3C66AD7246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438656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9B2D1F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23594" name="Rectangle 23593">
            <a:extLst>
              <a:ext uri="{FF2B5EF4-FFF2-40B4-BE49-F238E27FC236}">
                <a16:creationId xmlns:a16="http://schemas.microsoft.com/office/drawing/2014/main" id="{1DA8C18B-9C8E-47E6-BAEF-86331BC0A9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38656" y="0"/>
            <a:ext cx="321564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23554" name="1 Título"/>
          <p:cNvSpPr>
            <a:spLocks noGrp="1"/>
          </p:cNvSpPr>
          <p:nvPr>
            <p:ph type="ctrTitle" idx="4294967295"/>
          </p:nvPr>
        </p:nvSpPr>
        <p:spPr bwMode="auto">
          <a:xfrm>
            <a:off x="4654296" y="806299"/>
            <a:ext cx="7537704" cy="1936974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r>
              <a:rPr lang="en-US" altLang="es-CL" dirty="0">
                <a:blipFill dpi="0" rotWithShape="1">
                  <a:blip r:embed="rId5"/>
                  <a:srcRect/>
                  <a:tile tx="6350" ty="-127000" sx="65000" sy="64000" flip="none" algn="tl"/>
                </a:blipFill>
              </a:rPr>
              <a:t>lo </a:t>
            </a:r>
            <a:r>
              <a:rPr lang="en-US" altLang="es-CL" dirty="0" err="1">
                <a:blipFill dpi="0" rotWithShape="1">
                  <a:blip r:embed="rId5"/>
                  <a:srcRect/>
                  <a:tile tx="6350" ty="-127000" sx="65000" sy="64000" flip="none" algn="tl"/>
                </a:blipFill>
              </a:rPr>
              <a:t>importante</a:t>
            </a:r>
            <a:r>
              <a:rPr lang="en-US" altLang="es-CL" dirty="0">
                <a:blipFill dpi="0" rotWithShape="1">
                  <a:blip r:embed="rId5"/>
                  <a:srcRect/>
                  <a:tile tx="6350" ty="-127000" sx="65000" sy="64000" flip="none" algn="tl"/>
                </a:blipFill>
              </a:rPr>
              <a:t> es </a:t>
            </a:r>
            <a:r>
              <a:rPr lang="en-US" altLang="es-CL" dirty="0" err="1">
                <a:blipFill dpi="0" rotWithShape="1">
                  <a:blip r:embed="rId5"/>
                  <a:srcRect/>
                  <a:tile tx="6350" ty="-127000" sx="65000" sy="64000" flip="none" algn="tl"/>
                </a:blipFill>
              </a:rPr>
              <a:t>iniciar</a:t>
            </a:r>
            <a:r>
              <a:rPr lang="en-US" altLang="es-CL" dirty="0">
                <a:blipFill dpi="0" rotWithShape="1">
                  <a:blip r:embed="rId5"/>
                  <a:srcRect/>
                  <a:tile tx="6350" ty="-127000" sx="65000" sy="64000" flip="none" algn="tl"/>
                </a:blipFill>
              </a:rPr>
              <a:t> el </a:t>
            </a:r>
            <a:r>
              <a:rPr lang="en-US" altLang="es-CL" dirty="0" err="1">
                <a:blipFill dpi="0" rotWithShape="1">
                  <a:blip r:embed="rId5"/>
                  <a:srcRect/>
                  <a:tile tx="6350" ty="-127000" sx="65000" sy="64000" flip="none" algn="tl"/>
                </a:blipFill>
              </a:rPr>
              <a:t>camino</a:t>
            </a:r>
            <a:r>
              <a:rPr lang="en-US" altLang="es-CL" dirty="0">
                <a:blipFill dpi="0" rotWithShape="1">
                  <a:blip r:embed="rId5"/>
                  <a:srcRect/>
                  <a:tile tx="6350" ty="-127000" sx="65000" sy="64000" flip="none" algn="tl"/>
                </a:blipFill>
              </a:rPr>
              <a:t> y </a:t>
            </a:r>
            <a:r>
              <a:rPr lang="en-US" altLang="es-CL" dirty="0" err="1">
                <a:blipFill dpi="0" rotWithShape="1">
                  <a:blip r:embed="rId5"/>
                  <a:srcRect/>
                  <a:tile tx="6350" ty="-127000" sx="65000" sy="64000" flip="none" algn="tl"/>
                </a:blipFill>
              </a:rPr>
              <a:t>superar</a:t>
            </a:r>
            <a:r>
              <a:rPr lang="en-US" altLang="es-CL" dirty="0">
                <a:blipFill dpi="0" rotWithShape="1">
                  <a:blip r:embed="rId5"/>
                  <a:srcRect/>
                  <a:tile tx="6350" ty="-127000" sx="65000" sy="64000" flip="none" algn="tl"/>
                </a:blipFill>
              </a:rPr>
              <a:t> la actual crisis y </a:t>
            </a:r>
            <a:r>
              <a:rPr lang="en-US" altLang="es-CL" dirty="0" err="1">
                <a:blipFill dpi="0" rotWithShape="1">
                  <a:blip r:embed="rId5"/>
                  <a:srcRect/>
                  <a:tile tx="6350" ty="-127000" sx="65000" sy="64000" flip="none" algn="tl"/>
                </a:blipFill>
              </a:rPr>
              <a:t>estancamiento</a:t>
            </a:r>
            <a:endParaRPr lang="en-US" altLang="es-CL" dirty="0">
              <a:blipFill dpi="0" rotWithShape="1">
                <a:blip r:embed="rId5"/>
                <a:srcRect/>
                <a:tile tx="6350" ty="-127000" sx="65000" sy="64000" flip="none" algn="tl"/>
              </a:blipFill>
            </a:endParaRPr>
          </a:p>
        </p:txBody>
      </p:sp>
      <p:sp>
        <p:nvSpPr>
          <p:cNvPr id="2" name="1 Título">
            <a:extLst>
              <a:ext uri="{FF2B5EF4-FFF2-40B4-BE49-F238E27FC236}">
                <a16:creationId xmlns:a16="http://schemas.microsoft.com/office/drawing/2014/main" id="{4DAA3F5C-24A5-659A-AB41-EE45146C2F83}"/>
              </a:ext>
            </a:extLst>
          </p:cNvPr>
          <p:cNvSpPr txBox="1">
            <a:spLocks/>
          </p:cNvSpPr>
          <p:nvPr/>
        </p:nvSpPr>
        <p:spPr bwMode="auto">
          <a:xfrm>
            <a:off x="4654296" y="3411879"/>
            <a:ext cx="7537704" cy="232132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br>
              <a:rPr lang="en-US" altLang="es-CL" dirty="0">
                <a:blipFill dpi="0" rotWithShape="1">
                  <a:blip r:embed="rId5"/>
                  <a:srcRect/>
                  <a:tile tx="6350" ty="-127000" sx="65000" sy="64000" flip="none" algn="tl"/>
                </a:blipFill>
              </a:rPr>
            </a:br>
            <a:br>
              <a:rPr lang="en-US" altLang="es-CL" dirty="0">
                <a:blipFill dpi="0" rotWithShape="1">
                  <a:blip r:embed="rId5"/>
                  <a:srcRect/>
                  <a:tile tx="6350" ty="-127000" sx="65000" sy="64000" flip="none" algn="tl"/>
                </a:blipFill>
              </a:rPr>
            </a:br>
            <a:r>
              <a:rPr lang="en-US" altLang="es-CL" dirty="0">
                <a:blipFill dpi="0" rotWithShape="1">
                  <a:blip r:embed="rId5"/>
                  <a:srcRect/>
                  <a:tile tx="6350" ty="-127000" sx="65000" sy="64000" flip="none" algn="tl"/>
                </a:blipFill>
              </a:rPr>
              <a:t>La </a:t>
            </a:r>
            <a:r>
              <a:rPr lang="en-US" altLang="es-CL" dirty="0" err="1">
                <a:blipFill dpi="0" rotWithShape="1">
                  <a:blip r:embed="rId5"/>
                  <a:srcRect/>
                  <a:tile tx="6350" ty="-127000" sx="65000" sy="64000" flip="none" algn="tl"/>
                </a:blipFill>
              </a:rPr>
              <a:t>Tesis</a:t>
            </a:r>
            <a:r>
              <a:rPr lang="en-US" altLang="es-CL" dirty="0">
                <a:blipFill dpi="0" rotWithShape="1">
                  <a:blip r:embed="rId5"/>
                  <a:srcRect/>
                  <a:tile tx="6350" ty="-127000" sx="65000" sy="64000" flip="none" algn="tl"/>
                </a:blipFill>
              </a:rPr>
              <a:t> de </a:t>
            </a:r>
            <a:r>
              <a:rPr lang="en-US" altLang="es-CL" dirty="0" err="1">
                <a:blipFill dpi="0" rotWithShape="1">
                  <a:blip r:embed="rId5"/>
                  <a:srcRect/>
                  <a:tile tx="6350" ty="-127000" sx="65000" sy="64000" flip="none" algn="tl"/>
                </a:blipFill>
              </a:rPr>
              <a:t>los</a:t>
            </a:r>
            <a:r>
              <a:rPr lang="en-US" altLang="es-CL" dirty="0">
                <a:blipFill dpi="0" rotWithShape="1">
                  <a:blip r:embed="rId5"/>
                  <a:srcRect/>
                  <a:tile tx="6350" ty="-127000" sx="65000" sy="64000" flip="none" algn="tl"/>
                </a:blipFill>
              </a:rPr>
              <a:t> </a:t>
            </a:r>
            <a:r>
              <a:rPr lang="en-US" altLang="es-CL" dirty="0" err="1">
                <a:blipFill dpi="0" rotWithShape="1">
                  <a:blip r:embed="rId5"/>
                  <a:srcRect/>
                  <a:tile tx="6350" ty="-127000" sx="65000" sy="64000" flip="none" algn="tl"/>
                </a:blipFill>
              </a:rPr>
              <a:t>mínimos</a:t>
            </a:r>
            <a:r>
              <a:rPr lang="en-US" altLang="es-CL" dirty="0">
                <a:blipFill dpi="0" rotWithShape="1">
                  <a:blip r:embed="rId5"/>
                  <a:srcRect/>
                  <a:tile tx="6350" ty="-127000" sx="65000" sy="64000" flip="none" algn="tl"/>
                </a:blipFill>
              </a:rPr>
              <a:t> </a:t>
            </a:r>
            <a:r>
              <a:rPr lang="en-US" altLang="es-CL" dirty="0" err="1">
                <a:blipFill dpi="0" rotWithShape="1">
                  <a:blip r:embed="rId5"/>
                  <a:srcRect/>
                  <a:tile tx="6350" ty="-127000" sx="65000" sy="64000" flip="none" algn="tl"/>
                </a:blipFill>
              </a:rPr>
              <a:t>acuerdos</a:t>
            </a:r>
            <a:r>
              <a:rPr lang="en-US" altLang="es-CL" dirty="0">
                <a:blipFill dpi="0" rotWithShape="1">
                  <a:blip r:embed="rId5"/>
                  <a:srcRect/>
                  <a:tile tx="6350" ty="-127000" sx="65000" sy="64000" flip="none" algn="tl"/>
                </a:blipFill>
              </a:rPr>
              <a:t> </a:t>
            </a:r>
            <a:r>
              <a:rPr lang="en-US" altLang="es-CL" dirty="0" err="1">
                <a:blipFill dpi="0" rotWithShape="1">
                  <a:blip r:embed="rId5"/>
                  <a:srcRect/>
                  <a:tile tx="6350" ty="-127000" sx="65000" sy="64000" flip="none" algn="tl"/>
                </a:blipFill>
              </a:rPr>
              <a:t>comunes</a:t>
            </a:r>
            <a:r>
              <a:rPr lang="en-US" altLang="es-CL" dirty="0">
                <a:blipFill dpi="0" rotWithShape="1">
                  <a:blip r:embed="rId5"/>
                  <a:srcRect/>
                  <a:tile tx="6350" ty="-127000" sx="65000" sy="64000" flip="none" algn="tl"/>
                </a:blipFill>
              </a:rPr>
              <a:t> o de las </a:t>
            </a:r>
            <a:r>
              <a:rPr lang="en-US" altLang="es-CL" dirty="0" err="1">
                <a:blipFill dpi="0" rotWithShape="1">
                  <a:blip r:embed="rId5"/>
                  <a:srcRect/>
                  <a:tile tx="6350" ty="-127000" sx="65000" sy="64000" flip="none" algn="tl"/>
                </a:blipFill>
              </a:rPr>
              <a:t>mismas</a:t>
            </a:r>
            <a:r>
              <a:rPr lang="en-US" altLang="es-CL" dirty="0">
                <a:blipFill dpi="0" rotWithShape="1">
                  <a:blip r:embed="rId5"/>
                  <a:srcRect/>
                  <a:tile tx="6350" ty="-127000" sx="65000" sy="64000" flip="none" algn="tl"/>
                </a:blipFill>
              </a:rPr>
              <a:t> </a:t>
            </a:r>
            <a:r>
              <a:rPr lang="en-US" altLang="es-CL" dirty="0" err="1">
                <a:blipFill dpi="0" rotWithShape="1">
                  <a:blip r:embed="rId5"/>
                  <a:srcRect/>
                  <a:tile tx="6350" ty="-127000" sx="65000" sy="64000" flip="none" algn="tl"/>
                </a:blipFill>
              </a:rPr>
              <a:t>estaciones</a:t>
            </a:r>
            <a:r>
              <a:rPr lang="en-US" altLang="es-CL" dirty="0">
                <a:blipFill dpi="0" rotWithShape="1">
                  <a:blip r:embed="rId5"/>
                  <a:srcRect/>
                  <a:tile tx="6350" ty="-127000" sx="65000" sy="64000" flip="none" algn="tl"/>
                </a:blipFill>
              </a:rPr>
              <a:t> </a:t>
            </a:r>
            <a:r>
              <a:rPr lang="en-US" altLang="es-CL" dirty="0" err="1">
                <a:blipFill dpi="0" rotWithShape="1">
                  <a:blip r:embed="rId5"/>
                  <a:srcRect/>
                  <a:tile tx="6350" ty="-127000" sx="65000" sy="64000" flip="none" algn="tl"/>
                </a:blipFill>
              </a:rPr>
              <a:t>iniciales</a:t>
            </a:r>
            <a:r>
              <a:rPr lang="en-US" altLang="es-CL" dirty="0">
                <a:blipFill dpi="0" rotWithShape="1">
                  <a:blip r:embed="rId5"/>
                  <a:srcRect/>
                  <a:tile tx="6350" ty="-127000" sx="65000" sy="64000" flip="none" algn="tl"/>
                </a:blipFill>
              </a:rPr>
              <a:t> para </a:t>
            </a:r>
            <a:r>
              <a:rPr lang="en-US" altLang="es-CL" dirty="0" err="1">
                <a:blipFill dpi="0" rotWithShape="1">
                  <a:blip r:embed="rId5"/>
                  <a:srcRect/>
                  <a:tile tx="6350" ty="-127000" sx="65000" sy="64000" flip="none" algn="tl"/>
                </a:blipFill>
              </a:rPr>
              <a:t>destinos</a:t>
            </a:r>
            <a:r>
              <a:rPr lang="en-US" altLang="es-CL" dirty="0">
                <a:blipFill dpi="0" rotWithShape="1">
                  <a:blip r:embed="rId5"/>
                  <a:srcRect/>
                  <a:tile tx="6350" ty="-127000" sx="65000" sy="64000" flip="none" algn="tl"/>
                </a:blipFill>
              </a:rPr>
              <a:t> </a:t>
            </a:r>
            <a:r>
              <a:rPr lang="en-US" altLang="es-CL" dirty="0" err="1">
                <a:blipFill dpi="0" rotWithShape="1">
                  <a:blip r:embed="rId5"/>
                  <a:srcRect/>
                  <a:tile tx="6350" ty="-127000" sx="65000" sy="64000" flip="none" algn="tl"/>
                </a:blipFill>
              </a:rPr>
              <a:t>diferentes</a:t>
            </a:r>
            <a:br>
              <a:rPr lang="en-US" altLang="es-CL" dirty="0">
                <a:blipFill dpi="0" rotWithShape="1">
                  <a:blip r:embed="rId5"/>
                  <a:srcRect/>
                  <a:tile tx="6350" ty="-127000" sx="65000" sy="64000" flip="none" algn="tl"/>
                </a:blipFill>
              </a:rPr>
            </a:br>
            <a:endParaRPr lang="en-US" altLang="es-CL" dirty="0">
              <a:blipFill dpi="0" rotWithShape="1">
                <a:blip r:embed="rId5"/>
                <a:srcRect/>
                <a:tile tx="6350" ty="-127000" sx="65000" sy="64000" flip="none" algn="tl"/>
              </a:blipFill>
            </a:endParaRPr>
          </a:p>
        </p:txBody>
      </p:sp>
    </p:spTree>
    <p:extLst>
      <p:ext uri="{BB962C8B-B14F-4D97-AF65-F5344CB8AC3E}">
        <p14:creationId xmlns:p14="http://schemas.microsoft.com/office/powerpoint/2010/main" val="4290463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2A313B03-D361-4EC9-AF52-0B3C1C92C2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5E79CB85-A08A-4579-86F6-A8AA97551B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s-CL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D6C61C9C-364D-4CB6-B9D1-1A6F50F6AF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endParaRPr lang="es-CL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9C5EC292-991E-4C8F-9F55-D72971A4B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364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0B7573-D2CD-4589-B099-E8254726AC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999"/>
          </a:xfrm>
          <a:prstGeom prst="rect">
            <a:avLst/>
          </a:prstGeom>
          <a:blipFill dpi="0" rotWithShape="1">
            <a:blip r:embed="rId5">
              <a:alphaModFix amt="5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L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C26A041F-C32D-4E9C-AD9A-6F8F9710D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1" y="480059"/>
            <a:ext cx="11237976" cy="5897880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181467D4-6D79-B3C2-851A-426E4B1CD3F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6787" y="480058"/>
            <a:ext cx="7188200" cy="5897880"/>
          </a:xfrm>
          <a:prstGeom prst="rect">
            <a:avLst/>
          </a:prstGeom>
        </p:spPr>
      </p:pic>
      <p:sp>
        <p:nvSpPr>
          <p:cNvPr id="15" name="Elipse 14">
            <a:extLst>
              <a:ext uri="{FF2B5EF4-FFF2-40B4-BE49-F238E27FC236}">
                <a16:creationId xmlns:a16="http://schemas.microsoft.com/office/drawing/2014/main" id="{7D1EEE22-FFC2-BF56-9B20-B32DB5F3DC51}"/>
              </a:ext>
            </a:extLst>
          </p:cNvPr>
          <p:cNvSpPr/>
          <p:nvPr/>
        </p:nvSpPr>
        <p:spPr>
          <a:xfrm rot="6330177">
            <a:off x="7234578" y="2166033"/>
            <a:ext cx="2434909" cy="1226047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8F6D1656-C986-EB55-FA8E-DE3E99D456B5}"/>
              </a:ext>
            </a:extLst>
          </p:cNvPr>
          <p:cNvSpPr/>
          <p:nvPr/>
        </p:nvSpPr>
        <p:spPr>
          <a:xfrm rot="379252">
            <a:off x="6499355" y="2733914"/>
            <a:ext cx="3639497" cy="1172273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9" name="Rectángulo redondeado 18">
            <a:extLst>
              <a:ext uri="{FF2B5EF4-FFF2-40B4-BE49-F238E27FC236}">
                <a16:creationId xmlns:a16="http://schemas.microsoft.com/office/drawing/2014/main" id="{4D3CCF21-7238-D5E9-EF77-C9299D388C25}"/>
              </a:ext>
            </a:extLst>
          </p:cNvPr>
          <p:cNvSpPr/>
          <p:nvPr/>
        </p:nvSpPr>
        <p:spPr>
          <a:xfrm>
            <a:off x="723848" y="725554"/>
            <a:ext cx="3538331" cy="5406887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600" dirty="0">
                <a:solidFill>
                  <a:schemeClr val="bg1"/>
                </a:solidFill>
              </a:rPr>
              <a:t>Una de las características del Metro de Washington es que dos líneas comparten las mismas estaciones para diferentes destinos</a:t>
            </a:r>
          </a:p>
          <a:p>
            <a:pPr algn="ctr"/>
            <a:endParaRPr lang="es-CL" sz="1600" dirty="0">
              <a:solidFill>
                <a:schemeClr val="bg1"/>
              </a:solidFill>
            </a:endParaRPr>
          </a:p>
          <a:p>
            <a:pPr algn="ctr"/>
            <a:r>
              <a:rPr lang="es-CL" sz="1600" dirty="0">
                <a:solidFill>
                  <a:schemeClr val="bg1"/>
                </a:solidFill>
              </a:rPr>
              <a:t>Las azul y naranja comparten 13 estaciones para en sus extremos separarse en destinos finales. </a:t>
            </a:r>
          </a:p>
          <a:p>
            <a:pPr algn="ctr"/>
            <a:endParaRPr lang="es-CL" sz="1600" dirty="0">
              <a:solidFill>
                <a:schemeClr val="bg1"/>
              </a:solidFill>
            </a:endParaRPr>
          </a:p>
          <a:p>
            <a:pPr algn="ctr"/>
            <a:r>
              <a:rPr lang="es-CL" sz="1600" dirty="0">
                <a:solidFill>
                  <a:schemeClr val="bg1"/>
                </a:solidFill>
              </a:rPr>
              <a:t>Y lo mismo ocurre con la línea verde y el inicio de la amarilla, comparten 9 estaciones para luego separarse hacia sus destinos finales.</a:t>
            </a:r>
          </a:p>
          <a:p>
            <a:pPr algn="ctr"/>
            <a:endParaRPr lang="es-CL" sz="1600" dirty="0">
              <a:solidFill>
                <a:schemeClr val="bg1"/>
              </a:solidFill>
            </a:endParaRPr>
          </a:p>
          <a:p>
            <a:pPr algn="ctr"/>
            <a:r>
              <a:rPr lang="es-CL" sz="1600" dirty="0">
                <a:solidFill>
                  <a:schemeClr val="bg1"/>
                </a:solidFill>
              </a:rPr>
              <a:t>En la Reforma de Salud Chilena los 3 escenarios comparten inicialmente estaciones comunes de cambio que solo más adelante ofrecen destinos diferentes</a:t>
            </a:r>
          </a:p>
        </p:txBody>
      </p:sp>
    </p:spTree>
    <p:extLst>
      <p:ext uri="{BB962C8B-B14F-4D97-AF65-F5344CB8AC3E}">
        <p14:creationId xmlns:p14="http://schemas.microsoft.com/office/powerpoint/2010/main" val="1619155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Rectangle 11270" descr="&quot;&quot;">
            <a:extLst>
              <a:ext uri="{FF2B5EF4-FFF2-40B4-BE49-F238E27FC236}">
                <a16:creationId xmlns:a16="http://schemas.microsoft.com/office/drawing/2014/main" id="{484EED3A-5311-E592-7D93-D76F84862FCD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524001" y="857250"/>
            <a:ext cx="9142413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11266" name="Rectangle 4">
            <a:extLst>
              <a:ext uri="{FF2B5EF4-FFF2-40B4-BE49-F238E27FC236}">
                <a16:creationId xmlns:a16="http://schemas.microsoft.com/office/drawing/2014/main" id="{40FAB18B-3440-4F0E-2AFC-2941F657782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524000" y="1416270"/>
            <a:ext cx="9142413" cy="2644775"/>
          </a:xfrm>
        </p:spPr>
        <p:txBody>
          <a:bodyPr anchor="b">
            <a:noAutofit/>
          </a:bodyPr>
          <a:lstStyle/>
          <a:p>
            <a:pPr marL="428625" indent="-428625" algn="ctr">
              <a:defRPr/>
            </a:pPr>
            <a:r>
              <a:rPr lang="es-CL" sz="5400" dirty="0">
                <a:solidFill>
                  <a:srgbClr val="FFFFFF"/>
                </a:solidFill>
              </a:rPr>
              <a:t>¿Cuál es nuestra propuesta?</a:t>
            </a:r>
          </a:p>
        </p:txBody>
      </p:sp>
      <p:cxnSp>
        <p:nvCxnSpPr>
          <p:cNvPr id="11273" name="Straight Connector 11272" descr="&quot;&quot;">
            <a:extLst>
              <a:ext uri="{FF2B5EF4-FFF2-40B4-BE49-F238E27FC236}">
                <a16:creationId xmlns:a16="http://schemas.microsoft.com/office/drawing/2014/main" id="{5F75173D-1351-0D40-58C2-E0C27BF8FB4A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2667000" y="4276725"/>
            <a:ext cx="6858000" cy="0"/>
          </a:xfrm>
          <a:prstGeom prst="line">
            <a:avLst/>
          </a:prstGeom>
          <a:ln w="28575">
            <a:solidFill>
              <a:srgbClr val="FFFFFF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70416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3">
            <a:duotone>
              <a:schemeClr val="bg1">
                <a:tint val="75000"/>
                <a:shade val="58000"/>
                <a:satMod val="120000"/>
              </a:schemeClr>
              <a:schemeClr val="bg1">
                <a:tint val="50000"/>
                <a:shade val="96000"/>
              </a:schemeClr>
            </a:duotone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2A313B03-D361-4EC9-AF52-0B3C1C92C2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5E79CB85-A08A-4579-86F6-A8AA97551B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D6C61C9C-364D-4CB6-B9D1-1A6F50F6AF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endParaRPr>
            </a:p>
          </p:txBody>
        </p:sp>
      </p:grp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E9FBC8E-8666-4442-8D7D-B250510CD4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684" y="2005"/>
            <a:ext cx="10908632" cy="6853991"/>
          </a:xfrm>
          <a:custGeom>
            <a:avLst/>
            <a:gdLst>
              <a:gd name="connsiteX0" fmla="*/ 9059740 w 10908632"/>
              <a:gd name="connsiteY0" fmla="*/ 0 h 6853991"/>
              <a:gd name="connsiteX1" fmla="*/ 9694921 w 10908632"/>
              <a:gd name="connsiteY1" fmla="*/ 0 h 6853991"/>
              <a:gd name="connsiteX2" fmla="*/ 9825053 w 10908632"/>
              <a:gd name="connsiteY2" fmla="*/ 165594 h 6853991"/>
              <a:gd name="connsiteX3" fmla="*/ 10908632 w 10908632"/>
              <a:gd name="connsiteY3" fmla="*/ 3429000 h 6853991"/>
              <a:gd name="connsiteX4" fmla="*/ 9825053 w 10908632"/>
              <a:gd name="connsiteY4" fmla="*/ 6692406 h 6853991"/>
              <a:gd name="connsiteX5" fmla="*/ 9698072 w 10908632"/>
              <a:gd name="connsiteY5" fmla="*/ 6853991 h 6853991"/>
              <a:gd name="connsiteX6" fmla="*/ 9063562 w 10908632"/>
              <a:gd name="connsiteY6" fmla="*/ 6853991 h 6853991"/>
              <a:gd name="connsiteX7" fmla="*/ 9138428 w 10908632"/>
              <a:gd name="connsiteY7" fmla="*/ 6775466 h 6853991"/>
              <a:gd name="connsiteX8" fmla="*/ 10431379 w 10908632"/>
              <a:gd name="connsiteY8" fmla="*/ 3429000 h 6853991"/>
              <a:gd name="connsiteX9" fmla="*/ 9138428 w 10908632"/>
              <a:gd name="connsiteY9" fmla="*/ 82534 h 6853991"/>
              <a:gd name="connsiteX10" fmla="*/ 2037821 w 10908632"/>
              <a:gd name="connsiteY10" fmla="*/ 0 h 6853991"/>
              <a:gd name="connsiteX11" fmla="*/ 8870811 w 10908632"/>
              <a:gd name="connsiteY11" fmla="*/ 0 h 6853991"/>
              <a:gd name="connsiteX12" fmla="*/ 8877212 w 10908632"/>
              <a:gd name="connsiteY12" fmla="*/ 6103 h 6853991"/>
              <a:gd name="connsiteX13" fmla="*/ 10295021 w 10908632"/>
              <a:gd name="connsiteY13" fmla="*/ 3429000 h 6853991"/>
              <a:gd name="connsiteX14" fmla="*/ 8877212 w 10908632"/>
              <a:gd name="connsiteY14" fmla="*/ 6851897 h 6853991"/>
              <a:gd name="connsiteX15" fmla="*/ 8875015 w 10908632"/>
              <a:gd name="connsiteY15" fmla="*/ 6853991 h 6853991"/>
              <a:gd name="connsiteX16" fmla="*/ 2033617 w 10908632"/>
              <a:gd name="connsiteY16" fmla="*/ 6853991 h 6853991"/>
              <a:gd name="connsiteX17" fmla="*/ 2031421 w 10908632"/>
              <a:gd name="connsiteY17" fmla="*/ 6851897 h 6853991"/>
              <a:gd name="connsiteX18" fmla="*/ 613611 w 10908632"/>
              <a:gd name="connsiteY18" fmla="*/ 3429000 h 6853991"/>
              <a:gd name="connsiteX19" fmla="*/ 2031420 w 10908632"/>
              <a:gd name="connsiteY19" fmla="*/ 6103 h 6853991"/>
              <a:gd name="connsiteX20" fmla="*/ 1213711 w 10908632"/>
              <a:gd name="connsiteY20" fmla="*/ 0 h 6853991"/>
              <a:gd name="connsiteX21" fmla="*/ 1848893 w 10908632"/>
              <a:gd name="connsiteY21" fmla="*/ 0 h 6853991"/>
              <a:gd name="connsiteX22" fmla="*/ 1770204 w 10908632"/>
              <a:gd name="connsiteY22" fmla="*/ 82534 h 6853991"/>
              <a:gd name="connsiteX23" fmla="*/ 477253 w 10908632"/>
              <a:gd name="connsiteY23" fmla="*/ 3429000 h 6853991"/>
              <a:gd name="connsiteX24" fmla="*/ 1770204 w 10908632"/>
              <a:gd name="connsiteY24" fmla="*/ 6775466 h 6853991"/>
              <a:gd name="connsiteX25" fmla="*/ 1845071 w 10908632"/>
              <a:gd name="connsiteY25" fmla="*/ 6853991 h 6853991"/>
              <a:gd name="connsiteX26" fmla="*/ 1210561 w 10908632"/>
              <a:gd name="connsiteY26" fmla="*/ 6853991 h 6853991"/>
              <a:gd name="connsiteX27" fmla="*/ 1083579 w 10908632"/>
              <a:gd name="connsiteY27" fmla="*/ 6692406 h 6853991"/>
              <a:gd name="connsiteX28" fmla="*/ 0 w 10908632"/>
              <a:gd name="connsiteY28" fmla="*/ 3429000 h 6853991"/>
              <a:gd name="connsiteX29" fmla="*/ 1083579 w 10908632"/>
              <a:gd name="connsiteY29" fmla="*/ 165594 h 6853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908632" h="6853991">
                <a:moveTo>
                  <a:pt x="9059740" y="0"/>
                </a:moveTo>
                <a:lnTo>
                  <a:pt x="9694921" y="0"/>
                </a:lnTo>
                <a:lnTo>
                  <a:pt x="9825053" y="165594"/>
                </a:lnTo>
                <a:cubicBezTo>
                  <a:pt x="10505610" y="1075607"/>
                  <a:pt x="10908632" y="2205238"/>
                  <a:pt x="10908632" y="3429000"/>
                </a:cubicBezTo>
                <a:cubicBezTo>
                  <a:pt x="10908632" y="4652762"/>
                  <a:pt x="10505610" y="5782393"/>
                  <a:pt x="9825053" y="6692406"/>
                </a:cubicBezTo>
                <a:lnTo>
                  <a:pt x="9698072" y="6853991"/>
                </a:lnTo>
                <a:lnTo>
                  <a:pt x="9063562" y="6853991"/>
                </a:lnTo>
                <a:lnTo>
                  <a:pt x="9138428" y="6775466"/>
                </a:lnTo>
                <a:cubicBezTo>
                  <a:pt x="9941761" y="5891604"/>
                  <a:pt x="10431379" y="4717480"/>
                  <a:pt x="10431379" y="3429000"/>
                </a:cubicBezTo>
                <a:cubicBezTo>
                  <a:pt x="10431379" y="2140521"/>
                  <a:pt x="9941761" y="966397"/>
                  <a:pt x="9138428" y="82534"/>
                </a:cubicBezTo>
                <a:close/>
                <a:moveTo>
                  <a:pt x="2037821" y="0"/>
                </a:moveTo>
                <a:lnTo>
                  <a:pt x="8870811" y="0"/>
                </a:lnTo>
                <a:lnTo>
                  <a:pt x="8877212" y="6103"/>
                </a:lnTo>
                <a:cubicBezTo>
                  <a:pt x="9753207" y="882099"/>
                  <a:pt x="10295021" y="2092275"/>
                  <a:pt x="10295021" y="3429000"/>
                </a:cubicBezTo>
                <a:cubicBezTo>
                  <a:pt x="10295021" y="4765725"/>
                  <a:pt x="9753207" y="5975902"/>
                  <a:pt x="8877212" y="6851897"/>
                </a:cubicBezTo>
                <a:lnTo>
                  <a:pt x="8875015" y="6853991"/>
                </a:lnTo>
                <a:lnTo>
                  <a:pt x="2033617" y="6853991"/>
                </a:lnTo>
                <a:lnTo>
                  <a:pt x="2031421" y="6851897"/>
                </a:lnTo>
                <a:cubicBezTo>
                  <a:pt x="1155426" y="5975902"/>
                  <a:pt x="613611" y="4765725"/>
                  <a:pt x="613611" y="3429000"/>
                </a:cubicBezTo>
                <a:cubicBezTo>
                  <a:pt x="613611" y="2092275"/>
                  <a:pt x="1155425" y="882099"/>
                  <a:pt x="2031420" y="6103"/>
                </a:cubicBezTo>
                <a:close/>
                <a:moveTo>
                  <a:pt x="1213711" y="0"/>
                </a:moveTo>
                <a:lnTo>
                  <a:pt x="1848893" y="0"/>
                </a:lnTo>
                <a:lnTo>
                  <a:pt x="1770204" y="82534"/>
                </a:lnTo>
                <a:cubicBezTo>
                  <a:pt x="966871" y="966397"/>
                  <a:pt x="477253" y="2140521"/>
                  <a:pt x="477253" y="3429000"/>
                </a:cubicBezTo>
                <a:cubicBezTo>
                  <a:pt x="477253" y="4717480"/>
                  <a:pt x="966872" y="5891604"/>
                  <a:pt x="1770204" y="6775466"/>
                </a:cubicBezTo>
                <a:lnTo>
                  <a:pt x="1845071" y="6853991"/>
                </a:lnTo>
                <a:lnTo>
                  <a:pt x="1210561" y="6853991"/>
                </a:lnTo>
                <a:lnTo>
                  <a:pt x="1083579" y="6692406"/>
                </a:lnTo>
                <a:cubicBezTo>
                  <a:pt x="403022" y="5782393"/>
                  <a:pt x="0" y="4652762"/>
                  <a:pt x="0" y="3429000"/>
                </a:cubicBezTo>
                <a:cubicBezTo>
                  <a:pt x="0" y="2205238"/>
                  <a:pt x="403022" y="1075607"/>
                  <a:pt x="1083579" y="16559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2" name="1 Título">
            <a:extLst>
              <a:ext uri="{FF2B5EF4-FFF2-40B4-BE49-F238E27FC236}">
                <a16:creationId xmlns:a16="http://schemas.microsoft.com/office/drawing/2014/main" id="{C692885A-0BC8-DE27-C36D-18A92A9736A9}"/>
              </a:ext>
            </a:extLst>
          </p:cNvPr>
          <p:cNvSpPr txBox="1">
            <a:spLocks/>
          </p:cNvSpPr>
          <p:nvPr/>
        </p:nvSpPr>
        <p:spPr bwMode="auto">
          <a:xfrm>
            <a:off x="6652563" y="366890"/>
            <a:ext cx="3996921" cy="629079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s-CL" sz="3000" b="0" i="0" u="none" strike="noStrike" kern="1200" cap="all" spc="0" normalizeH="0" baseline="0" noProof="0" dirty="0">
                <a:ln>
                  <a:noFill/>
                </a:ln>
                <a:blipFill dpi="0" rotWithShape="1">
                  <a:blip r:embed="rId6"/>
                  <a:srcRect/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Marcos </a:t>
            </a:r>
            <a:r>
              <a:rPr kumimoji="0" lang="en-US" altLang="es-CL" sz="3000" b="0" i="0" u="none" strike="noStrike" kern="1200" cap="all" spc="0" normalizeH="0" baseline="0" noProof="0" dirty="0" err="1">
                <a:ln>
                  <a:noFill/>
                </a:ln>
                <a:blipFill dpi="0" rotWithShape="1">
                  <a:blip r:embed="rId6"/>
                  <a:srcRect/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conceptuales</a:t>
            </a:r>
            <a:r>
              <a:rPr kumimoji="0" lang="en-US" altLang="es-CL" sz="3000" b="0" i="0" u="none" strike="noStrike" kern="1200" cap="all" spc="0" normalizeH="0" baseline="0" noProof="0" dirty="0">
                <a:ln>
                  <a:noFill/>
                </a:ln>
                <a:blipFill dpi="0" rotWithShape="1">
                  <a:blip r:embed="rId6"/>
                  <a:srcRect/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:</a:t>
            </a:r>
          </a:p>
          <a:p>
            <a:pPr marL="0" marR="0" lvl="0" indent="0" algn="just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s-CL" sz="3000" b="0" i="0" u="none" strike="noStrike" kern="1200" cap="all" spc="0" normalizeH="0" baseline="0" noProof="0" dirty="0">
              <a:ln>
                <a:noFill/>
              </a:ln>
              <a:blipFill dpi="0" rotWithShape="1">
                <a:blip r:embed="rId6"/>
                <a:srcRect/>
                <a:tile tx="6350" ty="-127000" sx="65000" sy="64000" flip="none" algn="tl"/>
              </a:blipFill>
              <a:effectLst/>
              <a:uLnTx/>
              <a:uFillTx/>
              <a:latin typeface="Rockwell Condensed" panose="02060603050405020104"/>
              <a:ea typeface="+mj-ea"/>
              <a:cs typeface="+mj-cs"/>
            </a:endParaRPr>
          </a:p>
          <a:p>
            <a:pPr marL="742950" marR="0" lvl="0" indent="-74295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altLang="es-CL" sz="3000" b="0" i="0" u="none" strike="noStrike" kern="1200" cap="all" spc="0" normalizeH="0" baseline="0" noProof="0" dirty="0" err="1">
                <a:ln>
                  <a:noFill/>
                </a:ln>
                <a:blipFill dpi="0" rotWithShape="1">
                  <a:blip r:embed="rId6"/>
                  <a:srcRect/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separación</a:t>
            </a:r>
            <a:r>
              <a:rPr kumimoji="0" lang="en-US" altLang="es-CL" sz="3000" b="0" i="0" u="none" strike="noStrike" kern="1200" cap="all" spc="0" normalizeH="0" baseline="0" noProof="0" dirty="0">
                <a:ln>
                  <a:noFill/>
                </a:ln>
                <a:blipFill dpi="0" rotWithShape="1">
                  <a:blip r:embed="rId6"/>
                  <a:srcRect/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 de </a:t>
            </a:r>
            <a:r>
              <a:rPr kumimoji="0" lang="en-US" altLang="es-CL" sz="3000" b="0" i="0" u="none" strike="noStrike" kern="1200" cap="all" spc="0" normalizeH="0" baseline="0" noProof="0" dirty="0" err="1">
                <a:ln>
                  <a:noFill/>
                </a:ln>
                <a:blipFill dpi="0" rotWithShape="1">
                  <a:blip r:embed="rId6"/>
                  <a:srcRect/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Funciones</a:t>
            </a:r>
            <a:r>
              <a:rPr kumimoji="0" lang="en-US" altLang="es-CL" sz="3000" b="0" i="0" u="none" strike="noStrike" kern="1200" cap="all" spc="0" normalizeH="0" baseline="0" noProof="0" dirty="0">
                <a:ln>
                  <a:noFill/>
                </a:ln>
                <a:blipFill dpi="0" rotWithShape="1">
                  <a:blip r:embed="rId6"/>
                  <a:srcRect/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 de la OMS (2000)</a:t>
            </a:r>
          </a:p>
          <a:p>
            <a:pPr marL="742950" marR="0" lvl="0" indent="-74295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altLang="es-CL" sz="3000" b="0" i="0" u="none" strike="noStrike" kern="1200" cap="all" spc="0" normalizeH="0" baseline="0" noProof="0" dirty="0" err="1">
                <a:ln>
                  <a:noFill/>
                </a:ln>
                <a:blipFill dpi="0" rotWithShape="1">
                  <a:blip r:embed="rId6"/>
                  <a:srcRect/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tipología</a:t>
            </a:r>
            <a:r>
              <a:rPr kumimoji="0" lang="en-US" altLang="es-CL" sz="3000" b="0" i="0" u="none" strike="noStrike" kern="1200" cap="all" spc="0" normalizeH="0" baseline="0" noProof="0" dirty="0">
                <a:ln>
                  <a:noFill/>
                </a:ln>
                <a:blipFill dpi="0" rotWithShape="1">
                  <a:blip r:embed="rId6"/>
                  <a:srcRect/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 de </a:t>
            </a:r>
            <a:r>
              <a:rPr kumimoji="0" lang="en-US" altLang="es-CL" sz="3000" b="0" i="0" u="none" strike="noStrike" kern="1200" cap="all" spc="0" normalizeH="0" baseline="0" noProof="0" dirty="0" err="1">
                <a:ln>
                  <a:noFill/>
                </a:ln>
                <a:blipFill dpi="0" rotWithShape="1">
                  <a:blip r:embed="rId6"/>
                  <a:srcRect/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sistemas</a:t>
            </a:r>
            <a:r>
              <a:rPr kumimoji="0" lang="en-US" altLang="es-CL" sz="3000" b="0" i="0" u="none" strike="noStrike" kern="1200" cap="all" spc="0" normalizeH="0" baseline="0" noProof="0" dirty="0">
                <a:ln>
                  <a:noFill/>
                </a:ln>
                <a:blipFill dpi="0" rotWithShape="1">
                  <a:blip r:embed="rId6"/>
                  <a:srcRect/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 de Salud De WENDT (2009)</a:t>
            </a:r>
          </a:p>
          <a:p>
            <a:pPr marL="742950" marR="0" lvl="0" indent="-74295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endParaRPr kumimoji="0" lang="en-US" altLang="es-CL" sz="3000" b="0" i="0" u="none" strike="noStrike" kern="1200" cap="all" spc="0" normalizeH="0" baseline="0" noProof="0" dirty="0">
              <a:ln>
                <a:noFill/>
              </a:ln>
              <a:blipFill dpi="0" rotWithShape="1">
                <a:blip r:embed="rId6"/>
                <a:srcRect/>
                <a:tile tx="6350" ty="-127000" sx="65000" sy="64000" flip="none" algn="tl"/>
              </a:blipFill>
              <a:effectLst/>
              <a:uLnTx/>
              <a:uFillTx/>
              <a:latin typeface="Rockwell Condensed" panose="020606030504050201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s-CL" sz="3000" b="0" i="0" u="none" strike="noStrike" kern="1200" cap="all" spc="0" normalizeH="0" baseline="0" noProof="0" dirty="0" err="1">
                <a:ln>
                  <a:noFill/>
                </a:ln>
                <a:blipFill dpi="0" rotWithShape="1">
                  <a:blip r:embed="rId6"/>
                  <a:srcRect/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Busqueda</a:t>
            </a:r>
            <a:r>
              <a:rPr kumimoji="0" lang="en-US" altLang="es-CL" sz="3000" b="0" i="0" u="none" strike="noStrike" kern="1200" cap="all" spc="0" normalizeH="0" baseline="0" noProof="0" dirty="0">
                <a:ln>
                  <a:noFill/>
                </a:ln>
                <a:blipFill dpi="0" rotWithShape="1">
                  <a:blip r:embed="rId6"/>
                  <a:srcRect/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 de </a:t>
            </a:r>
            <a:r>
              <a:rPr kumimoji="0" lang="en-US" altLang="es-CL" sz="3000" b="0" i="0" u="none" strike="noStrike" kern="1200" cap="all" spc="0" normalizeH="0" baseline="0" noProof="0" dirty="0" err="1">
                <a:ln>
                  <a:noFill/>
                </a:ln>
                <a:blipFill dpi="0" rotWithShape="1">
                  <a:blip r:embed="rId6"/>
                  <a:srcRect/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acuerdos</a:t>
            </a:r>
            <a:r>
              <a:rPr kumimoji="0" lang="en-US" altLang="es-CL" sz="3000" b="0" i="0" u="none" strike="noStrike" kern="1200" cap="all" spc="0" normalizeH="0" baseline="0" noProof="0" dirty="0">
                <a:ln>
                  <a:noFill/>
                </a:ln>
                <a:blipFill dpi="0" rotWithShape="1">
                  <a:blip r:embed="rId6"/>
                  <a:srcRect/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 Sobre 5 </a:t>
            </a:r>
            <a:r>
              <a:rPr kumimoji="0" lang="en-US" altLang="es-CL" sz="3000" b="0" i="0" u="none" strike="noStrike" kern="1200" cap="all" spc="0" normalizeH="0" baseline="0" noProof="0" dirty="0" err="1">
                <a:ln>
                  <a:noFill/>
                </a:ln>
                <a:blipFill dpi="0" rotWithShape="1">
                  <a:blip r:embed="rId6"/>
                  <a:srcRect/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propuestas</a:t>
            </a:r>
            <a:r>
              <a:rPr kumimoji="0" lang="en-US" altLang="es-CL" sz="3000" b="0" i="0" u="none" strike="noStrike" kern="1200" cap="all" spc="0" normalizeH="0" baseline="0" noProof="0" dirty="0">
                <a:ln>
                  <a:noFill/>
                </a:ln>
                <a:blipFill dpi="0" rotWithShape="1">
                  <a:blip r:embed="rId6"/>
                  <a:srcRect/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s-CL" sz="3000" b="0" i="0" u="none" strike="noStrike" kern="1200" cap="all" spc="0" normalizeH="0" baseline="0" noProof="0" dirty="0">
              <a:ln>
                <a:noFill/>
              </a:ln>
              <a:blipFill dpi="0" rotWithShape="1">
                <a:blip r:embed="rId6"/>
                <a:srcRect/>
                <a:tile tx="6350" ty="-127000" sx="65000" sy="64000" flip="none" algn="tl"/>
              </a:blipFill>
              <a:effectLst/>
              <a:uLnTx/>
              <a:uFillTx/>
              <a:latin typeface="Rockwell Condensed" panose="02060603050405020104"/>
              <a:ea typeface="+mj-ea"/>
              <a:cs typeface="+mj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altLang="es-CL" sz="3000" b="0" i="0" u="none" strike="noStrike" kern="1200" cap="all" spc="0" normalizeH="0" baseline="0" noProof="0" dirty="0">
                <a:ln>
                  <a:noFill/>
                </a:ln>
                <a:blipFill dpi="0" rotWithShape="1">
                  <a:blip r:embed="rId6"/>
                  <a:srcRect/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PDTE. Boric 2022</a:t>
            </a:r>
          </a:p>
          <a:p>
            <a:pPr marL="514350" marR="0" lvl="0" indent="-51435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altLang="es-CL" sz="3000" b="0" i="0" u="none" strike="noStrike" kern="1200" cap="all" spc="0" normalizeH="0" baseline="0" noProof="0" dirty="0">
                <a:ln>
                  <a:noFill/>
                </a:ln>
                <a:blipFill dpi="0" rotWithShape="1">
                  <a:blip r:embed="rId6"/>
                  <a:srcRect/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PDTE. </a:t>
            </a:r>
            <a:r>
              <a:rPr kumimoji="0" lang="en-US" altLang="es-CL" sz="3000" b="0" i="0" u="none" strike="noStrike" kern="1200" cap="all" spc="0" normalizeH="0" baseline="0" noProof="0" dirty="0" err="1">
                <a:ln>
                  <a:noFill/>
                </a:ln>
                <a:blipFill dpi="0" rotWithShape="1">
                  <a:blip r:embed="rId6"/>
                  <a:srcRect/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Piñera</a:t>
            </a:r>
            <a:r>
              <a:rPr kumimoji="0" lang="en-US" altLang="es-CL" sz="3000" b="0" i="0" u="none" strike="noStrike" kern="1200" cap="all" spc="0" normalizeH="0" baseline="0" noProof="0" dirty="0">
                <a:ln>
                  <a:noFill/>
                </a:ln>
                <a:blipFill dpi="0" rotWithShape="1">
                  <a:blip r:embed="rId6"/>
                  <a:srcRect/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 2019</a:t>
            </a:r>
          </a:p>
          <a:p>
            <a:pPr marL="514350" marR="0" lvl="0" indent="-51435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altLang="es-CL" sz="3000" b="0" i="0" u="none" strike="noStrike" kern="1200" cap="all" spc="0" normalizeH="0" baseline="0" noProof="0" dirty="0">
                <a:ln>
                  <a:noFill/>
                </a:ln>
                <a:blipFill dpi="0" rotWithShape="1">
                  <a:blip r:embed="rId6"/>
                  <a:srcRect/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CEP</a:t>
            </a:r>
          </a:p>
          <a:p>
            <a:pPr marL="514350" marR="0" lvl="0" indent="-51435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altLang="es-CL" sz="3000" b="0" i="0" u="none" strike="noStrike" kern="1200" cap="all" spc="0" normalizeH="0" baseline="0" noProof="0" dirty="0">
                <a:ln>
                  <a:noFill/>
                </a:ln>
                <a:blipFill dpi="0" rotWithShape="1">
                  <a:blip r:embed="rId6"/>
                  <a:srcRect/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COLMED</a:t>
            </a:r>
          </a:p>
          <a:p>
            <a:pPr marL="514350" marR="0" lvl="0" indent="-51435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altLang="es-CL" sz="3000" b="0" i="0" u="none" strike="noStrike" kern="1200" cap="all" spc="0" normalizeH="0" baseline="0" noProof="0" dirty="0">
                <a:ln>
                  <a:noFill/>
                </a:ln>
                <a:blipFill dpi="0" rotWithShape="1">
                  <a:blip r:embed="rId6"/>
                  <a:srcRect/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ISPAB</a:t>
            </a:r>
          </a:p>
        </p:txBody>
      </p:sp>
      <p:pic>
        <p:nvPicPr>
          <p:cNvPr id="5" name="Imagen 3" descr="Una multitud de gente&#10;&#10;Descripción generada automáticamente">
            <a:extLst>
              <a:ext uri="{FF2B5EF4-FFF2-40B4-BE49-F238E27FC236}">
                <a16:creationId xmlns:a16="http://schemas.microsoft.com/office/drawing/2014/main" id="{07CE4451-6A96-8FED-1543-88310C8FD7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6881" y="-20203"/>
            <a:ext cx="4862176" cy="6853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7F3CC88-5D20-7A9E-3451-55733EB3B9B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375" y="-42408"/>
            <a:ext cx="5229188" cy="6898403"/>
          </a:xfrm>
          <a:prstGeom prst="rect">
            <a:avLst/>
          </a:prstGeom>
        </p:spPr>
      </p:pic>
      <p:sp>
        <p:nvSpPr>
          <p:cNvPr id="4" name="1 Título">
            <a:extLst>
              <a:ext uri="{FF2B5EF4-FFF2-40B4-BE49-F238E27FC236}">
                <a16:creationId xmlns:a16="http://schemas.microsoft.com/office/drawing/2014/main" id="{5079F2DF-BAD2-853F-8DAD-95E639E9CE21}"/>
              </a:ext>
            </a:extLst>
          </p:cNvPr>
          <p:cNvSpPr txBox="1">
            <a:spLocks/>
          </p:cNvSpPr>
          <p:nvPr/>
        </p:nvSpPr>
        <p:spPr bwMode="auto">
          <a:xfrm>
            <a:off x="2130634" y="5679392"/>
            <a:ext cx="4521929" cy="57948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s-CL" sz="1400" b="1" i="0" u="none" strike="noStrike" kern="1200" cap="all" spc="0" normalizeH="0" baseline="0" noProof="0" dirty="0">
                <a:ln>
                  <a:noFill/>
                </a:ln>
                <a:blipFill dpi="0" rotWithShape="1">
                  <a:blip r:embed="rId6"/>
                  <a:srcRect/>
                  <a:tile tx="6350" ty="-127000" sx="65000" sy="64000" flip="none" algn="tl"/>
                </a:blip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Editores: Héctor Sánchez y Manuel Inostroza</a:t>
            </a:r>
          </a:p>
        </p:txBody>
      </p:sp>
    </p:spTree>
    <p:extLst>
      <p:ext uri="{BB962C8B-B14F-4D97-AF65-F5344CB8AC3E}">
        <p14:creationId xmlns:p14="http://schemas.microsoft.com/office/powerpoint/2010/main" val="11945558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>
            <a:extLst>
              <a:ext uri="{FF2B5EF4-FFF2-40B4-BE49-F238E27FC236}">
                <a16:creationId xmlns:a16="http://schemas.microsoft.com/office/drawing/2014/main" id="{21585063-55FF-43D3-36D8-8A80E43818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07578"/>
            <a:ext cx="12192000" cy="957232"/>
          </a:xfrm>
          <a:ln>
            <a:miter lim="800000"/>
            <a:headEnd/>
            <a:tailEnd/>
          </a:ln>
        </p:spPr>
        <p:txBody>
          <a:bodyPr vert="horz" lIns="68580" tIns="34290" rIns="68580" bIns="34290" rtlCol="0" anchor="t">
            <a:normAutofit fontScale="90000"/>
          </a:bodyPr>
          <a:lstStyle/>
          <a:p>
            <a:pPr algn="ctr" eaLnBrk="1" hangingPunct="1">
              <a:defRPr/>
            </a:pPr>
            <a:r>
              <a:rPr lang="es-CL" sz="3600" dirty="0">
                <a:solidFill>
                  <a:srgbClr val="E6492F"/>
                </a:solidFill>
              </a:rPr>
              <a:t>A PESAR DE LAS DIFERENCIAS HAY Puntos Mínimos</a:t>
            </a:r>
            <a:br>
              <a:rPr lang="es-CL" sz="3600" dirty="0">
                <a:solidFill>
                  <a:srgbClr val="E6492F"/>
                </a:solidFill>
              </a:rPr>
            </a:br>
            <a:r>
              <a:rPr lang="es-CL" sz="3600" dirty="0">
                <a:solidFill>
                  <a:srgbClr val="E6492F"/>
                </a:solidFill>
              </a:rPr>
              <a:t>o comunes de Acuerdo para partir  </a:t>
            </a:r>
          </a:p>
        </p:txBody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17EBEE83-2C39-6CBD-9271-F9CFB2DCF5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374" y="1169894"/>
            <a:ext cx="10866782" cy="5688106"/>
          </a:xfrm>
          <a:ln>
            <a:miter lim="800000"/>
            <a:headEnd/>
            <a:tailEnd/>
          </a:ln>
        </p:spPr>
        <p:txBody>
          <a:bodyPr vert="horz" lIns="68580" tIns="34290" rIns="68580" bIns="34290" rtlCol="0">
            <a:normAutofit fontScale="92500"/>
          </a:bodyPr>
          <a:lstStyle/>
          <a:p>
            <a:pPr marL="457200" indent="-457200" algn="just" eaLnBrk="1" hangingPunct="1">
              <a:buFont typeface="+mj-lt"/>
              <a:buAutoNum type="arabicPeriod"/>
              <a:defRPr/>
            </a:pPr>
            <a:r>
              <a:rPr lang="es-CL" sz="2800" dirty="0">
                <a:solidFill>
                  <a:srgbClr val="000000"/>
                </a:solidFill>
              </a:rPr>
              <a:t>Gestión de la Regulación:</a:t>
            </a:r>
          </a:p>
          <a:p>
            <a:pPr lvl="1" algn="just">
              <a:defRPr/>
            </a:pPr>
            <a:r>
              <a:rPr lang="es-CL" sz="2400" dirty="0">
                <a:solidFill>
                  <a:schemeClr val="tx2"/>
                </a:solidFill>
              </a:rPr>
              <a:t>Funcionamiento en Red: Mejor Gobernanza y Autonomía de la Red Pública</a:t>
            </a:r>
          </a:p>
          <a:p>
            <a:pPr lvl="1" algn="just">
              <a:defRPr/>
            </a:pPr>
            <a:r>
              <a:rPr lang="es-CL" sz="2400" dirty="0">
                <a:solidFill>
                  <a:schemeClr val="tx2"/>
                </a:solidFill>
              </a:rPr>
              <a:t>Autonomía y más atribuciones a la Superintendencia de Salud</a:t>
            </a:r>
          </a:p>
          <a:p>
            <a:pPr lvl="1" algn="just">
              <a:defRPr/>
            </a:pPr>
            <a:r>
              <a:rPr lang="es-CL" sz="2400" dirty="0">
                <a:solidFill>
                  <a:schemeClr val="tx2"/>
                </a:solidFill>
              </a:rPr>
              <a:t>Mejor modelo de atención y APS Universal</a:t>
            </a:r>
          </a:p>
          <a:p>
            <a:pPr marL="457200" indent="-457200" algn="just">
              <a:buFont typeface="+mj-lt"/>
              <a:buAutoNum type="arabicPeriod"/>
              <a:defRPr/>
            </a:pPr>
            <a:r>
              <a:rPr lang="es-CL" sz="2800" dirty="0">
                <a:solidFill>
                  <a:srgbClr val="000000"/>
                </a:solidFill>
              </a:rPr>
              <a:t>Creación de Recursos:</a:t>
            </a:r>
          </a:p>
          <a:p>
            <a:pPr lvl="1" algn="just">
              <a:defRPr/>
            </a:pPr>
            <a:r>
              <a:rPr lang="es-CL" sz="2400" dirty="0">
                <a:solidFill>
                  <a:schemeClr val="tx2"/>
                </a:solidFill>
              </a:rPr>
              <a:t>Creación de institucionalidad autónoma de ETESA</a:t>
            </a:r>
          </a:p>
          <a:p>
            <a:pPr lvl="1" algn="just">
              <a:defRPr/>
            </a:pPr>
            <a:r>
              <a:rPr lang="es-CL" sz="2400" dirty="0">
                <a:solidFill>
                  <a:schemeClr val="tx2"/>
                </a:solidFill>
              </a:rPr>
              <a:t>Reformas estructurales al SIL y licencias médicas</a:t>
            </a:r>
          </a:p>
          <a:p>
            <a:pPr marL="457200" indent="-457200" algn="just" eaLnBrk="1" hangingPunct="1">
              <a:buFont typeface="+mj-lt"/>
              <a:buAutoNum type="arabicPeriod"/>
              <a:defRPr/>
            </a:pPr>
            <a:r>
              <a:rPr lang="es-CL" sz="2800" dirty="0">
                <a:solidFill>
                  <a:srgbClr val="000000"/>
                </a:solidFill>
              </a:rPr>
              <a:t>Financiamiento:</a:t>
            </a:r>
          </a:p>
          <a:p>
            <a:pPr lvl="1" algn="just">
              <a:defRPr/>
            </a:pPr>
            <a:r>
              <a:rPr lang="es-CL" sz="2400" dirty="0">
                <a:solidFill>
                  <a:schemeClr val="tx2"/>
                </a:solidFill>
              </a:rPr>
              <a:t>Aporte Fiscal + Cotizaciones y menor gasto de bolsillo</a:t>
            </a:r>
          </a:p>
          <a:p>
            <a:pPr lvl="1" algn="just">
              <a:defRPr/>
            </a:pPr>
            <a:r>
              <a:rPr lang="es-CL" sz="2400" dirty="0">
                <a:solidFill>
                  <a:schemeClr val="tx2"/>
                </a:solidFill>
              </a:rPr>
              <a:t>Plan de Salud o Régimen de Cobertura Universal </a:t>
            </a:r>
          </a:p>
          <a:p>
            <a:pPr lvl="1" algn="just">
              <a:defRPr/>
            </a:pPr>
            <a:r>
              <a:rPr lang="es-CL" sz="2400" dirty="0">
                <a:solidFill>
                  <a:schemeClr val="tx2"/>
                </a:solidFill>
              </a:rPr>
              <a:t>Compra inteligente por GRD, PADs y otros mecanismos que estimulen eficiencia y contención de costos</a:t>
            </a:r>
          </a:p>
          <a:p>
            <a:pPr marL="457200" indent="-457200" algn="just" eaLnBrk="1" hangingPunct="1">
              <a:buFont typeface="+mj-lt"/>
              <a:buAutoNum type="arabicPeriod"/>
              <a:defRPr/>
            </a:pPr>
            <a:r>
              <a:rPr lang="es-CL" sz="2800" dirty="0">
                <a:solidFill>
                  <a:srgbClr val="000000"/>
                </a:solidFill>
              </a:rPr>
              <a:t>Provisión:</a:t>
            </a:r>
          </a:p>
          <a:p>
            <a:pPr lvl="1" algn="just">
              <a:defRPr/>
            </a:pPr>
            <a:r>
              <a:rPr lang="es-CL" sz="2400" dirty="0">
                <a:solidFill>
                  <a:schemeClr val="tx2"/>
                </a:solidFill>
              </a:rPr>
              <a:t>Prestadores mixtos públicos y privados</a:t>
            </a:r>
          </a:p>
        </p:txBody>
      </p:sp>
    </p:spTree>
    <p:extLst>
      <p:ext uri="{BB962C8B-B14F-4D97-AF65-F5344CB8AC3E}">
        <p14:creationId xmlns:p14="http://schemas.microsoft.com/office/powerpoint/2010/main" val="25491107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>
            <a:extLst>
              <a:ext uri="{FF2B5EF4-FFF2-40B4-BE49-F238E27FC236}">
                <a16:creationId xmlns:a16="http://schemas.microsoft.com/office/drawing/2014/main" id="{21585063-55FF-43D3-36D8-8A80E43818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95670" y="143031"/>
            <a:ext cx="8600660" cy="654049"/>
          </a:xfrm>
          <a:ln>
            <a:miter lim="800000"/>
            <a:headEnd/>
            <a:tailEnd/>
          </a:ln>
        </p:spPr>
        <p:txBody>
          <a:bodyPr vert="horz" lIns="68580" tIns="34290" rIns="68580" bIns="34290" rtlCol="0" anchor="t">
            <a:normAutofit/>
          </a:bodyPr>
          <a:lstStyle/>
          <a:p>
            <a:pPr algn="ctr" eaLnBrk="1" hangingPunct="1">
              <a:defRPr/>
            </a:pPr>
            <a:r>
              <a:rPr lang="es-CL" sz="4000" dirty="0">
                <a:solidFill>
                  <a:srgbClr val="E6492F"/>
                </a:solidFill>
              </a:rPr>
              <a:t>Recomendaciones técnicas  </a:t>
            </a:r>
          </a:p>
        </p:txBody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17EBEE83-2C39-6CBD-9271-F9CFB2DCF5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62609" y="797080"/>
            <a:ext cx="10866782" cy="6060920"/>
          </a:xfrm>
          <a:ln>
            <a:miter lim="800000"/>
            <a:headEnd/>
            <a:tailEnd/>
          </a:ln>
        </p:spPr>
        <p:txBody>
          <a:bodyPr vert="horz" lIns="68580" tIns="34290" rIns="68580" bIns="34290" rtlCol="0">
            <a:normAutofit lnSpcReduction="10000"/>
          </a:bodyPr>
          <a:lstStyle/>
          <a:p>
            <a:pPr marL="457200" indent="-457200" algn="just" eaLnBrk="1" hangingPunct="1">
              <a:buFont typeface="+mj-lt"/>
              <a:buAutoNum type="arabicPeriod"/>
              <a:defRPr/>
            </a:pPr>
            <a:r>
              <a:rPr lang="es-CL" sz="2200" dirty="0">
                <a:solidFill>
                  <a:srgbClr val="000000"/>
                </a:solidFill>
              </a:rPr>
              <a:t>Estrategia: </a:t>
            </a:r>
          </a:p>
          <a:p>
            <a:pPr lvl="1" algn="just">
              <a:buFont typeface="Wingdings" pitchFamily="2" charset="2"/>
              <a:buChar char="v"/>
              <a:defRPr/>
            </a:pPr>
            <a:r>
              <a:rPr lang="es-CL" sz="2000" dirty="0">
                <a:solidFill>
                  <a:schemeClr val="tx2"/>
                </a:solidFill>
              </a:rPr>
              <a:t>Actual segmentación e inequidad no puede continuar, como tampoco la dicotomía entre seguro único y multiseguros</a:t>
            </a:r>
          </a:p>
          <a:p>
            <a:pPr lvl="1" algn="just">
              <a:buFont typeface="Wingdings" pitchFamily="2" charset="2"/>
              <a:buChar char="v"/>
              <a:defRPr/>
            </a:pPr>
            <a:r>
              <a:rPr lang="es-CL" sz="2000" dirty="0">
                <a:solidFill>
                  <a:schemeClr val="tx2"/>
                </a:solidFill>
              </a:rPr>
              <a:t>Hoy, ambos modelos comparten un camino de cambios comunes en su punto de partida</a:t>
            </a:r>
          </a:p>
          <a:p>
            <a:pPr lvl="1" algn="just">
              <a:buFont typeface="Wingdings" pitchFamily="2" charset="2"/>
              <a:buChar char="v"/>
              <a:defRPr/>
            </a:pPr>
            <a:r>
              <a:rPr lang="es-CL" sz="2000" dirty="0">
                <a:solidFill>
                  <a:schemeClr val="tx2"/>
                </a:solidFill>
              </a:rPr>
              <a:t>La clave es la transición, ya que hoy un seguro único no puede ser acompañado como se requiere por la provisión pública actual (se requieren reformas estructurales profundas)</a:t>
            </a:r>
          </a:p>
          <a:p>
            <a:pPr lvl="1" algn="just">
              <a:buFont typeface="Wingdings" pitchFamily="2" charset="2"/>
              <a:buChar char="v"/>
              <a:defRPr/>
            </a:pPr>
            <a:r>
              <a:rPr lang="es-CL" sz="2000" dirty="0">
                <a:solidFill>
                  <a:schemeClr val="tx2"/>
                </a:solidFill>
              </a:rPr>
              <a:t>Se requiere que el FONASA sea el administrador público con una nueva gobernanza corporativa tipo CMF o del Banco Central y las ISAPREs reemplazadas por  administradoras privadas de la seguridad social en salud</a:t>
            </a:r>
          </a:p>
          <a:p>
            <a:pPr marL="457200" indent="-457200" algn="just">
              <a:buFont typeface="+mj-lt"/>
              <a:buAutoNum type="arabicPeriod"/>
              <a:defRPr/>
            </a:pPr>
            <a:r>
              <a:rPr lang="es-CL" sz="2200" dirty="0">
                <a:solidFill>
                  <a:srgbClr val="000000"/>
                </a:solidFill>
              </a:rPr>
              <a:t>Regulación única: </a:t>
            </a:r>
          </a:p>
          <a:p>
            <a:pPr lvl="1" algn="just">
              <a:buFont typeface="Wingdings" pitchFamily="2" charset="2"/>
              <a:buChar char="v"/>
              <a:defRPr/>
            </a:pPr>
            <a:r>
              <a:rPr lang="es-CL" sz="2000" dirty="0">
                <a:solidFill>
                  <a:schemeClr val="tx2"/>
                </a:solidFill>
              </a:rPr>
              <a:t>Única o común para administradores y prestadores mixtos de la seguridad social (públicos y privados)</a:t>
            </a:r>
          </a:p>
          <a:p>
            <a:pPr lvl="1" algn="just">
              <a:buFont typeface="Wingdings" pitchFamily="2" charset="2"/>
              <a:buChar char="v"/>
              <a:defRPr/>
            </a:pPr>
            <a:r>
              <a:rPr lang="es-CL" sz="2000" dirty="0">
                <a:solidFill>
                  <a:schemeClr val="tx2"/>
                </a:solidFill>
              </a:rPr>
              <a:t>Incentivos a control de costos (APS universal, reformas al SIL y Licencias médicas, mecanismos de pago por resultados, homologación de estándares para la interoperabilidad, afiliación privada online o digital)</a:t>
            </a:r>
          </a:p>
          <a:p>
            <a:pPr marL="457200" indent="-457200" algn="just">
              <a:buFont typeface="+mj-lt"/>
              <a:buAutoNum type="arabicPeriod"/>
              <a:defRPr/>
            </a:pPr>
            <a:r>
              <a:rPr lang="es-CL" dirty="0">
                <a:solidFill>
                  <a:srgbClr val="000000"/>
                </a:solidFill>
              </a:rPr>
              <a:t>Selección al ingreso, libre movilidad y compensación de riesgos:</a:t>
            </a:r>
          </a:p>
          <a:p>
            <a:pPr lvl="1" algn="just">
              <a:buFont typeface="Wingdings" pitchFamily="2" charset="2"/>
              <a:buChar char="v"/>
              <a:defRPr/>
            </a:pPr>
            <a:r>
              <a:rPr lang="es-CL" sz="2000" dirty="0">
                <a:solidFill>
                  <a:schemeClr val="tx2"/>
                </a:solidFill>
              </a:rPr>
              <a:t>Terminar con declaración de salud y con prexistencias gradualmente (primeros 2 años con 25% de cobertura, siguientes 2 años con 50% de cobertura y al año 5 con cobertura completa del 100% en el PSU)</a:t>
            </a:r>
          </a:p>
        </p:txBody>
      </p:sp>
    </p:spTree>
    <p:extLst>
      <p:ext uri="{BB962C8B-B14F-4D97-AF65-F5344CB8AC3E}">
        <p14:creationId xmlns:p14="http://schemas.microsoft.com/office/powerpoint/2010/main" val="20640263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>
            <a:extLst>
              <a:ext uri="{FF2B5EF4-FFF2-40B4-BE49-F238E27FC236}">
                <a16:creationId xmlns:a16="http://schemas.microsoft.com/office/drawing/2014/main" id="{21585063-55FF-43D3-36D8-8A80E43818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95670" y="8560"/>
            <a:ext cx="8600660" cy="654049"/>
          </a:xfrm>
          <a:ln>
            <a:miter lim="800000"/>
            <a:headEnd/>
            <a:tailEnd/>
          </a:ln>
        </p:spPr>
        <p:txBody>
          <a:bodyPr vert="horz" lIns="68580" tIns="34290" rIns="68580" bIns="34290" rtlCol="0" anchor="t">
            <a:normAutofit/>
          </a:bodyPr>
          <a:lstStyle/>
          <a:p>
            <a:pPr algn="ctr" eaLnBrk="1" hangingPunct="1">
              <a:defRPr/>
            </a:pPr>
            <a:r>
              <a:rPr lang="es-CL" sz="4000" dirty="0">
                <a:solidFill>
                  <a:srgbClr val="E6492F"/>
                </a:solidFill>
              </a:rPr>
              <a:t>Recomendaciones técnicas  </a:t>
            </a:r>
          </a:p>
        </p:txBody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17EBEE83-2C39-6CBD-9271-F9CFB2DCF5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62609" y="562844"/>
            <a:ext cx="10866782" cy="6174132"/>
          </a:xfrm>
          <a:ln>
            <a:miter lim="800000"/>
            <a:headEnd/>
            <a:tailEnd/>
          </a:ln>
        </p:spPr>
        <p:txBody>
          <a:bodyPr vert="horz" lIns="68580" tIns="34290" rIns="68580" bIns="34290" rtlCol="0">
            <a:normAutofit/>
          </a:bodyPr>
          <a:lstStyle/>
          <a:p>
            <a:pPr lvl="1" algn="just">
              <a:buFont typeface="Wingdings" pitchFamily="2" charset="2"/>
              <a:buChar char="v"/>
              <a:defRPr/>
            </a:pPr>
            <a:r>
              <a:rPr lang="es-CL" sz="2000" dirty="0">
                <a:solidFill>
                  <a:schemeClr val="tx2"/>
                </a:solidFill>
              </a:rPr>
              <a:t>Primero fondo de compensación de riesgos Interisapres, que parte con el plan de salud estándar con prima plana y sin tablas de factores de riesgo y se completa en un período de 5 años.</a:t>
            </a:r>
          </a:p>
          <a:p>
            <a:pPr lvl="1" algn="just">
              <a:buFont typeface="Wingdings" pitchFamily="2" charset="2"/>
              <a:buChar char="v"/>
              <a:defRPr/>
            </a:pPr>
            <a:r>
              <a:rPr lang="es-CL" sz="2000" dirty="0">
                <a:solidFill>
                  <a:schemeClr val="tx2"/>
                </a:solidFill>
              </a:rPr>
              <a:t>Luego iniciar en el año 5 un Fondo de Compensación de Riesgos entre administradores público y privados de la seguridad social en salud.</a:t>
            </a:r>
            <a:endParaRPr lang="es-CL" dirty="0">
              <a:solidFill>
                <a:srgbClr val="000000"/>
              </a:solidFill>
            </a:endParaRPr>
          </a:p>
          <a:p>
            <a:pPr marL="457200" indent="-457200" algn="just">
              <a:buFont typeface="+mj-lt"/>
              <a:buAutoNum type="arabicPeriod" startAt="4"/>
              <a:defRPr/>
            </a:pPr>
            <a:r>
              <a:rPr lang="es-CL" dirty="0">
                <a:solidFill>
                  <a:srgbClr val="000000"/>
                </a:solidFill>
              </a:rPr>
              <a:t>Plan de Salud:</a:t>
            </a:r>
          </a:p>
          <a:p>
            <a:pPr lvl="1" algn="just">
              <a:buFont typeface="Wingdings" pitchFamily="2" charset="2"/>
              <a:buChar char="v"/>
              <a:defRPr/>
            </a:pPr>
            <a:r>
              <a:rPr lang="es-CL" sz="2000" dirty="0">
                <a:solidFill>
                  <a:schemeClr val="tx2"/>
                </a:solidFill>
              </a:rPr>
              <a:t>Plan universal con arancel único (prevención, GES, LRS, CAEC, MLE y MCC) y transición de 5 años para ISAPREs (parte con un plan estándar)</a:t>
            </a:r>
            <a:endParaRPr lang="es-CL" dirty="0">
              <a:solidFill>
                <a:srgbClr val="000000"/>
              </a:solidFill>
            </a:endParaRPr>
          </a:p>
          <a:p>
            <a:pPr marL="457200" indent="-457200" algn="just" eaLnBrk="1" hangingPunct="1">
              <a:buFont typeface="+mj-lt"/>
              <a:buAutoNum type="arabicPeriod" startAt="5"/>
              <a:defRPr/>
            </a:pPr>
            <a:r>
              <a:rPr lang="es-CL" dirty="0">
                <a:solidFill>
                  <a:srgbClr val="000000"/>
                </a:solidFill>
              </a:rPr>
              <a:t>Precios: </a:t>
            </a:r>
          </a:p>
          <a:p>
            <a:pPr lvl="1" algn="just">
              <a:buFont typeface="Wingdings" pitchFamily="2" charset="2"/>
              <a:buChar char="v"/>
              <a:defRPr/>
            </a:pPr>
            <a:r>
              <a:rPr lang="es-CL" sz="2000" dirty="0">
                <a:solidFill>
                  <a:schemeClr val="tx2"/>
                </a:solidFill>
              </a:rPr>
              <a:t>Perfeccionar regulación de precios de administradores privados de la seguridad social que no valide ineficiencias en la relación seguros-prestadores</a:t>
            </a:r>
          </a:p>
          <a:p>
            <a:pPr marL="457200" indent="-457200" algn="just">
              <a:buFont typeface="+mj-lt"/>
              <a:buAutoNum type="arabicPeriod" startAt="7"/>
              <a:defRPr/>
            </a:pPr>
            <a:r>
              <a:rPr lang="es-CL" dirty="0">
                <a:solidFill>
                  <a:srgbClr val="000000"/>
                </a:solidFill>
              </a:rPr>
              <a:t>Institucionalidad ETESA:</a:t>
            </a:r>
          </a:p>
          <a:p>
            <a:pPr lvl="1" algn="just">
              <a:buFont typeface="Wingdings" pitchFamily="2" charset="2"/>
              <a:buChar char="v"/>
              <a:defRPr/>
            </a:pPr>
            <a:r>
              <a:rPr lang="es-CL" sz="2000" dirty="0">
                <a:solidFill>
                  <a:schemeClr val="tx2"/>
                </a:solidFill>
              </a:rPr>
              <a:t>Creación de INETESA autónomo</a:t>
            </a:r>
          </a:p>
          <a:p>
            <a:pPr marL="0" indent="0" algn="just">
              <a:buNone/>
              <a:defRPr/>
            </a:pPr>
            <a:r>
              <a:rPr lang="es-CL" dirty="0">
                <a:solidFill>
                  <a:srgbClr val="000000"/>
                </a:solidFill>
              </a:rPr>
              <a:t>Para los disensos la clave es una transición (5 años)</a:t>
            </a:r>
          </a:p>
          <a:p>
            <a:pPr lvl="1" algn="just">
              <a:buFont typeface="Wingdings" pitchFamily="2" charset="2"/>
              <a:buChar char="v"/>
              <a:defRPr/>
            </a:pPr>
            <a:r>
              <a:rPr lang="es-CL" sz="2000" dirty="0">
                <a:solidFill>
                  <a:schemeClr val="tx2"/>
                </a:solidFill>
              </a:rPr>
              <a:t>Declaración de salud y preexistencias se elimina en 5 años</a:t>
            </a:r>
          </a:p>
          <a:p>
            <a:pPr lvl="1" algn="just">
              <a:buFont typeface="Wingdings" pitchFamily="2" charset="2"/>
              <a:buChar char="v"/>
              <a:defRPr/>
            </a:pPr>
            <a:r>
              <a:rPr lang="es-CL" sz="2000" dirty="0">
                <a:solidFill>
                  <a:schemeClr val="tx2"/>
                </a:solidFill>
              </a:rPr>
              <a:t>La diversidad de planes se consolida en el PSU  en 5 años</a:t>
            </a:r>
          </a:p>
          <a:p>
            <a:pPr lvl="1" algn="just">
              <a:buFont typeface="Wingdings" pitchFamily="2" charset="2"/>
              <a:buChar char="v"/>
              <a:defRPr/>
            </a:pPr>
            <a:r>
              <a:rPr lang="es-CL" sz="2000" dirty="0">
                <a:solidFill>
                  <a:schemeClr val="tx2"/>
                </a:solidFill>
              </a:rPr>
              <a:t>Se parte también con la transformación del FONASA en el administrador público de la seguridad social con nueva gobernanza corporativa</a:t>
            </a:r>
          </a:p>
        </p:txBody>
      </p:sp>
    </p:spTree>
    <p:extLst>
      <p:ext uri="{BB962C8B-B14F-4D97-AF65-F5344CB8AC3E}">
        <p14:creationId xmlns:p14="http://schemas.microsoft.com/office/powerpoint/2010/main" val="26194444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D79B8F7-005E-1B4C-87DA-4452BA6A85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863" y="564542"/>
            <a:ext cx="9806754" cy="3064611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66E848D-E9E2-4E4E-8ABA-393B3638D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9971" y="4230509"/>
            <a:ext cx="6022449" cy="162245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80000"/>
              </a:lnSpc>
            </a:pPr>
            <a:r>
              <a:rPr lang="en-US" sz="8000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3050311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o7_3qjqHV5WQG8hzlRBn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T52hb9WDlXLdt_Xkw2WZ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N04oOJQ4MwSF7dCoBZhK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o7_3qjqHV5WQG8hzlRBn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1G3ygldpp7KrqE77Ne.6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r71HMP7fNoYDxlK3KovNw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736x1reOPPsKzs3HbzffA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ujqcHVlVTZYOruMkoQoog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ujqcHVlVTZYOruMkoQoog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ujqcHVlVTZYOruMkoQoog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o7_3qjqHV5WQG8hzlRBnw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o7_3qjqHV5WQG8hzlRBnw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o7_3qjqHV5WQG8hzlRBnw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o7_3qjqHV5WQG8hzlRBnw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o7_3qjqHV5WQG8hzlRBnw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o7_3qjqHV5WQG8hzlRBnw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JdUBLkF.ir74OQSEUMF9A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JdUBLkF.ir74OQSEUMF9A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JdUBLkF.ir74OQSEUMF9A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JdUBLkF.ir74OQSEUMF9A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JdUBLkF.ir74OQSEUMF9A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JdUBLkF.ir74OQSEUMF9A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JdUBLkF.ir74OQSEUMF9A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JdUBLkF.ir74OQSEUMF9A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JdUBLkF.ir74OQSEUMF9A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JdUBLkF.ir74OQSEUMF9A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JdUBLkF.ir74OQSEUMF9A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JdUBLkF.ir74OQSEUMF9A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JdUBLkF.ir74OQSEUMF9A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JdUBLkF.ir74OQSEUMF9A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JdUBLkF.ir74OQSEUMF9A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o7_3qjqHV5WQG8hzlRBnw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o7_3qjqHV5WQG8hzlRBnw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o7_3qjqHV5WQG8hzlRBnw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elBiS.Be1akW5K0zHO2RQ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etras en madera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1_Letras en madera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3.xml><?xml version="1.0" encoding="utf-8"?>
<a:theme xmlns:a="http://schemas.openxmlformats.org/drawingml/2006/main" name="3_Letras en madera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4.xml><?xml version="1.0" encoding="utf-8"?>
<a:theme xmlns:a="http://schemas.openxmlformats.org/drawingml/2006/main" name="IPSOS - Classical Template - 16x9">
  <a:themeElements>
    <a:clrScheme name="Personnalisé 183">
      <a:dk1>
        <a:sysClr val="windowText" lastClr="000000"/>
      </a:dk1>
      <a:lt1>
        <a:sysClr val="window" lastClr="FFFFFF"/>
      </a:lt1>
      <a:dk2>
        <a:srgbClr val="009D9C"/>
      </a:dk2>
      <a:lt2>
        <a:srgbClr val="2F469C"/>
      </a:lt2>
      <a:accent1>
        <a:srgbClr val="002554"/>
      </a:accent1>
      <a:accent2>
        <a:srgbClr val="F1BE48"/>
      </a:accent2>
      <a:accent3>
        <a:srgbClr val="E87722"/>
      </a:accent3>
      <a:accent4>
        <a:srgbClr val="84329B"/>
      </a:accent4>
      <a:accent5>
        <a:srgbClr val="E4C7EC"/>
      </a:accent5>
      <a:accent6>
        <a:srgbClr val="BEDBFF"/>
      </a:accent6>
      <a:hlink>
        <a:srgbClr val="0563C1"/>
      </a:hlink>
      <a:folHlink>
        <a:srgbClr val="954F72"/>
      </a:folHlink>
    </a:clrScheme>
    <a:fontScheme name="Personnalisé 80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oposal_Template_eng1107.pptx  -  Somente Leitura" id="{8DECAE2F-5760-4014-9170-C712E3F80DEC}" vid="{301AA1E2-0FFE-4F7D-8027-A0556B4ED02E}"/>
    </a:ext>
  </a:extLst>
</a:theme>
</file>

<file path=ppt/theme/theme5.xml><?xml version="1.0" encoding="utf-8"?>
<a:theme xmlns:a="http://schemas.openxmlformats.org/drawingml/2006/main" name="2_Letras en madera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6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7505</TotalTime>
  <Words>2869</Words>
  <Application>Microsoft Macintosh PowerPoint</Application>
  <PresentationFormat>Panorámica</PresentationFormat>
  <Paragraphs>319</Paragraphs>
  <Slides>32</Slides>
  <Notes>23</Notes>
  <HiddenSlides>0</HiddenSlides>
  <MMClips>0</MMClips>
  <ScaleCrop>false</ScaleCrop>
  <HeadingPairs>
    <vt:vector size="8" baseType="variant">
      <vt:variant>
        <vt:lpstr>Fuentes usadas</vt:lpstr>
      </vt:variant>
      <vt:variant>
        <vt:i4>15</vt:i4>
      </vt:variant>
      <vt:variant>
        <vt:lpstr>Tema</vt:lpstr>
      </vt:variant>
      <vt:variant>
        <vt:i4>5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53" baseType="lpstr">
      <vt:lpstr>Arial</vt:lpstr>
      <vt:lpstr>Arial Black</vt:lpstr>
      <vt:lpstr>Barlow (Cuerpo)</vt:lpstr>
      <vt:lpstr>Calibri</vt:lpstr>
      <vt:lpstr>Cambria</vt:lpstr>
      <vt:lpstr>HelveticaNeueLT Std Lt Cn</vt:lpstr>
      <vt:lpstr>Noto Sans</vt:lpstr>
      <vt:lpstr>Rockwell</vt:lpstr>
      <vt:lpstr>Rockwell Condensed</vt:lpstr>
      <vt:lpstr>Rockwell Extra Bold</vt:lpstr>
      <vt:lpstr>Tahoma</vt:lpstr>
      <vt:lpstr>Times</vt:lpstr>
      <vt:lpstr>Times New Roman</vt:lpstr>
      <vt:lpstr>Verdana</vt:lpstr>
      <vt:lpstr>Wingdings</vt:lpstr>
      <vt:lpstr>Letras en madera</vt:lpstr>
      <vt:lpstr>1_Letras en madera</vt:lpstr>
      <vt:lpstr>3_Letras en madera</vt:lpstr>
      <vt:lpstr>IPSOS - Classical Template - 16x9</vt:lpstr>
      <vt:lpstr>2_Letras en madera</vt:lpstr>
      <vt:lpstr>Diapositive think-cell</vt:lpstr>
      <vt:lpstr>III Congreso Nacional del COSSPRA, Federalismo y Consenso:  “Modelos de salud de Uruguay y Chile. Fortalezas que los impulsan y debilidades a corregir para mejorar los resultados sanitarios”      ”Los retos y desafíos que ha  enfrentado el sector salud en CHILE  por la Discusión de una nueva reforma” </vt:lpstr>
      <vt:lpstr>Temario</vt:lpstr>
      <vt:lpstr>Presentación de PowerPoint</vt:lpstr>
      <vt:lpstr>El sistema de salud chileno Hoy</vt:lpstr>
      <vt:lpstr>¿que nos dicen los desafíos de nuestro sistema de Salud? </vt:lpstr>
      <vt:lpstr>desafíos sanitarios y de gestión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EVOLUTIVO DE INDICES DE EXPERIENCIA Y PERCEPCIÓN DE CALIDAD SEGÚN SEGURO DE SALUD</vt:lpstr>
      <vt:lpstr>La Judicialización y la crisis de las ISAPRES </vt:lpstr>
      <vt:lpstr>Estructura de Precios de los  Planes de Salud en ISAPREs Su regulación funcionó solo entre 2005 y hasta 2010</vt:lpstr>
      <vt:lpstr>Presentación de PowerPoint</vt:lpstr>
      <vt:lpstr>Escenarios de reforma en Salud</vt:lpstr>
      <vt:lpstr>Análisis de escenarios y modelos de salud para la reforma chilena </vt:lpstr>
      <vt:lpstr>Restricciones de la realidad y Análisis de viabilidad de los escenarios  </vt:lpstr>
      <vt:lpstr>Que ha hecho el gobierno del Pdte. Boric hasta ahora  </vt:lpstr>
      <vt:lpstr>Y…….que piensan los chilenos hoy: Encuesta UNAB-IPSOS 2023 y 2024 </vt:lpstr>
      <vt:lpstr>Presentación de PowerPoint</vt:lpstr>
      <vt:lpstr>Presentación de PowerPoint</vt:lpstr>
      <vt:lpstr>Presentación de PowerPoint</vt:lpstr>
      <vt:lpstr>Presentación de PowerPoint</vt:lpstr>
      <vt:lpstr>lo importante es iniciar el camino y superar la actual crisis y estancamiento</vt:lpstr>
      <vt:lpstr>Presentación de PowerPoint</vt:lpstr>
      <vt:lpstr>¿Cuál es nuestra propuesta?</vt:lpstr>
      <vt:lpstr>Presentación de PowerPoint</vt:lpstr>
      <vt:lpstr>A PESAR DE LAS DIFERENCIAS HAY Puntos Mínimos o comunes de Acuerdo para partir  </vt:lpstr>
      <vt:lpstr>Recomendaciones técnicas  </vt:lpstr>
      <vt:lpstr>Recomendaciones técnicas  </vt:lpstr>
      <vt:lpstr>gracias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ley FÁRMACOS II: que modifica el Código Sanitario para regular los medicamentos bioequivalentes genéricos y evitar la integración vertical de laboratorios y farmacias (Boletín 9914-11)</dc:title>
  <dc:creator>Manuel Adrian Inostroza Palma</dc:creator>
  <cp:lastModifiedBy>Microsoft Office User</cp:lastModifiedBy>
  <cp:revision>356</cp:revision>
  <dcterms:created xsi:type="dcterms:W3CDTF">2019-10-14T20:46:19Z</dcterms:created>
  <dcterms:modified xsi:type="dcterms:W3CDTF">2024-10-16T00:27:57Z</dcterms:modified>
</cp:coreProperties>
</file>